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07"/>
  </p:notesMasterIdLst>
  <p:handoutMasterIdLst>
    <p:handoutMasterId r:id="rId108"/>
  </p:handoutMasterIdLst>
  <p:sldIdLst>
    <p:sldId id="339" r:id="rId2"/>
    <p:sldId id="256" r:id="rId3"/>
    <p:sldId id="348" r:id="rId4"/>
    <p:sldId id="267" r:id="rId5"/>
    <p:sldId id="303" r:id="rId6"/>
    <p:sldId id="334" r:id="rId7"/>
    <p:sldId id="353" r:id="rId8"/>
    <p:sldId id="373" r:id="rId9"/>
    <p:sldId id="337" r:id="rId10"/>
    <p:sldId id="364" r:id="rId11"/>
    <p:sldId id="439" r:id="rId12"/>
    <p:sldId id="432" r:id="rId13"/>
    <p:sldId id="433" r:id="rId14"/>
    <p:sldId id="371" r:id="rId15"/>
    <p:sldId id="370" r:id="rId16"/>
    <p:sldId id="367" r:id="rId17"/>
    <p:sldId id="363" r:id="rId18"/>
    <p:sldId id="343" r:id="rId19"/>
    <p:sldId id="372" r:id="rId20"/>
    <p:sldId id="366" r:id="rId21"/>
    <p:sldId id="335" r:id="rId22"/>
    <p:sldId id="340" r:id="rId23"/>
    <p:sldId id="342" r:id="rId24"/>
    <p:sldId id="347" r:id="rId25"/>
    <p:sldId id="393" r:id="rId26"/>
    <p:sldId id="394" r:id="rId27"/>
    <p:sldId id="431" r:id="rId28"/>
    <p:sldId id="356" r:id="rId29"/>
    <p:sldId id="395" r:id="rId30"/>
    <p:sldId id="344" r:id="rId31"/>
    <p:sldId id="405" r:id="rId32"/>
    <p:sldId id="408" r:id="rId33"/>
    <p:sldId id="413" r:id="rId34"/>
    <p:sldId id="375" r:id="rId35"/>
    <p:sldId id="409" r:id="rId36"/>
    <p:sldId id="378" r:id="rId37"/>
    <p:sldId id="410" r:id="rId38"/>
    <p:sldId id="379" r:id="rId39"/>
    <p:sldId id="411" r:id="rId40"/>
    <p:sldId id="396" r:id="rId41"/>
    <p:sldId id="400" r:id="rId42"/>
    <p:sldId id="402" r:id="rId43"/>
    <p:sldId id="419" r:id="rId44"/>
    <p:sldId id="423" r:id="rId45"/>
    <p:sldId id="382" r:id="rId46"/>
    <p:sldId id="399" r:id="rId47"/>
    <p:sldId id="412" r:id="rId48"/>
    <p:sldId id="414" r:id="rId49"/>
    <p:sldId id="387" r:id="rId50"/>
    <p:sldId id="416" r:id="rId51"/>
    <p:sldId id="331" r:id="rId52"/>
    <p:sldId id="434" r:id="rId53"/>
    <p:sldId id="403" r:id="rId54"/>
    <p:sldId id="404" r:id="rId55"/>
    <p:sldId id="418" r:id="rId56"/>
    <p:sldId id="397" r:id="rId57"/>
    <p:sldId id="398" r:id="rId58"/>
    <p:sldId id="435" r:id="rId59"/>
    <p:sldId id="415" r:id="rId60"/>
    <p:sldId id="417" r:id="rId61"/>
    <p:sldId id="401" r:id="rId62"/>
    <p:sldId id="361" r:id="rId63"/>
    <p:sldId id="424" r:id="rId64"/>
    <p:sldId id="420" r:id="rId65"/>
    <p:sldId id="308" r:id="rId66"/>
    <p:sldId id="421" r:id="rId67"/>
    <p:sldId id="422" r:id="rId68"/>
    <p:sldId id="429" r:id="rId69"/>
    <p:sldId id="346" r:id="rId70"/>
    <p:sldId id="425" r:id="rId71"/>
    <p:sldId id="281" r:id="rId72"/>
    <p:sldId id="385" r:id="rId73"/>
    <p:sldId id="388" r:id="rId74"/>
    <p:sldId id="426" r:id="rId75"/>
    <p:sldId id="306" r:id="rId76"/>
    <p:sldId id="349" r:id="rId77"/>
    <p:sldId id="428" r:id="rId78"/>
    <p:sldId id="302" r:id="rId79"/>
    <p:sldId id="427" r:id="rId80"/>
    <p:sldId id="301" r:id="rId81"/>
    <p:sldId id="329" r:id="rId82"/>
    <p:sldId id="330" r:id="rId83"/>
    <p:sldId id="319" r:id="rId84"/>
    <p:sldId id="430" r:id="rId85"/>
    <p:sldId id="350" r:id="rId86"/>
    <p:sldId id="298" r:id="rId87"/>
    <p:sldId id="299" r:id="rId88"/>
    <p:sldId id="351" r:id="rId89"/>
    <p:sldId id="282" r:id="rId90"/>
    <p:sldId id="296" r:id="rId91"/>
    <p:sldId id="271" r:id="rId92"/>
    <p:sldId id="352" r:id="rId93"/>
    <p:sldId id="272" r:id="rId94"/>
    <p:sldId id="283" r:id="rId95"/>
    <p:sldId id="368" r:id="rId96"/>
    <p:sldId id="284" r:id="rId97"/>
    <p:sldId id="286" r:id="rId98"/>
    <p:sldId id="287" r:id="rId99"/>
    <p:sldId id="274" r:id="rId100"/>
    <p:sldId id="438" r:id="rId101"/>
    <p:sldId id="436" r:id="rId102"/>
    <p:sldId id="260" r:id="rId103"/>
    <p:sldId id="261" r:id="rId104"/>
    <p:sldId id="262" r:id="rId105"/>
    <p:sldId id="314" r:id="rId10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6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012" autoAdjust="0"/>
    <p:restoredTop sz="94660"/>
  </p:normalViewPr>
  <p:slideViewPr>
    <p:cSldViewPr snapToGrid="0">
      <p:cViewPr>
        <p:scale>
          <a:sx n="66" d="100"/>
          <a:sy n="66" d="100"/>
        </p:scale>
        <p:origin x="448" y="-20"/>
      </p:cViewPr>
      <p:guideLst/>
    </p:cSldViewPr>
  </p:slideViewPr>
  <p:notesTextViewPr>
    <p:cViewPr>
      <p:scale>
        <a:sx n="1" d="1"/>
        <a:sy n="1" d="1"/>
      </p:scale>
      <p:origin x="0" y="0"/>
    </p:cViewPr>
  </p:notesTextViewPr>
  <p:sorterViewPr>
    <p:cViewPr>
      <p:scale>
        <a:sx n="90" d="100"/>
        <a:sy n="90" d="100"/>
      </p:scale>
      <p:origin x="0" y="0"/>
    </p:cViewPr>
  </p:sorterViewPr>
  <p:notesViewPr>
    <p:cSldViewPr snapToGrid="0">
      <p:cViewPr varScale="1">
        <p:scale>
          <a:sx n="49" d="100"/>
          <a:sy n="49" d="100"/>
        </p:scale>
        <p:origin x="2668" y="44"/>
      </p:cViewPr>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tableStyles" Target="tableStyles.xml"/><Relationship Id="rId16" Type="http://schemas.openxmlformats.org/officeDocument/2006/relationships/slide" Target="slides/slide15.xml"/><Relationship Id="rId107" Type="http://schemas.openxmlformats.org/officeDocument/2006/relationships/notesMaster" Target="notesMasters/notesMaster1.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113" Type="http://schemas.microsoft.com/office/2015/10/relationships/revisionInfo" Target="revisionInfo.xml"/><Relationship Id="rId80" Type="http://schemas.openxmlformats.org/officeDocument/2006/relationships/slide" Target="slides/slide79.xml"/><Relationship Id="rId85" Type="http://schemas.openxmlformats.org/officeDocument/2006/relationships/slide" Target="slides/slide84.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08" Type="http://schemas.openxmlformats.org/officeDocument/2006/relationships/handoutMaster" Target="handoutMasters/handoutMaster1.xml"/><Relationship Id="rId54" Type="http://schemas.openxmlformats.org/officeDocument/2006/relationships/slide" Target="slides/slide53.xml"/><Relationship Id="rId70" Type="http://schemas.openxmlformats.org/officeDocument/2006/relationships/slide" Target="slides/slide69.xml"/><Relationship Id="rId75" Type="http://schemas.openxmlformats.org/officeDocument/2006/relationships/slide" Target="slides/slide74.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presProps" Target="presProps.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viewProps" Target="viewProps.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 Id="rId111"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6_2">
  <dgm:title val=""/>
  <dgm:desc val=""/>
  <dgm:catLst>
    <dgm:cat type="accent6" pri="11200"/>
  </dgm:catLst>
  <dgm:styleLbl name="node0">
    <dgm:fillClrLst meth="repeat">
      <a:schemeClr val="accent6"/>
    </dgm:fillClrLst>
    <dgm:linClrLst meth="repeat">
      <a:schemeClr val="lt1"/>
    </dgm:linClrLst>
    <dgm:effectClrLst/>
    <dgm:txLinClrLst/>
    <dgm:txFillClrLst/>
    <dgm:txEffectClrLst/>
  </dgm:styleLbl>
  <dgm:styleLbl name="node1">
    <dgm:fillClrLst meth="repeat">
      <a:schemeClr val="accent6"/>
    </dgm:fillClrLst>
    <dgm:linClrLst meth="repeat">
      <a:schemeClr val="lt1"/>
    </dgm:linClrLst>
    <dgm:effectClrLst/>
    <dgm:txLinClrLst/>
    <dgm:txFillClrLst/>
    <dgm:txEffectClrLst/>
  </dgm:styleLbl>
  <dgm:styleLbl name="alignNode1">
    <dgm:fillClrLst meth="repeat">
      <a:schemeClr val="accent6"/>
    </dgm:fillClrLst>
    <dgm:linClrLst meth="repeat">
      <a:schemeClr val="accent6"/>
    </dgm:linClrLst>
    <dgm:effectClrLst/>
    <dgm:txLinClrLst/>
    <dgm:txFillClrLst/>
    <dgm:txEffectClrLst/>
  </dgm:styleLbl>
  <dgm:styleLbl name="lnNode1">
    <dgm:fillClrLst meth="repeat">
      <a:schemeClr val="accent6"/>
    </dgm:fillClrLst>
    <dgm:linClrLst meth="repeat">
      <a:schemeClr val="lt1"/>
    </dgm:linClrLst>
    <dgm:effectClrLst/>
    <dgm:txLinClrLst/>
    <dgm:txFillClrLst/>
    <dgm:txEffectClrLst/>
  </dgm:styleLbl>
  <dgm:styleLbl name="vennNode1">
    <dgm:fillClrLst meth="repeat">
      <a:schemeClr val="accent6">
        <a:alpha val="50000"/>
      </a:schemeClr>
    </dgm:fillClrLst>
    <dgm:linClrLst meth="repeat">
      <a:schemeClr val="lt1"/>
    </dgm:linClrLst>
    <dgm:effectClrLst/>
    <dgm:txLinClrLst/>
    <dgm:txFillClrLst/>
    <dgm:txEffectClrLst/>
  </dgm:styleLbl>
  <dgm:styleLbl name="node2">
    <dgm:fillClrLst meth="repeat">
      <a:schemeClr val="accent6"/>
    </dgm:fillClrLst>
    <dgm:linClrLst meth="repeat">
      <a:schemeClr val="lt1"/>
    </dgm:linClrLst>
    <dgm:effectClrLst/>
    <dgm:txLinClrLst/>
    <dgm:txFillClrLst/>
    <dgm:txEffectClrLst/>
  </dgm:styleLbl>
  <dgm:styleLbl name="node3">
    <dgm:fillClrLst meth="repeat">
      <a:schemeClr val="accent6"/>
    </dgm:fillClrLst>
    <dgm:linClrLst meth="repeat">
      <a:schemeClr val="lt1"/>
    </dgm:linClrLst>
    <dgm:effectClrLst/>
    <dgm:txLinClrLst/>
    <dgm:txFillClrLst/>
    <dgm:txEffectClrLst/>
  </dgm:styleLbl>
  <dgm:styleLbl name="node4">
    <dgm:fillClrLst meth="repeat">
      <a:schemeClr val="accent6"/>
    </dgm:fillClrLst>
    <dgm:linClrLst meth="repeat">
      <a:schemeClr val="lt1"/>
    </dgm:linClrLst>
    <dgm:effectClrLst/>
    <dgm:txLinClrLst/>
    <dgm:txFillClrLst/>
    <dgm:txEffectClrLst/>
  </dgm:styleLbl>
  <dgm:styleLbl name="f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a:tint val="50000"/>
      </a:schemeClr>
    </dgm:linClrLst>
    <dgm:effectClrLst/>
    <dgm:txLinClrLst/>
    <dgm:txFillClrLst meth="repeat">
      <a:schemeClr val="tx1"/>
    </dgm:txFillClrLst>
    <dgm:txEffectClrLst/>
  </dgm:styleLbl>
  <dgm:styleLbl name="asst0">
    <dgm:fillClrLst meth="repeat">
      <a:schemeClr val="accent6"/>
    </dgm:fillClrLst>
    <dgm:linClrLst meth="repeat">
      <a:schemeClr val="lt1"/>
    </dgm:linClrLst>
    <dgm:effectClrLst/>
    <dgm:txLinClrLst/>
    <dgm:txFillClrLst/>
    <dgm:txEffectClrLst/>
  </dgm:styleLbl>
  <dgm:styleLbl name="asst1">
    <dgm:fillClrLst meth="repeat">
      <a:schemeClr val="accent6"/>
    </dgm:fillClrLst>
    <dgm:linClrLst meth="repeat">
      <a:schemeClr val="lt1"/>
    </dgm:linClrLst>
    <dgm:effectClrLst/>
    <dgm:txLinClrLst/>
    <dgm:txFillClrLst/>
    <dgm:txEffectClrLst/>
  </dgm:styleLbl>
  <dgm:styleLbl name="asst2">
    <dgm:fillClrLst meth="repeat">
      <a:schemeClr val="accent6"/>
    </dgm:fillClrLst>
    <dgm:linClrLst meth="repeat">
      <a:schemeClr val="lt1"/>
    </dgm:linClrLst>
    <dgm:effectClrLst/>
    <dgm:txLinClrLst/>
    <dgm:txFillClrLst/>
    <dgm:txEffectClrLst/>
  </dgm:styleLbl>
  <dgm:styleLbl name="asst3">
    <dgm:fillClrLst meth="repeat">
      <a:schemeClr val="accent6"/>
    </dgm:fillClrLst>
    <dgm:linClrLst meth="repeat">
      <a:schemeClr val="lt1"/>
    </dgm:linClrLst>
    <dgm:effectClrLst/>
    <dgm:txLinClrLst/>
    <dgm:txFillClrLst/>
    <dgm:txEffectClrLst/>
  </dgm:styleLbl>
  <dgm:styleLbl name="asst4">
    <dgm:fillClrLst meth="repeat">
      <a:schemeClr val="accent6"/>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dgm:fillClrLst>
    <dgm:linClrLst meth="repeat">
      <a:schemeClr val="accent6"/>
    </dgm:linClrLst>
    <dgm:effectClrLst/>
    <dgm:txLinClrLst/>
    <dgm:txFillClrLst meth="repeat">
      <a:schemeClr val="lt1"/>
    </dgm:txFillClrLst>
    <dgm:txEffectClrLst/>
  </dgm:styleLbl>
  <dgm:styleLbl name="parChTrans2D3">
    <dgm:fillClrLst meth="repeat">
      <a:schemeClr val="accent6"/>
    </dgm:fillClrLst>
    <dgm:linClrLst meth="repeat">
      <a:schemeClr val="accent6"/>
    </dgm:linClrLst>
    <dgm:effectClrLst/>
    <dgm:txLinClrLst/>
    <dgm:txFillClrLst meth="repeat">
      <a:schemeClr val="lt1"/>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084AC44-8F22-4CAD-A420-DB037B8070FA}" type="doc">
      <dgm:prSet loTypeId="urn:microsoft.com/office/officeart/2005/8/layout/vList2" loCatId="Inbox" qsTypeId="urn:microsoft.com/office/officeart/2005/8/quickstyle/simple2" qsCatId="simple" csTypeId="urn:microsoft.com/office/officeart/2005/8/colors/accent3_2" csCatId="accent3"/>
      <dgm:spPr/>
      <dgm:t>
        <a:bodyPr/>
        <a:lstStyle/>
        <a:p>
          <a:endParaRPr lang="en-US"/>
        </a:p>
      </dgm:t>
    </dgm:pt>
    <dgm:pt modelId="{4F948E33-1480-4883-8658-1DC2653759B2}">
      <dgm:prSet/>
      <dgm:spPr/>
      <dgm:t>
        <a:bodyPr/>
        <a:lstStyle/>
        <a:p>
          <a:r>
            <a:rPr lang="en-US" dirty="0"/>
            <a:t>Lawyers Love it</a:t>
          </a:r>
        </a:p>
      </dgm:t>
    </dgm:pt>
    <dgm:pt modelId="{FFFDB95A-1C71-4A13-8516-E6EE9393141C}" type="parTrans" cxnId="{C2F73939-EA6D-45F8-87A6-BB6C331408DF}">
      <dgm:prSet/>
      <dgm:spPr/>
      <dgm:t>
        <a:bodyPr/>
        <a:lstStyle/>
        <a:p>
          <a:endParaRPr lang="en-US"/>
        </a:p>
      </dgm:t>
    </dgm:pt>
    <dgm:pt modelId="{BA223CA9-FD63-4DDA-9BBD-653E0301668B}" type="sibTrans" cxnId="{C2F73939-EA6D-45F8-87A6-BB6C331408DF}">
      <dgm:prSet/>
      <dgm:spPr/>
      <dgm:t>
        <a:bodyPr/>
        <a:lstStyle/>
        <a:p>
          <a:endParaRPr lang="en-US"/>
        </a:p>
      </dgm:t>
    </dgm:pt>
    <dgm:pt modelId="{6F3BD862-2875-4819-B52D-C48820F1C264}">
      <dgm:prSet/>
      <dgm:spPr/>
      <dgm:t>
        <a:bodyPr/>
        <a:lstStyle/>
        <a:p>
          <a:r>
            <a:rPr lang="en-US" dirty="0"/>
            <a:t>Investment bankers who like complex things love it too</a:t>
          </a:r>
        </a:p>
      </dgm:t>
    </dgm:pt>
    <dgm:pt modelId="{DC02728A-7296-42B9-9124-37D75628A8F7}" type="parTrans" cxnId="{A21AF21B-9D76-48F3-8039-3DED97792AD9}">
      <dgm:prSet/>
      <dgm:spPr/>
      <dgm:t>
        <a:bodyPr/>
        <a:lstStyle/>
        <a:p>
          <a:endParaRPr lang="en-US"/>
        </a:p>
      </dgm:t>
    </dgm:pt>
    <dgm:pt modelId="{D5A0D9FE-7A2B-4DDB-A213-1BBE7483C325}" type="sibTrans" cxnId="{A21AF21B-9D76-48F3-8039-3DED97792AD9}">
      <dgm:prSet/>
      <dgm:spPr/>
      <dgm:t>
        <a:bodyPr/>
        <a:lstStyle/>
        <a:p>
          <a:endParaRPr lang="en-US"/>
        </a:p>
      </dgm:t>
    </dgm:pt>
    <dgm:pt modelId="{5F32D833-287B-4381-ABC4-A760C76F2632}">
      <dgm:prSet/>
      <dgm:spPr/>
      <dgm:t>
        <a:bodyPr/>
        <a:lstStyle/>
        <a:p>
          <a:r>
            <a:rPr lang="en-US" dirty="0"/>
            <a:t>Harvard Students like it because it makes them look smart</a:t>
          </a:r>
        </a:p>
      </dgm:t>
    </dgm:pt>
    <dgm:pt modelId="{0BBE860E-16D3-4301-90E5-E00FCAF05767}" type="parTrans" cxnId="{00DFDAA8-8EFF-4C8A-BA37-D2A89CB0D250}">
      <dgm:prSet/>
      <dgm:spPr/>
      <dgm:t>
        <a:bodyPr/>
        <a:lstStyle/>
        <a:p>
          <a:endParaRPr lang="en-US"/>
        </a:p>
      </dgm:t>
    </dgm:pt>
    <dgm:pt modelId="{5BDD1667-D49C-44B4-BEF5-B3EB022CFF12}" type="sibTrans" cxnId="{00DFDAA8-8EFF-4C8A-BA37-D2A89CB0D250}">
      <dgm:prSet/>
      <dgm:spPr/>
      <dgm:t>
        <a:bodyPr/>
        <a:lstStyle/>
        <a:p>
          <a:endParaRPr lang="en-US"/>
        </a:p>
      </dgm:t>
    </dgm:pt>
    <dgm:pt modelId="{5BB21581-DFB4-4344-826A-CD69BCCD9C69}">
      <dgm:prSet/>
      <dgm:spPr/>
      <dgm:t>
        <a:bodyPr/>
        <a:lstStyle/>
        <a:p>
          <a:r>
            <a:rPr lang="en-US" dirty="0"/>
            <a:t>Few people step back and ask about who is receiving economic benefits and why</a:t>
          </a:r>
        </a:p>
      </dgm:t>
    </dgm:pt>
    <dgm:pt modelId="{FC467EE6-10AD-4EDF-97E4-C9047EC802C2}" type="parTrans" cxnId="{1F270EA4-1372-4BD1-92A6-AE3308F99F92}">
      <dgm:prSet/>
      <dgm:spPr/>
      <dgm:t>
        <a:bodyPr/>
        <a:lstStyle/>
        <a:p>
          <a:endParaRPr lang="en-US"/>
        </a:p>
      </dgm:t>
    </dgm:pt>
    <dgm:pt modelId="{17E8AAEC-57D9-4718-BDD8-2F0177D903B8}" type="sibTrans" cxnId="{1F270EA4-1372-4BD1-92A6-AE3308F99F92}">
      <dgm:prSet/>
      <dgm:spPr/>
      <dgm:t>
        <a:bodyPr/>
        <a:lstStyle/>
        <a:p>
          <a:endParaRPr lang="en-US"/>
        </a:p>
      </dgm:t>
    </dgm:pt>
    <dgm:pt modelId="{62CEF059-14EB-4861-A08C-5F3BB7E6825F}" type="pres">
      <dgm:prSet presAssocID="{E084AC44-8F22-4CAD-A420-DB037B8070FA}" presName="linear" presStyleCnt="0">
        <dgm:presLayoutVars>
          <dgm:animLvl val="lvl"/>
          <dgm:resizeHandles val="exact"/>
        </dgm:presLayoutVars>
      </dgm:prSet>
      <dgm:spPr/>
    </dgm:pt>
    <dgm:pt modelId="{4731794B-B646-439F-8D96-80B5123A480C}" type="pres">
      <dgm:prSet presAssocID="{4F948E33-1480-4883-8658-1DC2653759B2}" presName="parentText" presStyleLbl="node1" presStyleIdx="0" presStyleCnt="4">
        <dgm:presLayoutVars>
          <dgm:chMax val="0"/>
          <dgm:bulletEnabled val="1"/>
        </dgm:presLayoutVars>
      </dgm:prSet>
      <dgm:spPr/>
    </dgm:pt>
    <dgm:pt modelId="{7DDE1DF1-C27F-4AFB-B333-8D5688109776}" type="pres">
      <dgm:prSet presAssocID="{BA223CA9-FD63-4DDA-9BBD-653E0301668B}" presName="spacer" presStyleCnt="0"/>
      <dgm:spPr/>
    </dgm:pt>
    <dgm:pt modelId="{F38AD0F1-49FD-4B18-9D18-C0945E8CE289}" type="pres">
      <dgm:prSet presAssocID="{6F3BD862-2875-4819-B52D-C48820F1C264}" presName="parentText" presStyleLbl="node1" presStyleIdx="1" presStyleCnt="4">
        <dgm:presLayoutVars>
          <dgm:chMax val="0"/>
          <dgm:bulletEnabled val="1"/>
        </dgm:presLayoutVars>
      </dgm:prSet>
      <dgm:spPr/>
    </dgm:pt>
    <dgm:pt modelId="{D96FF398-FFCB-4810-8EBA-49720B1EE095}" type="pres">
      <dgm:prSet presAssocID="{D5A0D9FE-7A2B-4DDB-A213-1BBE7483C325}" presName="spacer" presStyleCnt="0"/>
      <dgm:spPr/>
    </dgm:pt>
    <dgm:pt modelId="{54142AB3-DEF5-4253-9C81-3E8D1E99E634}" type="pres">
      <dgm:prSet presAssocID="{5F32D833-287B-4381-ABC4-A760C76F2632}" presName="parentText" presStyleLbl="node1" presStyleIdx="2" presStyleCnt="4">
        <dgm:presLayoutVars>
          <dgm:chMax val="0"/>
          <dgm:bulletEnabled val="1"/>
        </dgm:presLayoutVars>
      </dgm:prSet>
      <dgm:spPr/>
    </dgm:pt>
    <dgm:pt modelId="{5AEACCF8-D512-40B1-8BEE-7FBCDCAC80B7}" type="pres">
      <dgm:prSet presAssocID="{5BDD1667-D49C-44B4-BEF5-B3EB022CFF12}" presName="spacer" presStyleCnt="0"/>
      <dgm:spPr/>
    </dgm:pt>
    <dgm:pt modelId="{34C4657D-9382-494D-868C-713A99B90AB5}" type="pres">
      <dgm:prSet presAssocID="{5BB21581-DFB4-4344-826A-CD69BCCD9C69}" presName="parentText" presStyleLbl="node1" presStyleIdx="3" presStyleCnt="4">
        <dgm:presLayoutVars>
          <dgm:chMax val="0"/>
          <dgm:bulletEnabled val="1"/>
        </dgm:presLayoutVars>
      </dgm:prSet>
      <dgm:spPr/>
    </dgm:pt>
  </dgm:ptLst>
  <dgm:cxnLst>
    <dgm:cxn modelId="{A21AF21B-9D76-48F3-8039-3DED97792AD9}" srcId="{E084AC44-8F22-4CAD-A420-DB037B8070FA}" destId="{6F3BD862-2875-4819-B52D-C48820F1C264}" srcOrd="1" destOrd="0" parTransId="{DC02728A-7296-42B9-9124-37D75628A8F7}" sibTransId="{D5A0D9FE-7A2B-4DDB-A213-1BBE7483C325}"/>
    <dgm:cxn modelId="{C2F73939-EA6D-45F8-87A6-BB6C331408DF}" srcId="{E084AC44-8F22-4CAD-A420-DB037B8070FA}" destId="{4F948E33-1480-4883-8658-1DC2653759B2}" srcOrd="0" destOrd="0" parTransId="{FFFDB95A-1C71-4A13-8516-E6EE9393141C}" sibTransId="{BA223CA9-FD63-4DDA-9BBD-653E0301668B}"/>
    <dgm:cxn modelId="{AEAAD851-60AA-4377-AF79-003535A436A1}" type="presOf" srcId="{5F32D833-287B-4381-ABC4-A760C76F2632}" destId="{54142AB3-DEF5-4253-9C81-3E8D1E99E634}" srcOrd="0" destOrd="0" presId="urn:microsoft.com/office/officeart/2005/8/layout/vList2"/>
    <dgm:cxn modelId="{1F270EA4-1372-4BD1-92A6-AE3308F99F92}" srcId="{E084AC44-8F22-4CAD-A420-DB037B8070FA}" destId="{5BB21581-DFB4-4344-826A-CD69BCCD9C69}" srcOrd="3" destOrd="0" parTransId="{FC467EE6-10AD-4EDF-97E4-C9047EC802C2}" sibTransId="{17E8AAEC-57D9-4718-BDD8-2F0177D903B8}"/>
    <dgm:cxn modelId="{00DFDAA8-8EFF-4C8A-BA37-D2A89CB0D250}" srcId="{E084AC44-8F22-4CAD-A420-DB037B8070FA}" destId="{5F32D833-287B-4381-ABC4-A760C76F2632}" srcOrd="2" destOrd="0" parTransId="{0BBE860E-16D3-4301-90E5-E00FCAF05767}" sibTransId="{5BDD1667-D49C-44B4-BEF5-B3EB022CFF12}"/>
    <dgm:cxn modelId="{3E7306CD-B21F-49FA-8BBE-5908DFEB524A}" type="presOf" srcId="{4F948E33-1480-4883-8658-1DC2653759B2}" destId="{4731794B-B646-439F-8D96-80B5123A480C}" srcOrd="0" destOrd="0" presId="urn:microsoft.com/office/officeart/2005/8/layout/vList2"/>
    <dgm:cxn modelId="{E2DE05CE-A141-4CE9-A087-1FAE9CE51B02}" type="presOf" srcId="{5BB21581-DFB4-4344-826A-CD69BCCD9C69}" destId="{34C4657D-9382-494D-868C-713A99B90AB5}" srcOrd="0" destOrd="0" presId="urn:microsoft.com/office/officeart/2005/8/layout/vList2"/>
    <dgm:cxn modelId="{15D04BD1-0C5E-4DE3-8489-64D56C4B9750}" type="presOf" srcId="{E084AC44-8F22-4CAD-A420-DB037B8070FA}" destId="{62CEF059-14EB-4861-A08C-5F3BB7E6825F}" srcOrd="0" destOrd="0" presId="urn:microsoft.com/office/officeart/2005/8/layout/vList2"/>
    <dgm:cxn modelId="{BFC740F8-A551-433E-B644-7D4BF3028821}" type="presOf" srcId="{6F3BD862-2875-4819-B52D-C48820F1C264}" destId="{F38AD0F1-49FD-4B18-9D18-C0945E8CE289}" srcOrd="0" destOrd="0" presId="urn:microsoft.com/office/officeart/2005/8/layout/vList2"/>
    <dgm:cxn modelId="{18A15570-BC47-4F73-8178-DAAF09F288D0}" type="presParOf" srcId="{62CEF059-14EB-4861-A08C-5F3BB7E6825F}" destId="{4731794B-B646-439F-8D96-80B5123A480C}" srcOrd="0" destOrd="0" presId="urn:microsoft.com/office/officeart/2005/8/layout/vList2"/>
    <dgm:cxn modelId="{94D99D47-8342-4021-8A72-50199C459203}" type="presParOf" srcId="{62CEF059-14EB-4861-A08C-5F3BB7E6825F}" destId="{7DDE1DF1-C27F-4AFB-B333-8D5688109776}" srcOrd="1" destOrd="0" presId="urn:microsoft.com/office/officeart/2005/8/layout/vList2"/>
    <dgm:cxn modelId="{9F9C50FB-41B6-4F37-B419-265426E2CAA4}" type="presParOf" srcId="{62CEF059-14EB-4861-A08C-5F3BB7E6825F}" destId="{F38AD0F1-49FD-4B18-9D18-C0945E8CE289}" srcOrd="2" destOrd="0" presId="urn:microsoft.com/office/officeart/2005/8/layout/vList2"/>
    <dgm:cxn modelId="{60C681A5-E800-4DC4-9E6C-3FCC33FEC63C}" type="presParOf" srcId="{62CEF059-14EB-4861-A08C-5F3BB7E6825F}" destId="{D96FF398-FFCB-4810-8EBA-49720B1EE095}" srcOrd="3" destOrd="0" presId="urn:microsoft.com/office/officeart/2005/8/layout/vList2"/>
    <dgm:cxn modelId="{1165209B-BF98-4DB8-884C-2CD5D1628539}" type="presParOf" srcId="{62CEF059-14EB-4861-A08C-5F3BB7E6825F}" destId="{54142AB3-DEF5-4253-9C81-3E8D1E99E634}" srcOrd="4" destOrd="0" presId="urn:microsoft.com/office/officeart/2005/8/layout/vList2"/>
    <dgm:cxn modelId="{DAE78489-7D22-4C88-8008-F9E928950BE5}" type="presParOf" srcId="{62CEF059-14EB-4861-A08C-5F3BB7E6825F}" destId="{5AEACCF8-D512-40B1-8BEE-7FBCDCAC80B7}" srcOrd="5" destOrd="0" presId="urn:microsoft.com/office/officeart/2005/8/layout/vList2"/>
    <dgm:cxn modelId="{8E7F0113-25FB-425F-9C5B-24F680189D14}" type="presParOf" srcId="{62CEF059-14EB-4861-A08C-5F3BB7E6825F}" destId="{34C4657D-9382-494D-868C-713A99B90AB5}" srcOrd="6"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D4F50A9-221D-447D-906E-23A64C17223C}" type="doc">
      <dgm:prSet loTypeId="urn:microsoft.com/office/officeart/2005/8/layout/vList2" loCatId="Inbox" qsTypeId="urn:microsoft.com/office/officeart/2005/8/quickstyle/simple5" qsCatId="simple" csTypeId="urn:microsoft.com/office/officeart/2005/8/colors/accent6_2" csCatId="accent6"/>
      <dgm:spPr/>
      <dgm:t>
        <a:bodyPr/>
        <a:lstStyle/>
        <a:p>
          <a:endParaRPr lang="en-US"/>
        </a:p>
      </dgm:t>
    </dgm:pt>
    <dgm:pt modelId="{55CF3239-C243-4CFE-8718-43BEF2F3D7FC}">
      <dgm:prSet/>
      <dgm:spPr/>
      <dgm:t>
        <a:bodyPr/>
        <a:lstStyle/>
        <a:p>
          <a:r>
            <a:rPr lang="en-US"/>
            <a:t>Articles on Tax Allocation</a:t>
          </a:r>
        </a:p>
      </dgm:t>
    </dgm:pt>
    <dgm:pt modelId="{F24E6568-7153-4404-9AE4-57AF125F26BC}" type="parTrans" cxnId="{7DF5E000-BD97-4C99-AA16-29B920ED5FFB}">
      <dgm:prSet/>
      <dgm:spPr/>
      <dgm:t>
        <a:bodyPr/>
        <a:lstStyle/>
        <a:p>
          <a:endParaRPr lang="en-US"/>
        </a:p>
      </dgm:t>
    </dgm:pt>
    <dgm:pt modelId="{A7A6FEA9-7B4A-41B7-9226-5290B2A1F5B1}" type="sibTrans" cxnId="{7DF5E000-BD97-4C99-AA16-29B920ED5FFB}">
      <dgm:prSet/>
      <dgm:spPr/>
      <dgm:t>
        <a:bodyPr/>
        <a:lstStyle/>
        <a:p>
          <a:endParaRPr lang="en-US"/>
        </a:p>
      </dgm:t>
    </dgm:pt>
    <dgm:pt modelId="{7E379994-503B-42DD-8941-6021110C1461}">
      <dgm:prSet/>
      <dgm:spPr/>
      <dgm:t>
        <a:bodyPr/>
        <a:lstStyle/>
        <a:p>
          <a:r>
            <a:rPr lang="en-US"/>
            <a:t>Actual financial models</a:t>
          </a:r>
        </a:p>
      </dgm:t>
    </dgm:pt>
    <dgm:pt modelId="{B0072333-7426-4F73-9C07-EE6814950925}" type="parTrans" cxnId="{B287ACCE-AEE8-4CF4-9E39-01BD2A64221C}">
      <dgm:prSet/>
      <dgm:spPr/>
      <dgm:t>
        <a:bodyPr/>
        <a:lstStyle/>
        <a:p>
          <a:endParaRPr lang="en-US"/>
        </a:p>
      </dgm:t>
    </dgm:pt>
    <dgm:pt modelId="{5FF628BD-9345-40F8-9869-327DC7CBB79E}" type="sibTrans" cxnId="{B287ACCE-AEE8-4CF4-9E39-01BD2A64221C}">
      <dgm:prSet/>
      <dgm:spPr/>
      <dgm:t>
        <a:bodyPr/>
        <a:lstStyle/>
        <a:p>
          <a:endParaRPr lang="en-US"/>
        </a:p>
      </dgm:t>
    </dgm:pt>
    <dgm:pt modelId="{E0FAB5C1-8220-4BD3-961E-E1251DB54786}">
      <dgm:prSet/>
      <dgm:spPr/>
      <dgm:t>
        <a:bodyPr/>
        <a:lstStyle/>
        <a:p>
          <a:r>
            <a:rPr lang="en-US"/>
            <a:t>Accounting and finance theory</a:t>
          </a:r>
        </a:p>
      </dgm:t>
    </dgm:pt>
    <dgm:pt modelId="{BA80375E-0024-45F8-932C-DE00A9E5121C}" type="parTrans" cxnId="{A733B6CC-4D2D-4B2A-8B39-8CE9ECAB9248}">
      <dgm:prSet/>
      <dgm:spPr/>
      <dgm:t>
        <a:bodyPr/>
        <a:lstStyle/>
        <a:p>
          <a:endParaRPr lang="en-US"/>
        </a:p>
      </dgm:t>
    </dgm:pt>
    <dgm:pt modelId="{8C564525-D999-4806-8564-FAFD4620262F}" type="sibTrans" cxnId="{A733B6CC-4D2D-4B2A-8B39-8CE9ECAB9248}">
      <dgm:prSet/>
      <dgm:spPr/>
      <dgm:t>
        <a:bodyPr/>
        <a:lstStyle/>
        <a:p>
          <a:endParaRPr lang="en-US"/>
        </a:p>
      </dgm:t>
    </dgm:pt>
    <dgm:pt modelId="{3AD7F261-5CE0-4084-B9C4-DBD7BA7273D7}" type="pres">
      <dgm:prSet presAssocID="{2D4F50A9-221D-447D-906E-23A64C17223C}" presName="linear" presStyleCnt="0">
        <dgm:presLayoutVars>
          <dgm:animLvl val="lvl"/>
          <dgm:resizeHandles val="exact"/>
        </dgm:presLayoutVars>
      </dgm:prSet>
      <dgm:spPr/>
    </dgm:pt>
    <dgm:pt modelId="{40FD798E-7750-4235-9B43-4BEE2A07E8F9}" type="pres">
      <dgm:prSet presAssocID="{55CF3239-C243-4CFE-8718-43BEF2F3D7FC}" presName="parentText" presStyleLbl="node1" presStyleIdx="0" presStyleCnt="3">
        <dgm:presLayoutVars>
          <dgm:chMax val="0"/>
          <dgm:bulletEnabled val="1"/>
        </dgm:presLayoutVars>
      </dgm:prSet>
      <dgm:spPr/>
    </dgm:pt>
    <dgm:pt modelId="{A0A52332-33E0-464A-87D1-ECC11B5B9819}" type="pres">
      <dgm:prSet presAssocID="{A7A6FEA9-7B4A-41B7-9226-5290B2A1F5B1}" presName="spacer" presStyleCnt="0"/>
      <dgm:spPr/>
    </dgm:pt>
    <dgm:pt modelId="{D7290D36-ACB0-48E3-85E1-022F15336E72}" type="pres">
      <dgm:prSet presAssocID="{7E379994-503B-42DD-8941-6021110C1461}" presName="parentText" presStyleLbl="node1" presStyleIdx="1" presStyleCnt="3">
        <dgm:presLayoutVars>
          <dgm:chMax val="0"/>
          <dgm:bulletEnabled val="1"/>
        </dgm:presLayoutVars>
      </dgm:prSet>
      <dgm:spPr/>
    </dgm:pt>
    <dgm:pt modelId="{FB90B36D-05E4-4FEB-82EB-79F60AE92552}" type="pres">
      <dgm:prSet presAssocID="{5FF628BD-9345-40F8-9869-327DC7CBB79E}" presName="spacer" presStyleCnt="0"/>
      <dgm:spPr/>
    </dgm:pt>
    <dgm:pt modelId="{5D1E0095-9630-41B4-80F5-1FF9753D9359}" type="pres">
      <dgm:prSet presAssocID="{E0FAB5C1-8220-4BD3-961E-E1251DB54786}" presName="parentText" presStyleLbl="node1" presStyleIdx="2" presStyleCnt="3">
        <dgm:presLayoutVars>
          <dgm:chMax val="0"/>
          <dgm:bulletEnabled val="1"/>
        </dgm:presLayoutVars>
      </dgm:prSet>
      <dgm:spPr/>
    </dgm:pt>
  </dgm:ptLst>
  <dgm:cxnLst>
    <dgm:cxn modelId="{7DF5E000-BD97-4C99-AA16-29B920ED5FFB}" srcId="{2D4F50A9-221D-447D-906E-23A64C17223C}" destId="{55CF3239-C243-4CFE-8718-43BEF2F3D7FC}" srcOrd="0" destOrd="0" parTransId="{F24E6568-7153-4404-9AE4-57AF125F26BC}" sibTransId="{A7A6FEA9-7B4A-41B7-9226-5290B2A1F5B1}"/>
    <dgm:cxn modelId="{CBFF9419-F4C5-4565-8E0C-B19A2D2293DA}" type="presOf" srcId="{7E379994-503B-42DD-8941-6021110C1461}" destId="{D7290D36-ACB0-48E3-85E1-022F15336E72}" srcOrd="0" destOrd="0" presId="urn:microsoft.com/office/officeart/2005/8/layout/vList2"/>
    <dgm:cxn modelId="{0087491B-75F5-418E-B524-E4E3CE73259E}" type="presOf" srcId="{E0FAB5C1-8220-4BD3-961E-E1251DB54786}" destId="{5D1E0095-9630-41B4-80F5-1FF9753D9359}" srcOrd="0" destOrd="0" presId="urn:microsoft.com/office/officeart/2005/8/layout/vList2"/>
    <dgm:cxn modelId="{CCCE1A70-51F3-4113-B4DA-FD5E38889319}" type="presOf" srcId="{2D4F50A9-221D-447D-906E-23A64C17223C}" destId="{3AD7F261-5CE0-4084-B9C4-DBD7BA7273D7}" srcOrd="0" destOrd="0" presId="urn:microsoft.com/office/officeart/2005/8/layout/vList2"/>
    <dgm:cxn modelId="{A733B6CC-4D2D-4B2A-8B39-8CE9ECAB9248}" srcId="{2D4F50A9-221D-447D-906E-23A64C17223C}" destId="{E0FAB5C1-8220-4BD3-961E-E1251DB54786}" srcOrd="2" destOrd="0" parTransId="{BA80375E-0024-45F8-932C-DE00A9E5121C}" sibTransId="{8C564525-D999-4806-8564-FAFD4620262F}"/>
    <dgm:cxn modelId="{B287ACCE-AEE8-4CF4-9E39-01BD2A64221C}" srcId="{2D4F50A9-221D-447D-906E-23A64C17223C}" destId="{7E379994-503B-42DD-8941-6021110C1461}" srcOrd="1" destOrd="0" parTransId="{B0072333-7426-4F73-9C07-EE6814950925}" sibTransId="{5FF628BD-9345-40F8-9869-327DC7CBB79E}"/>
    <dgm:cxn modelId="{782B65FE-8BAE-493E-9FC9-4C3462DC4504}" type="presOf" srcId="{55CF3239-C243-4CFE-8718-43BEF2F3D7FC}" destId="{40FD798E-7750-4235-9B43-4BEE2A07E8F9}" srcOrd="0" destOrd="0" presId="urn:microsoft.com/office/officeart/2005/8/layout/vList2"/>
    <dgm:cxn modelId="{B5B46B44-DA36-4E9C-8E5C-83AECD7689FA}" type="presParOf" srcId="{3AD7F261-5CE0-4084-B9C4-DBD7BA7273D7}" destId="{40FD798E-7750-4235-9B43-4BEE2A07E8F9}" srcOrd="0" destOrd="0" presId="urn:microsoft.com/office/officeart/2005/8/layout/vList2"/>
    <dgm:cxn modelId="{A8495523-DAB5-46C6-8A6E-FE85E19AB009}" type="presParOf" srcId="{3AD7F261-5CE0-4084-B9C4-DBD7BA7273D7}" destId="{A0A52332-33E0-464A-87D1-ECC11B5B9819}" srcOrd="1" destOrd="0" presId="urn:microsoft.com/office/officeart/2005/8/layout/vList2"/>
    <dgm:cxn modelId="{972746EB-2287-4163-A7EB-A3C12C4D8C55}" type="presParOf" srcId="{3AD7F261-5CE0-4084-B9C4-DBD7BA7273D7}" destId="{D7290D36-ACB0-48E3-85E1-022F15336E72}" srcOrd="2" destOrd="0" presId="urn:microsoft.com/office/officeart/2005/8/layout/vList2"/>
    <dgm:cxn modelId="{F4DC9E32-396E-45D9-A825-B1C317EF6516}" type="presParOf" srcId="{3AD7F261-5CE0-4084-B9C4-DBD7BA7273D7}" destId="{FB90B36D-05E4-4FEB-82EB-79F60AE92552}" srcOrd="3" destOrd="0" presId="urn:microsoft.com/office/officeart/2005/8/layout/vList2"/>
    <dgm:cxn modelId="{638B3D7A-B290-4962-9676-26F4859F9844}" type="presParOf" srcId="{3AD7F261-5CE0-4084-B9C4-DBD7BA7273D7}" destId="{5D1E0095-9630-41B4-80F5-1FF9753D9359}" srcOrd="4"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73BA3406-20B6-46DA-98F4-AD31D4239360}" type="doc">
      <dgm:prSet loTypeId="urn:microsoft.com/office/officeart/2005/8/layout/vList2" loCatId="Inbox" qsTypeId="urn:microsoft.com/office/officeart/2005/8/quickstyle/simple2" qsCatId="simple" csTypeId="urn:microsoft.com/office/officeart/2005/8/colors/accent1_1" csCatId="accent1"/>
      <dgm:spPr/>
      <dgm:t>
        <a:bodyPr/>
        <a:lstStyle/>
        <a:p>
          <a:endParaRPr lang="en-US"/>
        </a:p>
      </dgm:t>
    </dgm:pt>
    <dgm:pt modelId="{E289486C-48D2-4CCF-9463-BCA003E904E2}">
      <dgm:prSet/>
      <dgm:spPr/>
      <dgm:t>
        <a:bodyPr/>
        <a:lstStyle/>
        <a:p>
          <a:r>
            <a:rPr lang="en-US"/>
            <a:t>The only explanation for the high yields is monopoly power of Tax Investors</a:t>
          </a:r>
        </a:p>
      </dgm:t>
    </dgm:pt>
    <dgm:pt modelId="{0FEAF95C-B224-4881-8F70-8FAECA9A4D15}" type="parTrans" cxnId="{E9F10337-3246-49A4-B3AF-6CE4942EC8D8}">
      <dgm:prSet/>
      <dgm:spPr/>
      <dgm:t>
        <a:bodyPr/>
        <a:lstStyle/>
        <a:p>
          <a:endParaRPr lang="en-US"/>
        </a:p>
      </dgm:t>
    </dgm:pt>
    <dgm:pt modelId="{94CBA7D4-DA5F-48C3-AB33-CDECC12A1F0B}" type="sibTrans" cxnId="{E9F10337-3246-49A4-B3AF-6CE4942EC8D8}">
      <dgm:prSet/>
      <dgm:spPr/>
      <dgm:t>
        <a:bodyPr/>
        <a:lstStyle/>
        <a:p>
          <a:endParaRPr lang="en-US"/>
        </a:p>
      </dgm:t>
    </dgm:pt>
    <dgm:pt modelId="{2C8A651C-474A-4DE2-BCAE-E3FC59B56071}">
      <dgm:prSet/>
      <dgm:spPr/>
      <dgm:t>
        <a:bodyPr/>
        <a:lstStyle/>
        <a:p>
          <a:r>
            <a:rPr lang="en-US"/>
            <a:t>Implies that the Value of Tax Deductions Accrues to Tax Equity Investors and Not to Consumers or Developers</a:t>
          </a:r>
        </a:p>
      </dgm:t>
    </dgm:pt>
    <dgm:pt modelId="{E180CAE0-7384-40B4-BB4D-1FCCA8A06BA1}" type="parTrans" cxnId="{8D8A4F72-A8C5-4C11-95E8-BF0230836BAF}">
      <dgm:prSet/>
      <dgm:spPr/>
      <dgm:t>
        <a:bodyPr/>
        <a:lstStyle/>
        <a:p>
          <a:endParaRPr lang="en-US"/>
        </a:p>
      </dgm:t>
    </dgm:pt>
    <dgm:pt modelId="{A099ECDF-7148-4159-AB8B-58DCCBA00E79}" type="sibTrans" cxnId="{8D8A4F72-A8C5-4C11-95E8-BF0230836BAF}">
      <dgm:prSet/>
      <dgm:spPr/>
      <dgm:t>
        <a:bodyPr/>
        <a:lstStyle/>
        <a:p>
          <a:endParaRPr lang="en-US"/>
        </a:p>
      </dgm:t>
    </dgm:pt>
    <dgm:pt modelId="{6B9167E2-81AB-48D5-A8FE-68130A82FA98}" type="pres">
      <dgm:prSet presAssocID="{73BA3406-20B6-46DA-98F4-AD31D4239360}" presName="linear" presStyleCnt="0">
        <dgm:presLayoutVars>
          <dgm:animLvl val="lvl"/>
          <dgm:resizeHandles val="exact"/>
        </dgm:presLayoutVars>
      </dgm:prSet>
      <dgm:spPr/>
    </dgm:pt>
    <dgm:pt modelId="{F6E0222C-E149-4F65-BD7A-4198A8F6ABDB}" type="pres">
      <dgm:prSet presAssocID="{E289486C-48D2-4CCF-9463-BCA003E904E2}" presName="parentText" presStyleLbl="node1" presStyleIdx="0" presStyleCnt="2">
        <dgm:presLayoutVars>
          <dgm:chMax val="0"/>
          <dgm:bulletEnabled val="1"/>
        </dgm:presLayoutVars>
      </dgm:prSet>
      <dgm:spPr/>
    </dgm:pt>
    <dgm:pt modelId="{CC7A2074-2EA7-4DA2-87E7-20C9088C59A0}" type="pres">
      <dgm:prSet presAssocID="{94CBA7D4-DA5F-48C3-AB33-CDECC12A1F0B}" presName="spacer" presStyleCnt="0"/>
      <dgm:spPr/>
    </dgm:pt>
    <dgm:pt modelId="{CC3A792A-A4DD-4349-A079-75C90E08FC93}" type="pres">
      <dgm:prSet presAssocID="{2C8A651C-474A-4DE2-BCAE-E3FC59B56071}" presName="parentText" presStyleLbl="node1" presStyleIdx="1" presStyleCnt="2">
        <dgm:presLayoutVars>
          <dgm:chMax val="0"/>
          <dgm:bulletEnabled val="1"/>
        </dgm:presLayoutVars>
      </dgm:prSet>
      <dgm:spPr/>
    </dgm:pt>
  </dgm:ptLst>
  <dgm:cxnLst>
    <dgm:cxn modelId="{737A5813-D422-4774-B3F6-D95D34BB2920}" type="presOf" srcId="{2C8A651C-474A-4DE2-BCAE-E3FC59B56071}" destId="{CC3A792A-A4DD-4349-A079-75C90E08FC93}" srcOrd="0" destOrd="0" presId="urn:microsoft.com/office/officeart/2005/8/layout/vList2"/>
    <dgm:cxn modelId="{E9F10337-3246-49A4-B3AF-6CE4942EC8D8}" srcId="{73BA3406-20B6-46DA-98F4-AD31D4239360}" destId="{E289486C-48D2-4CCF-9463-BCA003E904E2}" srcOrd="0" destOrd="0" parTransId="{0FEAF95C-B224-4881-8F70-8FAECA9A4D15}" sibTransId="{94CBA7D4-DA5F-48C3-AB33-CDECC12A1F0B}"/>
    <dgm:cxn modelId="{9F0F5941-7E4A-4C8D-8C25-66A8F29B927C}" type="presOf" srcId="{E289486C-48D2-4CCF-9463-BCA003E904E2}" destId="{F6E0222C-E149-4F65-BD7A-4198A8F6ABDB}" srcOrd="0" destOrd="0" presId="urn:microsoft.com/office/officeart/2005/8/layout/vList2"/>
    <dgm:cxn modelId="{731ACE48-8BA9-42F2-910D-C07FBC0582F0}" type="presOf" srcId="{73BA3406-20B6-46DA-98F4-AD31D4239360}" destId="{6B9167E2-81AB-48D5-A8FE-68130A82FA98}" srcOrd="0" destOrd="0" presId="urn:microsoft.com/office/officeart/2005/8/layout/vList2"/>
    <dgm:cxn modelId="{8D8A4F72-A8C5-4C11-95E8-BF0230836BAF}" srcId="{73BA3406-20B6-46DA-98F4-AD31D4239360}" destId="{2C8A651C-474A-4DE2-BCAE-E3FC59B56071}" srcOrd="1" destOrd="0" parTransId="{E180CAE0-7384-40B4-BB4D-1FCCA8A06BA1}" sibTransId="{A099ECDF-7148-4159-AB8B-58DCCBA00E79}"/>
    <dgm:cxn modelId="{9BCEC489-7A8C-4740-A389-BE8D35F25CFA}" type="presParOf" srcId="{6B9167E2-81AB-48D5-A8FE-68130A82FA98}" destId="{F6E0222C-E149-4F65-BD7A-4198A8F6ABDB}" srcOrd="0" destOrd="0" presId="urn:microsoft.com/office/officeart/2005/8/layout/vList2"/>
    <dgm:cxn modelId="{1FF8EC6C-BFCC-4C44-AC28-3E60C872DEA4}" type="presParOf" srcId="{6B9167E2-81AB-48D5-A8FE-68130A82FA98}" destId="{CC7A2074-2EA7-4DA2-87E7-20C9088C59A0}" srcOrd="1" destOrd="0" presId="urn:microsoft.com/office/officeart/2005/8/layout/vList2"/>
    <dgm:cxn modelId="{0DFCE622-0C12-470D-9180-D1945EBB04B9}" type="presParOf" srcId="{6B9167E2-81AB-48D5-A8FE-68130A82FA98}" destId="{CC3A792A-A4DD-4349-A079-75C90E08FC93}" srcOrd="2"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2D67A852-36BE-47BD-AD8F-714D644CBD57}" type="doc">
      <dgm:prSet loTypeId="urn:microsoft.com/office/officeart/2005/8/layout/bProcess4" loCatId="Inbox" qsTypeId="urn:microsoft.com/office/officeart/2005/8/quickstyle/simple1" qsCatId="simple" csTypeId="urn:microsoft.com/office/officeart/2005/8/colors/accent0_3" csCatId="mainScheme" phldr="1"/>
      <dgm:spPr/>
      <dgm:t>
        <a:bodyPr/>
        <a:lstStyle/>
        <a:p>
          <a:endParaRPr lang="en-US"/>
        </a:p>
      </dgm:t>
    </dgm:pt>
    <dgm:pt modelId="{85D36462-53E1-4B42-BAEE-FAF3EC2FD1ED}">
      <dgm:prSet custT="1"/>
      <dgm:spPr/>
      <dgm:t>
        <a:bodyPr/>
        <a:lstStyle/>
        <a:p>
          <a:r>
            <a:rPr lang="en-US" sz="2400" dirty="0"/>
            <a:t>The central tension in partnership flip transactions is whether the tax equity investor is truly a partner or is a bare purchaser of tax benefits in substance.</a:t>
          </a:r>
        </a:p>
      </dgm:t>
    </dgm:pt>
    <dgm:pt modelId="{09379726-984A-48F9-923E-235BE5F1229B}" type="parTrans" cxnId="{F9F5FBAD-A3E4-47A6-A1C0-3031A410D6DA}">
      <dgm:prSet/>
      <dgm:spPr/>
      <dgm:t>
        <a:bodyPr/>
        <a:lstStyle/>
        <a:p>
          <a:endParaRPr lang="en-US"/>
        </a:p>
      </dgm:t>
    </dgm:pt>
    <dgm:pt modelId="{39D7A475-16CB-4255-B7C9-3A3E33EE6417}" type="sibTrans" cxnId="{F9F5FBAD-A3E4-47A6-A1C0-3031A410D6DA}">
      <dgm:prSet/>
      <dgm:spPr/>
      <dgm:t>
        <a:bodyPr/>
        <a:lstStyle/>
        <a:p>
          <a:endParaRPr lang="en-US"/>
        </a:p>
      </dgm:t>
    </dgm:pt>
    <dgm:pt modelId="{B91CF85B-A9AC-4A36-A482-14CA9E16C6A1}">
      <dgm:prSet/>
      <dgm:spPr/>
      <dgm:t>
        <a:bodyPr/>
        <a:lstStyle/>
        <a:p>
          <a:r>
            <a:rPr lang="en-US" dirty="0"/>
            <a:t>If the equity capital falls below zero (named the outside basis) then if the partnership is sold, the proceeds to the investor would be zero. The investor has no money at risk and cannot receive tax benefits. Here with zero capital, the investor is a bare purchaser of tax benefits</a:t>
          </a:r>
        </a:p>
      </dgm:t>
    </dgm:pt>
    <dgm:pt modelId="{6B79E942-1C89-4722-9359-25414E145397}" type="parTrans" cxnId="{663E763A-A6F5-4AC6-9D13-EDEF33C65421}">
      <dgm:prSet/>
      <dgm:spPr/>
      <dgm:t>
        <a:bodyPr/>
        <a:lstStyle/>
        <a:p>
          <a:endParaRPr lang="en-US"/>
        </a:p>
      </dgm:t>
    </dgm:pt>
    <dgm:pt modelId="{8BAD6BC7-3443-4C4C-8CC6-CACDD1F54C9A}" type="sibTrans" cxnId="{663E763A-A6F5-4AC6-9D13-EDEF33C65421}">
      <dgm:prSet/>
      <dgm:spPr/>
      <dgm:t>
        <a:bodyPr/>
        <a:lstStyle/>
        <a:p>
          <a:endParaRPr lang="en-US"/>
        </a:p>
      </dgm:t>
    </dgm:pt>
    <dgm:pt modelId="{F189B7A5-9A84-4390-B8B0-CAAFD79D9BA3}" type="pres">
      <dgm:prSet presAssocID="{2D67A852-36BE-47BD-AD8F-714D644CBD57}" presName="Name0" presStyleCnt="0">
        <dgm:presLayoutVars>
          <dgm:dir/>
          <dgm:resizeHandles/>
        </dgm:presLayoutVars>
      </dgm:prSet>
      <dgm:spPr/>
    </dgm:pt>
    <dgm:pt modelId="{CE71A77D-7993-44EE-B5D0-03025D094C5D}" type="pres">
      <dgm:prSet presAssocID="{85D36462-53E1-4B42-BAEE-FAF3EC2FD1ED}" presName="compNode" presStyleCnt="0"/>
      <dgm:spPr/>
    </dgm:pt>
    <dgm:pt modelId="{D861E8FA-61A3-4C65-A837-54DB21C33FEF}" type="pres">
      <dgm:prSet presAssocID="{85D36462-53E1-4B42-BAEE-FAF3EC2FD1ED}" presName="dummyConnPt" presStyleCnt="0"/>
      <dgm:spPr/>
    </dgm:pt>
    <dgm:pt modelId="{184C8699-7845-4ED3-BCCE-3B7A468D84B6}" type="pres">
      <dgm:prSet presAssocID="{85D36462-53E1-4B42-BAEE-FAF3EC2FD1ED}" presName="node" presStyleLbl="node1" presStyleIdx="0" presStyleCnt="2" custScaleX="177828" custScaleY="111025">
        <dgm:presLayoutVars>
          <dgm:bulletEnabled val="1"/>
        </dgm:presLayoutVars>
      </dgm:prSet>
      <dgm:spPr/>
    </dgm:pt>
    <dgm:pt modelId="{9785F77E-C2A4-450B-BC1E-8A2955D5BBE9}" type="pres">
      <dgm:prSet presAssocID="{39D7A475-16CB-4255-B7C9-3A3E33EE6417}" presName="sibTrans" presStyleLbl="bgSibTrans2D1" presStyleIdx="0" presStyleCnt="1"/>
      <dgm:spPr/>
    </dgm:pt>
    <dgm:pt modelId="{BD945328-8D03-413B-B56A-90E005935357}" type="pres">
      <dgm:prSet presAssocID="{B91CF85B-A9AC-4A36-A482-14CA9E16C6A1}" presName="compNode" presStyleCnt="0"/>
      <dgm:spPr/>
    </dgm:pt>
    <dgm:pt modelId="{26AD09C0-F42C-458F-B445-136256A10023}" type="pres">
      <dgm:prSet presAssocID="{B91CF85B-A9AC-4A36-A482-14CA9E16C6A1}" presName="dummyConnPt" presStyleCnt="0"/>
      <dgm:spPr/>
    </dgm:pt>
    <dgm:pt modelId="{4B2D1DCF-AF7C-439A-8D57-3094F4F9404F}" type="pres">
      <dgm:prSet presAssocID="{B91CF85B-A9AC-4A36-A482-14CA9E16C6A1}" presName="node" presStyleLbl="node1" presStyleIdx="1" presStyleCnt="2" custScaleX="231219">
        <dgm:presLayoutVars>
          <dgm:bulletEnabled val="1"/>
        </dgm:presLayoutVars>
      </dgm:prSet>
      <dgm:spPr/>
    </dgm:pt>
  </dgm:ptLst>
  <dgm:cxnLst>
    <dgm:cxn modelId="{663E763A-A6F5-4AC6-9D13-EDEF33C65421}" srcId="{2D67A852-36BE-47BD-AD8F-714D644CBD57}" destId="{B91CF85B-A9AC-4A36-A482-14CA9E16C6A1}" srcOrd="1" destOrd="0" parTransId="{6B79E942-1C89-4722-9359-25414E145397}" sibTransId="{8BAD6BC7-3443-4C4C-8CC6-CACDD1F54C9A}"/>
    <dgm:cxn modelId="{DF29CA47-3BE0-4276-813A-22BB1BF2424B}" type="presOf" srcId="{39D7A475-16CB-4255-B7C9-3A3E33EE6417}" destId="{9785F77E-C2A4-450B-BC1E-8A2955D5BBE9}" srcOrd="0" destOrd="0" presId="urn:microsoft.com/office/officeart/2005/8/layout/bProcess4"/>
    <dgm:cxn modelId="{B285CB94-6EDD-4725-A59D-987D9813722F}" type="presOf" srcId="{B91CF85B-A9AC-4A36-A482-14CA9E16C6A1}" destId="{4B2D1DCF-AF7C-439A-8D57-3094F4F9404F}" srcOrd="0" destOrd="0" presId="urn:microsoft.com/office/officeart/2005/8/layout/bProcess4"/>
    <dgm:cxn modelId="{D722A39A-2EEE-4DD1-B7B8-275C17BA1F97}" type="presOf" srcId="{85D36462-53E1-4B42-BAEE-FAF3EC2FD1ED}" destId="{184C8699-7845-4ED3-BCCE-3B7A468D84B6}" srcOrd="0" destOrd="0" presId="urn:microsoft.com/office/officeart/2005/8/layout/bProcess4"/>
    <dgm:cxn modelId="{F9F5FBAD-A3E4-47A6-A1C0-3031A410D6DA}" srcId="{2D67A852-36BE-47BD-AD8F-714D644CBD57}" destId="{85D36462-53E1-4B42-BAEE-FAF3EC2FD1ED}" srcOrd="0" destOrd="0" parTransId="{09379726-984A-48F9-923E-235BE5F1229B}" sibTransId="{39D7A475-16CB-4255-B7C9-3A3E33EE6417}"/>
    <dgm:cxn modelId="{9BF323E9-F8A5-4AB5-ABEE-206CA48F17EE}" type="presOf" srcId="{2D67A852-36BE-47BD-AD8F-714D644CBD57}" destId="{F189B7A5-9A84-4390-B8B0-CAAFD79D9BA3}" srcOrd="0" destOrd="0" presId="urn:microsoft.com/office/officeart/2005/8/layout/bProcess4"/>
    <dgm:cxn modelId="{41173A3B-F00D-4E9F-AE29-736EF98DEA71}" type="presParOf" srcId="{F189B7A5-9A84-4390-B8B0-CAAFD79D9BA3}" destId="{CE71A77D-7993-44EE-B5D0-03025D094C5D}" srcOrd="0" destOrd="0" presId="urn:microsoft.com/office/officeart/2005/8/layout/bProcess4"/>
    <dgm:cxn modelId="{6B689537-EBAE-4C5B-9C64-345F0C0C63BE}" type="presParOf" srcId="{CE71A77D-7993-44EE-B5D0-03025D094C5D}" destId="{D861E8FA-61A3-4C65-A837-54DB21C33FEF}" srcOrd="0" destOrd="0" presId="urn:microsoft.com/office/officeart/2005/8/layout/bProcess4"/>
    <dgm:cxn modelId="{BB386ACE-3ED4-4ACF-A29B-78D7AA052A3C}" type="presParOf" srcId="{CE71A77D-7993-44EE-B5D0-03025D094C5D}" destId="{184C8699-7845-4ED3-BCCE-3B7A468D84B6}" srcOrd="1" destOrd="0" presId="urn:microsoft.com/office/officeart/2005/8/layout/bProcess4"/>
    <dgm:cxn modelId="{D58C3AFF-137F-455A-8162-B094D40D8FF2}" type="presParOf" srcId="{F189B7A5-9A84-4390-B8B0-CAAFD79D9BA3}" destId="{9785F77E-C2A4-450B-BC1E-8A2955D5BBE9}" srcOrd="1" destOrd="0" presId="urn:microsoft.com/office/officeart/2005/8/layout/bProcess4"/>
    <dgm:cxn modelId="{BE22F827-ACB4-440D-B610-14E5B1BBA057}" type="presParOf" srcId="{F189B7A5-9A84-4390-B8B0-CAAFD79D9BA3}" destId="{BD945328-8D03-413B-B56A-90E005935357}" srcOrd="2" destOrd="0" presId="urn:microsoft.com/office/officeart/2005/8/layout/bProcess4"/>
    <dgm:cxn modelId="{439CBDCD-DF72-43B7-8887-50DAD4A34863}" type="presParOf" srcId="{BD945328-8D03-413B-B56A-90E005935357}" destId="{26AD09C0-F42C-458F-B445-136256A10023}" srcOrd="0" destOrd="0" presId="urn:microsoft.com/office/officeart/2005/8/layout/bProcess4"/>
    <dgm:cxn modelId="{3AFE645A-B83D-4D29-A35D-FE796BC58DF7}" type="presParOf" srcId="{BD945328-8D03-413B-B56A-90E005935357}" destId="{4B2D1DCF-AF7C-439A-8D57-3094F4F9404F}" srcOrd="1" destOrd="0" presId="urn:microsoft.com/office/officeart/2005/8/layout/b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731794B-B646-439F-8D96-80B5123A480C}">
      <dsp:nvSpPr>
        <dsp:cNvPr id="0" name=""/>
        <dsp:cNvSpPr/>
      </dsp:nvSpPr>
      <dsp:spPr>
        <a:xfrm>
          <a:off x="0" y="934"/>
          <a:ext cx="4701779" cy="1340724"/>
        </a:xfrm>
        <a:prstGeom prst="roundRect">
          <a:avLst/>
        </a:prstGeom>
        <a:solidFill>
          <a:schemeClr val="accent3">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pPr>
          <a:r>
            <a:rPr lang="en-US" sz="2400" kern="1200" dirty="0"/>
            <a:t>Lawyers Love it</a:t>
          </a:r>
        </a:p>
      </dsp:txBody>
      <dsp:txXfrm>
        <a:off x="65449" y="66383"/>
        <a:ext cx="4570881" cy="1209826"/>
      </dsp:txXfrm>
    </dsp:sp>
    <dsp:sp modelId="{F38AD0F1-49FD-4B18-9D18-C0945E8CE289}">
      <dsp:nvSpPr>
        <dsp:cNvPr id="0" name=""/>
        <dsp:cNvSpPr/>
      </dsp:nvSpPr>
      <dsp:spPr>
        <a:xfrm>
          <a:off x="0" y="1410778"/>
          <a:ext cx="4701779" cy="1340724"/>
        </a:xfrm>
        <a:prstGeom prst="roundRect">
          <a:avLst/>
        </a:prstGeom>
        <a:solidFill>
          <a:schemeClr val="accent3">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pPr>
          <a:r>
            <a:rPr lang="en-US" sz="2400" kern="1200" dirty="0"/>
            <a:t>Investment bankers who like complex things love it too</a:t>
          </a:r>
        </a:p>
      </dsp:txBody>
      <dsp:txXfrm>
        <a:off x="65449" y="1476227"/>
        <a:ext cx="4570881" cy="1209826"/>
      </dsp:txXfrm>
    </dsp:sp>
    <dsp:sp modelId="{54142AB3-DEF5-4253-9C81-3E8D1E99E634}">
      <dsp:nvSpPr>
        <dsp:cNvPr id="0" name=""/>
        <dsp:cNvSpPr/>
      </dsp:nvSpPr>
      <dsp:spPr>
        <a:xfrm>
          <a:off x="0" y="2820622"/>
          <a:ext cx="4701779" cy="1340724"/>
        </a:xfrm>
        <a:prstGeom prst="roundRect">
          <a:avLst/>
        </a:prstGeom>
        <a:solidFill>
          <a:schemeClr val="accent3">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pPr>
          <a:r>
            <a:rPr lang="en-US" sz="2400" kern="1200" dirty="0"/>
            <a:t>Harvard Students like it because it makes them look smart</a:t>
          </a:r>
        </a:p>
      </dsp:txBody>
      <dsp:txXfrm>
        <a:off x="65449" y="2886071"/>
        <a:ext cx="4570881" cy="1209826"/>
      </dsp:txXfrm>
    </dsp:sp>
    <dsp:sp modelId="{34C4657D-9382-494D-868C-713A99B90AB5}">
      <dsp:nvSpPr>
        <dsp:cNvPr id="0" name=""/>
        <dsp:cNvSpPr/>
      </dsp:nvSpPr>
      <dsp:spPr>
        <a:xfrm>
          <a:off x="0" y="4230466"/>
          <a:ext cx="4701779" cy="1340724"/>
        </a:xfrm>
        <a:prstGeom prst="roundRect">
          <a:avLst/>
        </a:prstGeom>
        <a:solidFill>
          <a:schemeClr val="accent3">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pPr>
          <a:r>
            <a:rPr lang="en-US" sz="2400" kern="1200" dirty="0"/>
            <a:t>Few people step back and ask about who is receiving economic benefits and why</a:t>
          </a:r>
        </a:p>
      </dsp:txBody>
      <dsp:txXfrm>
        <a:off x="65449" y="4295915"/>
        <a:ext cx="4570881" cy="120982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0FD798E-7750-4235-9B43-4BEE2A07E8F9}">
      <dsp:nvSpPr>
        <dsp:cNvPr id="0" name=""/>
        <dsp:cNvSpPr/>
      </dsp:nvSpPr>
      <dsp:spPr>
        <a:xfrm>
          <a:off x="0" y="289798"/>
          <a:ext cx="7886700" cy="1103310"/>
        </a:xfrm>
        <a:prstGeom prst="roundRect">
          <a:avLst/>
        </a:prstGeom>
        <a:gradFill rotWithShape="0">
          <a:gsLst>
            <a:gs pos="0">
              <a:schemeClr val="accent6">
                <a:hueOff val="0"/>
                <a:satOff val="0"/>
                <a:lumOff val="0"/>
                <a:alphaOff val="0"/>
                <a:satMod val="103000"/>
                <a:lumMod val="102000"/>
                <a:tint val="94000"/>
              </a:schemeClr>
            </a:gs>
            <a:gs pos="50000">
              <a:schemeClr val="accent6">
                <a:hueOff val="0"/>
                <a:satOff val="0"/>
                <a:lumOff val="0"/>
                <a:alphaOff val="0"/>
                <a:satMod val="110000"/>
                <a:lumMod val="100000"/>
                <a:shade val="100000"/>
              </a:schemeClr>
            </a:gs>
            <a:gs pos="100000">
              <a:schemeClr val="accent6">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75260" tIns="175260" rIns="175260" bIns="175260" numCol="1" spcCol="1270" anchor="ctr" anchorCtr="0">
          <a:noAutofit/>
        </a:bodyPr>
        <a:lstStyle/>
        <a:p>
          <a:pPr marL="0" lvl="0" indent="0" algn="l" defTabSz="2044700">
            <a:lnSpc>
              <a:spcPct val="90000"/>
            </a:lnSpc>
            <a:spcBef>
              <a:spcPct val="0"/>
            </a:spcBef>
            <a:spcAft>
              <a:spcPct val="35000"/>
            </a:spcAft>
            <a:buNone/>
          </a:pPr>
          <a:r>
            <a:rPr lang="en-US" sz="4600" kern="1200"/>
            <a:t>Articles on Tax Allocation</a:t>
          </a:r>
        </a:p>
      </dsp:txBody>
      <dsp:txXfrm>
        <a:off x="53859" y="343657"/>
        <a:ext cx="7778982" cy="995592"/>
      </dsp:txXfrm>
    </dsp:sp>
    <dsp:sp modelId="{D7290D36-ACB0-48E3-85E1-022F15336E72}">
      <dsp:nvSpPr>
        <dsp:cNvPr id="0" name=""/>
        <dsp:cNvSpPr/>
      </dsp:nvSpPr>
      <dsp:spPr>
        <a:xfrm>
          <a:off x="0" y="1525588"/>
          <a:ext cx="7886700" cy="1103310"/>
        </a:xfrm>
        <a:prstGeom prst="roundRect">
          <a:avLst/>
        </a:prstGeom>
        <a:gradFill rotWithShape="0">
          <a:gsLst>
            <a:gs pos="0">
              <a:schemeClr val="accent6">
                <a:hueOff val="0"/>
                <a:satOff val="0"/>
                <a:lumOff val="0"/>
                <a:alphaOff val="0"/>
                <a:satMod val="103000"/>
                <a:lumMod val="102000"/>
                <a:tint val="94000"/>
              </a:schemeClr>
            </a:gs>
            <a:gs pos="50000">
              <a:schemeClr val="accent6">
                <a:hueOff val="0"/>
                <a:satOff val="0"/>
                <a:lumOff val="0"/>
                <a:alphaOff val="0"/>
                <a:satMod val="110000"/>
                <a:lumMod val="100000"/>
                <a:shade val="100000"/>
              </a:schemeClr>
            </a:gs>
            <a:gs pos="100000">
              <a:schemeClr val="accent6">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75260" tIns="175260" rIns="175260" bIns="175260" numCol="1" spcCol="1270" anchor="ctr" anchorCtr="0">
          <a:noAutofit/>
        </a:bodyPr>
        <a:lstStyle/>
        <a:p>
          <a:pPr marL="0" lvl="0" indent="0" algn="l" defTabSz="2044700">
            <a:lnSpc>
              <a:spcPct val="90000"/>
            </a:lnSpc>
            <a:spcBef>
              <a:spcPct val="0"/>
            </a:spcBef>
            <a:spcAft>
              <a:spcPct val="35000"/>
            </a:spcAft>
            <a:buNone/>
          </a:pPr>
          <a:r>
            <a:rPr lang="en-US" sz="4600" kern="1200"/>
            <a:t>Actual financial models</a:t>
          </a:r>
        </a:p>
      </dsp:txBody>
      <dsp:txXfrm>
        <a:off x="53859" y="1579447"/>
        <a:ext cx="7778982" cy="995592"/>
      </dsp:txXfrm>
    </dsp:sp>
    <dsp:sp modelId="{5D1E0095-9630-41B4-80F5-1FF9753D9359}">
      <dsp:nvSpPr>
        <dsp:cNvPr id="0" name=""/>
        <dsp:cNvSpPr/>
      </dsp:nvSpPr>
      <dsp:spPr>
        <a:xfrm>
          <a:off x="0" y="2761378"/>
          <a:ext cx="7886700" cy="1103310"/>
        </a:xfrm>
        <a:prstGeom prst="roundRect">
          <a:avLst/>
        </a:prstGeom>
        <a:gradFill rotWithShape="0">
          <a:gsLst>
            <a:gs pos="0">
              <a:schemeClr val="accent6">
                <a:hueOff val="0"/>
                <a:satOff val="0"/>
                <a:lumOff val="0"/>
                <a:alphaOff val="0"/>
                <a:satMod val="103000"/>
                <a:lumMod val="102000"/>
                <a:tint val="94000"/>
              </a:schemeClr>
            </a:gs>
            <a:gs pos="50000">
              <a:schemeClr val="accent6">
                <a:hueOff val="0"/>
                <a:satOff val="0"/>
                <a:lumOff val="0"/>
                <a:alphaOff val="0"/>
                <a:satMod val="110000"/>
                <a:lumMod val="100000"/>
                <a:shade val="100000"/>
              </a:schemeClr>
            </a:gs>
            <a:gs pos="100000">
              <a:schemeClr val="accent6">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75260" tIns="175260" rIns="175260" bIns="175260" numCol="1" spcCol="1270" anchor="ctr" anchorCtr="0">
          <a:noAutofit/>
        </a:bodyPr>
        <a:lstStyle/>
        <a:p>
          <a:pPr marL="0" lvl="0" indent="0" algn="l" defTabSz="2044700">
            <a:lnSpc>
              <a:spcPct val="90000"/>
            </a:lnSpc>
            <a:spcBef>
              <a:spcPct val="0"/>
            </a:spcBef>
            <a:spcAft>
              <a:spcPct val="35000"/>
            </a:spcAft>
            <a:buNone/>
          </a:pPr>
          <a:r>
            <a:rPr lang="en-US" sz="4600" kern="1200"/>
            <a:t>Accounting and finance theory</a:t>
          </a:r>
        </a:p>
      </dsp:txBody>
      <dsp:txXfrm>
        <a:off x="53859" y="2815237"/>
        <a:ext cx="7778982" cy="995592"/>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6E0222C-E149-4F65-BD7A-4198A8F6ABDB}">
      <dsp:nvSpPr>
        <dsp:cNvPr id="0" name=""/>
        <dsp:cNvSpPr/>
      </dsp:nvSpPr>
      <dsp:spPr>
        <a:xfrm>
          <a:off x="0" y="44974"/>
          <a:ext cx="4701778" cy="2696447"/>
        </a:xfrm>
        <a:prstGeom prst="roundRect">
          <a:avLst/>
        </a:prstGeom>
        <a:solidFill>
          <a:schemeClr val="lt1">
            <a:hueOff val="0"/>
            <a:satOff val="0"/>
            <a:lumOff val="0"/>
            <a:alphaOff val="0"/>
          </a:schemeClr>
        </a:solidFill>
        <a:ln w="19050" cap="flat" cmpd="sng" algn="ctr">
          <a:solidFill>
            <a:schemeClr val="accent1">
              <a:shade val="80000"/>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118110" tIns="118110" rIns="118110" bIns="118110" numCol="1" spcCol="1270" anchor="ctr" anchorCtr="0">
          <a:noAutofit/>
        </a:bodyPr>
        <a:lstStyle/>
        <a:p>
          <a:pPr marL="0" lvl="0" indent="0" algn="l" defTabSz="1377950">
            <a:lnSpc>
              <a:spcPct val="90000"/>
            </a:lnSpc>
            <a:spcBef>
              <a:spcPct val="0"/>
            </a:spcBef>
            <a:spcAft>
              <a:spcPct val="35000"/>
            </a:spcAft>
            <a:buNone/>
          </a:pPr>
          <a:r>
            <a:rPr lang="en-US" sz="3100" kern="1200"/>
            <a:t>The only explanation for the high yields is monopoly power of Tax Investors</a:t>
          </a:r>
        </a:p>
      </dsp:txBody>
      <dsp:txXfrm>
        <a:off x="131630" y="176604"/>
        <a:ext cx="4438518" cy="2433187"/>
      </dsp:txXfrm>
    </dsp:sp>
    <dsp:sp modelId="{CC3A792A-A4DD-4349-A079-75C90E08FC93}">
      <dsp:nvSpPr>
        <dsp:cNvPr id="0" name=""/>
        <dsp:cNvSpPr/>
      </dsp:nvSpPr>
      <dsp:spPr>
        <a:xfrm>
          <a:off x="0" y="2830702"/>
          <a:ext cx="4701778" cy="2696447"/>
        </a:xfrm>
        <a:prstGeom prst="roundRect">
          <a:avLst/>
        </a:prstGeom>
        <a:solidFill>
          <a:schemeClr val="lt1">
            <a:hueOff val="0"/>
            <a:satOff val="0"/>
            <a:lumOff val="0"/>
            <a:alphaOff val="0"/>
          </a:schemeClr>
        </a:solidFill>
        <a:ln w="19050" cap="flat" cmpd="sng" algn="ctr">
          <a:solidFill>
            <a:schemeClr val="accent1">
              <a:shade val="80000"/>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118110" tIns="118110" rIns="118110" bIns="118110" numCol="1" spcCol="1270" anchor="ctr" anchorCtr="0">
          <a:noAutofit/>
        </a:bodyPr>
        <a:lstStyle/>
        <a:p>
          <a:pPr marL="0" lvl="0" indent="0" algn="l" defTabSz="1377950">
            <a:lnSpc>
              <a:spcPct val="90000"/>
            </a:lnSpc>
            <a:spcBef>
              <a:spcPct val="0"/>
            </a:spcBef>
            <a:spcAft>
              <a:spcPct val="35000"/>
            </a:spcAft>
            <a:buNone/>
          </a:pPr>
          <a:r>
            <a:rPr lang="en-US" sz="3100" kern="1200"/>
            <a:t>Implies that the Value of Tax Deductions Accrues to Tax Equity Investors and Not to Consumers or Developers</a:t>
          </a:r>
        </a:p>
      </dsp:txBody>
      <dsp:txXfrm>
        <a:off x="131630" y="2962332"/>
        <a:ext cx="4438518" cy="2433187"/>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785F77E-C2A4-450B-BC1E-8A2955D5BBE9}">
      <dsp:nvSpPr>
        <dsp:cNvPr id="0" name=""/>
        <dsp:cNvSpPr/>
      </dsp:nvSpPr>
      <dsp:spPr>
        <a:xfrm rot="5400000">
          <a:off x="1835286" y="1619978"/>
          <a:ext cx="2388623" cy="276227"/>
        </a:xfrm>
        <a:prstGeom prst="rect">
          <a:avLst/>
        </a:prstGeom>
        <a:solidFill>
          <a:schemeClr val="dk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184C8699-7845-4ED3-BCCE-3B7A468D84B6}">
      <dsp:nvSpPr>
        <dsp:cNvPr id="0" name=""/>
        <dsp:cNvSpPr/>
      </dsp:nvSpPr>
      <dsp:spPr>
        <a:xfrm>
          <a:off x="1214410" y="2452"/>
          <a:ext cx="5457878" cy="2044540"/>
        </a:xfrm>
        <a:prstGeom prst="roundRect">
          <a:avLst>
            <a:gd name="adj" fmla="val 10000"/>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kern="1200" dirty="0"/>
            <a:t>The central tension in partnership flip transactions is whether the tax equity investor is truly a partner or is a bare purchaser of tax benefits in substance.</a:t>
          </a:r>
        </a:p>
      </dsp:txBody>
      <dsp:txXfrm>
        <a:off x="1274293" y="62335"/>
        <a:ext cx="5338112" cy="1924774"/>
      </dsp:txXfrm>
    </dsp:sp>
    <dsp:sp modelId="{4B2D1DCF-AF7C-439A-8D57-3094F4F9404F}">
      <dsp:nvSpPr>
        <dsp:cNvPr id="0" name=""/>
        <dsp:cNvSpPr/>
      </dsp:nvSpPr>
      <dsp:spPr>
        <a:xfrm>
          <a:off x="395075" y="2507371"/>
          <a:ext cx="7096549" cy="1841513"/>
        </a:xfrm>
        <a:prstGeom prst="roundRect">
          <a:avLst>
            <a:gd name="adj" fmla="val 10000"/>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ctr" defTabSz="977900">
            <a:lnSpc>
              <a:spcPct val="90000"/>
            </a:lnSpc>
            <a:spcBef>
              <a:spcPct val="0"/>
            </a:spcBef>
            <a:spcAft>
              <a:spcPct val="35000"/>
            </a:spcAft>
            <a:buNone/>
          </a:pPr>
          <a:r>
            <a:rPr lang="en-US" sz="2200" kern="1200" dirty="0"/>
            <a:t>If the equity capital falls below zero (named the outside basis) then if the partnership is sold, the proceeds to the investor would be zero. The investor has no money at risk and cannot receive tax benefits. Here with zero capital, the investor is a bare purchaser of tax benefits</a:t>
          </a:r>
        </a:p>
      </dsp:txBody>
      <dsp:txXfrm>
        <a:off x="449011" y="2561307"/>
        <a:ext cx="6988677" cy="1733641"/>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bProcess4">
  <dgm:title val=""/>
  <dgm:desc val=""/>
  <dgm:catLst>
    <dgm:cat type="process" pri="19000"/>
  </dgm:catLst>
  <dgm:sampData>
    <dgm:dataModel>
      <dgm:ptLst>
        <dgm:pt modelId="0" type="doc"/>
        <dgm:pt modelId="1">
          <dgm:prSet phldr="1"/>
        </dgm:pt>
        <dgm:pt modelId="2">
          <dgm:prSet phldr="1"/>
        </dgm:pt>
        <dgm:pt modelId="3">
          <dgm:prSet phldr="1"/>
        </dgm:pt>
        <dgm:pt modelId="4">
          <dgm:prSet phldr="1"/>
        </dgm:pt>
        <dgm:pt modelId="5">
          <dgm:prSet phldr="1"/>
        </dgm:pt>
        <dgm:pt modelId="6">
          <dgm:prSet phldr="1"/>
        </dgm:pt>
        <dgm:pt modelId="7">
          <dgm:prSet phldr="1"/>
        </dgm:pt>
        <dgm:pt modelId="8">
          <dgm:prSet phldr="1"/>
        </dgm:pt>
        <dgm:pt modelId="9">
          <dgm:prSet phldr="1"/>
        </dgm:pt>
      </dgm:ptLst>
      <dgm:cxnLst>
        <dgm:cxn modelId="10" srcId="0" destId="1" srcOrd="0" destOrd="0"/>
        <dgm:cxn modelId="11" srcId="0" destId="2" srcOrd="1" destOrd="0"/>
        <dgm:cxn modelId="12" srcId="0" destId="3" srcOrd="2" destOrd="0"/>
        <dgm:cxn modelId="13" srcId="0" destId="4" srcOrd="3" destOrd="0"/>
        <dgm:cxn modelId="14" srcId="0" destId="5" srcOrd="4" destOrd="0"/>
        <dgm:cxn modelId="15" srcId="0" destId="6" srcOrd="5" destOrd="0"/>
        <dgm:cxn modelId="16" srcId="0" destId="7" srcOrd="6" destOrd="0"/>
        <dgm:cxn modelId="17" srcId="0" destId="8" srcOrd="7" destOrd="0"/>
        <dgm:cxn modelId="18" srcId="0" destId="9" srcOrd="8"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dgm:varLst>
    <dgm:choose name="Name1">
      <dgm:if name="Name2" func="var" arg="dir" op="equ" val="norm">
        <dgm:alg type="snake">
          <dgm:param type="grDir" val="tL"/>
          <dgm:param type="flowDir" val="col"/>
          <dgm:param type="contDir" val="revDir"/>
          <dgm:param type="bkpt" val="bal"/>
        </dgm:alg>
      </dgm:if>
      <dgm:else name="Name3">
        <dgm:alg type="snake">
          <dgm:param type="grDir" val="tR"/>
          <dgm:param type="flowDir" val="col"/>
          <dgm:param type="contDir" val="revDir"/>
          <dgm:param type="bkpt" val="bal"/>
        </dgm:alg>
      </dgm:else>
    </dgm:choose>
    <dgm:shape xmlns:r="http://schemas.openxmlformats.org/officeDocument/2006/relationships" r:blip="">
      <dgm:adjLst/>
    </dgm:shape>
    <dgm:presOf/>
    <dgm:constrLst>
      <dgm:constr type="w" for="ch" forName="compNode" refType="w"/>
      <dgm:constr type="h" for="ch" forName="compNode" refType="w" fact="0.6"/>
      <dgm:constr type="h" for="ch" forName="sibTrans" refType="h" refFor="ch" refForName="compNode" op="equ" fact="0.25"/>
      <dgm:constr type="sp" refType="w" fact="0.33"/>
      <dgm:constr type="primFontSz" for="des" forName="node" op="equ" val="65"/>
    </dgm:constrLst>
    <dgm:ruleLst/>
    <dgm:forEach name="nodesForEach" axis="ch" ptType="node">
      <dgm:layoutNode name="compNode">
        <dgm:alg type="composite"/>
        <dgm:shape xmlns:r="http://schemas.openxmlformats.org/officeDocument/2006/relationships" r:blip="">
          <dgm:adjLst/>
        </dgm:shape>
        <dgm:presOf/>
        <dgm:choose name="Name4">
          <dgm:if name="Name5" axis="self" func="var" arg="dir" op="equ" val="norm">
            <dgm:constrLst>
              <dgm:constr type="l" for="ch" forName="dummyConnPt" refType="w" fact="0.2"/>
              <dgm:constr type="t" for="ch" forName="dummyConnPt" refType="w" fact="0.145"/>
              <dgm:constr type="l" for="ch" forName="node"/>
              <dgm:constr type="t" for="ch" forName="node"/>
              <dgm:constr type="h" for="ch" forName="node" refType="h"/>
              <dgm:constr type="w" for="ch" forName="node" refType="w"/>
            </dgm:constrLst>
          </dgm:if>
          <dgm:else name="Name6">
            <dgm:constrLst>
              <dgm:constr type="l" for="ch" forName="dummyConnPt" refType="w" fact="0.8"/>
              <dgm:constr type="t" for="ch" forName="dummyConnPt" refType="w" fact="0.145"/>
              <dgm:constr type="l" for="ch" forName="node"/>
              <dgm:constr type="t" for="ch" forName="node"/>
              <dgm:constr type="h" for="ch" forName="node" refType="h"/>
              <dgm:constr type="w" for="ch" forName="node" refType="w"/>
            </dgm:constrLst>
          </dgm:else>
        </dgm:choose>
        <dgm:ruleLst/>
        <dgm:layoutNode name="dummyConnPt" styleLbl="node1" moveWith="node">
          <dgm:alg type="sp"/>
          <dgm:shape xmlns:r="http://schemas.openxmlformats.org/officeDocument/2006/relationships" r:blip="">
            <dgm:adjLst/>
          </dgm:shape>
          <dgm:presOf/>
          <dgm:constrLst>
            <dgm:constr type="w" val="1"/>
            <dgm:constr type="h" val="1"/>
          </dgm:constrLst>
          <dgm:ruleLst/>
        </dgm:layout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tMarg" refType="primFontSz" fact="0.3"/>
            <dgm:constr type="bMarg" refType="primFontSz" fact="0.3"/>
            <dgm:constr type="lMarg" refType="primFontSz" fact="0.3"/>
            <dgm:constr type="rMarg" refType="primFontSz" fact="0.3"/>
            <dgm:constr type="primFontSz" val="65"/>
          </dgm:constrLst>
          <dgm:ruleLst>
            <dgm:rule type="primFontSz" val="5" fact="NaN" max="NaN"/>
          </dgm:ruleLst>
        </dgm:layoutNode>
      </dgm:layoutNode>
      <dgm:forEach name="sibTransForEach" axis="followSib" cnt="1">
        <dgm:layoutNode name="sibTrans" styleLbl="bgSibTrans2D1">
          <dgm:choose name="Name7">
            <dgm:if name="Name8" axis="self" func="var" arg="dir" op="equ" val="norm">
              <dgm:alg type="conn">
                <dgm:param type="srcNode" val="dummyConnPt"/>
                <dgm:param type="dstNode" val="dummyConnPt"/>
                <dgm:param type="begPts" val="bCtr, midR, tCtr"/>
                <dgm:param type="endPts" val="tCtr, midL, bCtr"/>
                <dgm:param type="begSty" val="noArr"/>
                <dgm:param type="endSty" val="noArr"/>
              </dgm:alg>
            </dgm:if>
            <dgm:else name="Name9">
              <dgm:alg type="conn">
                <dgm:param type="srcNode" val="dummyConnPt"/>
                <dgm:param type="dstNode" val="dummyConnPt"/>
                <dgm:param type="begPts" val="bCtr, midL, tCtr"/>
                <dgm:param type="endPts" val="tCtr, midR, bCtr"/>
                <dgm:param type="begSty" val="noArr"/>
                <dgm:param type="endSty" val="noArr"/>
              </dgm:alg>
            </dgm:else>
          </dgm:choose>
          <dgm:shape xmlns:r="http://schemas.openxmlformats.org/officeDocument/2006/relationships" type="conn" r:blip="" zOrderOff="-2">
            <dgm:adjLst/>
          </dgm:shape>
          <dgm:presOf axis="self"/>
          <dgm:constrLst>
            <dgm:constr type="begPad"/>
            <dgm:constr type="endPad"/>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BE591ED0-2A38-4E22-A4A6-E00BCF2F6CFF}"/>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a:extLst>
              <a:ext uri="{FF2B5EF4-FFF2-40B4-BE49-F238E27FC236}">
                <a16:creationId xmlns:a16="http://schemas.microsoft.com/office/drawing/2014/main" id="{6CF99225-FF53-4803-89AE-F3F0F7AB6AA3}"/>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270F7F94-BF0B-4C4A-8AA2-AF56C8E4F3F6}" type="datetimeFigureOut">
              <a:rPr lang="en-US" smtClean="0"/>
              <a:t>11/23/2017</a:t>
            </a:fld>
            <a:endParaRPr lang="en-US" dirty="0"/>
          </a:p>
        </p:txBody>
      </p:sp>
      <p:sp>
        <p:nvSpPr>
          <p:cNvPr id="4" name="Footer Placeholder 3">
            <a:extLst>
              <a:ext uri="{FF2B5EF4-FFF2-40B4-BE49-F238E27FC236}">
                <a16:creationId xmlns:a16="http://schemas.microsoft.com/office/drawing/2014/main" id="{BA7427C2-7181-43B6-97CE-C8FD249E5656}"/>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id="{688C517D-D8B4-4888-A0BF-974DB40C5F6D}"/>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B6A5030-8CE1-4C16-858A-F63B5D0ED3FD}" type="slidenum">
              <a:rPr lang="en-US" smtClean="0"/>
              <a:t>‹#›</a:t>
            </a:fld>
            <a:endParaRPr lang="en-US" dirty="0"/>
          </a:p>
        </p:txBody>
      </p:sp>
    </p:spTree>
    <p:extLst>
      <p:ext uri="{BB962C8B-B14F-4D97-AF65-F5344CB8AC3E}">
        <p14:creationId xmlns:p14="http://schemas.microsoft.com/office/powerpoint/2010/main" val="353340885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2FFE369-2E8F-48E2-856E-6FD93C2D32AA}" type="datetimeFigureOut">
              <a:rPr lang="en-US" smtClean="0"/>
              <a:t>11/23/2017</a:t>
            </a:fld>
            <a:endParaRPr lang="en-US" dirty="0"/>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35CFB40-4400-4E60-8B5A-EE890C62C97E}" type="slidenum">
              <a:rPr lang="en-US" smtClean="0"/>
              <a:t>‹#›</a:t>
            </a:fld>
            <a:endParaRPr lang="en-US" dirty="0"/>
          </a:p>
        </p:txBody>
      </p:sp>
    </p:spTree>
    <p:extLst>
      <p:ext uri="{BB962C8B-B14F-4D97-AF65-F5344CB8AC3E}">
        <p14:creationId xmlns:p14="http://schemas.microsoft.com/office/powerpoint/2010/main" val="305587139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28650" y="1263192"/>
            <a:ext cx="7902608" cy="4913771"/>
          </a:xfrm>
        </p:spPr>
        <p:txBody>
          <a:bodyPr>
            <a:normAutofit/>
          </a:bodyPr>
          <a:lstStyle>
            <a:lvl1pPr>
              <a:defRPr sz="3200">
                <a:latin typeface="Times New Roman" panose="02020603050405020304" pitchFamily="18" charset="0"/>
                <a:cs typeface="Times New Roman" panose="02020603050405020304" pitchFamily="18" charset="0"/>
              </a:defRPr>
            </a:lvl1pPr>
            <a:lvl2pPr>
              <a:defRPr sz="2800">
                <a:latin typeface="Times New Roman" panose="02020603050405020304" pitchFamily="18" charset="0"/>
                <a:cs typeface="Times New Roman" panose="02020603050405020304" pitchFamily="18" charset="0"/>
              </a:defRPr>
            </a:lvl2pPr>
            <a:lvl3pPr>
              <a:defRPr sz="2400">
                <a:latin typeface="Times New Roman" panose="02020603050405020304" pitchFamily="18" charset="0"/>
                <a:cs typeface="Times New Roman" panose="02020603050405020304" pitchFamily="18" charset="0"/>
              </a:defRPr>
            </a:lvl3pPr>
            <a:lvl4pPr>
              <a:defRPr sz="2000">
                <a:latin typeface="Times New Roman" panose="02020603050405020304" pitchFamily="18" charset="0"/>
                <a:cs typeface="Times New Roman" panose="02020603050405020304" pitchFamily="18" charset="0"/>
              </a:defRPr>
            </a:lvl4pPr>
            <a:lvl5pPr>
              <a:defRPr sz="2000">
                <a:latin typeface="Times New Roman" panose="02020603050405020304" pitchFamily="18" charset="0"/>
                <a:cs typeface="Times New Roman" panose="02020603050405020304" pitchFamily="18"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Title 7">
            <a:extLst>
              <a:ext uri="{FF2B5EF4-FFF2-40B4-BE49-F238E27FC236}">
                <a16:creationId xmlns:a16="http://schemas.microsoft.com/office/drawing/2014/main" id="{56B3EF04-CBD9-44A7-828D-D03E9B23CBDD}"/>
              </a:ext>
            </a:extLst>
          </p:cNvPr>
          <p:cNvSpPr>
            <a:spLocks noGrp="1"/>
          </p:cNvSpPr>
          <p:nvPr>
            <p:ph type="title"/>
          </p:nvPr>
        </p:nvSpPr>
        <p:spPr>
          <a:xfrm>
            <a:off x="628650" y="365127"/>
            <a:ext cx="7666938" cy="690676"/>
          </a:xfrm>
        </p:spPr>
        <p:txBody>
          <a:bodyPr>
            <a:normAutofit/>
          </a:bodyPr>
          <a:lstStyle>
            <a:lvl1pPr algn="ctr">
              <a:defRPr sz="3200" b="0">
                <a:latin typeface="Franklin Gothic Demi" panose="020B0703020102020204" pitchFamily="34" charset="0"/>
                <a:cs typeface="Times New Roman" panose="02020603050405020304" pitchFamily="18" charset="0"/>
              </a:defRPr>
            </a:lvl1pPr>
          </a:lstStyle>
          <a:p>
            <a:r>
              <a:rPr lang="en-US" dirty="0"/>
              <a:t>Click to edit Master title style</a:t>
            </a:r>
          </a:p>
        </p:txBody>
      </p:sp>
      <p:pic>
        <p:nvPicPr>
          <p:cNvPr id="11" name="Picture 10">
            <a:extLst>
              <a:ext uri="{FF2B5EF4-FFF2-40B4-BE49-F238E27FC236}">
                <a16:creationId xmlns:a16="http://schemas.microsoft.com/office/drawing/2014/main" id="{3B57EBD1-7C6A-477F-8298-C51367CB3C40}"/>
              </a:ext>
            </a:extLst>
          </p:cNvPr>
          <p:cNvPicPr>
            <a:picLocks noChangeAspect="1"/>
          </p:cNvPicPr>
          <p:nvPr userDrawn="1"/>
        </p:nvPicPr>
        <p:blipFill>
          <a:blip r:embed="rId2"/>
          <a:stretch>
            <a:fillRect/>
          </a:stretch>
        </p:blipFill>
        <p:spPr>
          <a:xfrm>
            <a:off x="0" y="6353755"/>
            <a:ext cx="3563332" cy="504245"/>
          </a:xfrm>
          <a:prstGeom prst="rect">
            <a:avLst/>
          </a:prstGeom>
        </p:spPr>
      </p:pic>
      <p:pic>
        <p:nvPicPr>
          <p:cNvPr id="12" name="Picture 11">
            <a:extLst>
              <a:ext uri="{FF2B5EF4-FFF2-40B4-BE49-F238E27FC236}">
                <a16:creationId xmlns:a16="http://schemas.microsoft.com/office/drawing/2014/main" id="{F402DB74-AEF7-49B9-B412-A30CB9FBC448}"/>
              </a:ext>
            </a:extLst>
          </p:cNvPr>
          <p:cNvPicPr>
            <a:picLocks noChangeAspect="1"/>
          </p:cNvPicPr>
          <p:nvPr userDrawn="1"/>
        </p:nvPicPr>
        <p:blipFill>
          <a:blip r:embed="rId3"/>
          <a:stretch>
            <a:fillRect/>
          </a:stretch>
        </p:blipFill>
        <p:spPr>
          <a:xfrm>
            <a:off x="4244647" y="6549692"/>
            <a:ext cx="2861624" cy="225402"/>
          </a:xfrm>
          <a:prstGeom prst="rect">
            <a:avLst/>
          </a:prstGeom>
        </p:spPr>
      </p:pic>
      <p:sp>
        <p:nvSpPr>
          <p:cNvPr id="9" name="슬라이드 번호 개체 틀 5">
            <a:extLst>
              <a:ext uri="{FF2B5EF4-FFF2-40B4-BE49-F238E27FC236}">
                <a16:creationId xmlns:a16="http://schemas.microsoft.com/office/drawing/2014/main" id="{B775D987-4BB2-4315-9290-E5AA81557DF0}"/>
              </a:ext>
            </a:extLst>
          </p:cNvPr>
          <p:cNvSpPr>
            <a:spLocks noGrp="1"/>
          </p:cNvSpPr>
          <p:nvPr>
            <p:ph type="sldNum" sz="quarter" idx="12"/>
          </p:nvPr>
        </p:nvSpPr>
        <p:spPr>
          <a:xfrm>
            <a:off x="7787586" y="6478098"/>
            <a:ext cx="922781" cy="313914"/>
          </a:xfrm>
          <a:prstGeom prst="rect">
            <a:avLst/>
          </a:prstGeom>
        </p:spPr>
        <p:txBody>
          <a:bodyPr/>
          <a:lstStyle>
            <a:lvl1pPr>
              <a:defRPr>
                <a:solidFill>
                  <a:schemeClr val="accent1"/>
                </a:solidFill>
              </a:defRPr>
            </a:lvl1pPr>
          </a:lstStyle>
          <a:p>
            <a:pPr algn="ctr"/>
            <a:fld id="{0C3A1854-6B63-4059-B360-A3C4972BF0FC}" type="slidenum">
              <a:rPr lang="ko-KR" altLang="en-US" smtClean="0"/>
              <a:pPr algn="ctr"/>
              <a:t>‹#›</a:t>
            </a:fld>
            <a:endParaRPr lang="ko-KR" altLang="en-US" dirty="0"/>
          </a:p>
        </p:txBody>
      </p:sp>
    </p:spTree>
    <p:extLst>
      <p:ext uri="{BB962C8B-B14F-4D97-AF65-F5344CB8AC3E}">
        <p14:creationId xmlns:p14="http://schemas.microsoft.com/office/powerpoint/2010/main" val="317790557"/>
      </p:ext>
    </p:extLst>
  </p:cSld>
  <p:clrMapOvr>
    <a:masterClrMapping/>
  </p:clrMapOvr>
  <p:hf hdr="0" dt="0"/>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제목 슬라이드">
    <p:spTree>
      <p:nvGrpSpPr>
        <p:cNvPr id="1" name=""/>
        <p:cNvGrpSpPr/>
        <p:nvPr/>
      </p:nvGrpSpPr>
      <p:grpSpPr>
        <a:xfrm>
          <a:off x="0" y="0"/>
          <a:ext cx="0" cy="0"/>
          <a:chOff x="0" y="0"/>
          <a:chExt cx="0" cy="0"/>
        </a:xfrm>
      </p:grpSpPr>
      <p:sp>
        <p:nvSpPr>
          <p:cNvPr id="13" name="자유형 12"/>
          <p:cNvSpPr>
            <a:spLocks noEditPoints="1"/>
          </p:cNvSpPr>
          <p:nvPr userDrawn="1"/>
        </p:nvSpPr>
        <p:spPr bwMode="auto">
          <a:xfrm>
            <a:off x="-2382" y="12700"/>
            <a:ext cx="9146382" cy="6845300"/>
          </a:xfrm>
          <a:custGeom>
            <a:avLst/>
            <a:gdLst>
              <a:gd name="T0" fmla="*/ 2528 w 3842"/>
              <a:gd name="T1" fmla="*/ 2084 h 2164"/>
              <a:gd name="T2" fmla="*/ 2619 w 3842"/>
              <a:gd name="T3" fmla="*/ 1953 h 2164"/>
              <a:gd name="T4" fmla="*/ 2540 w 3842"/>
              <a:gd name="T5" fmla="*/ 1830 h 2164"/>
              <a:gd name="T6" fmla="*/ 2558 w 3842"/>
              <a:gd name="T7" fmla="*/ 1824 h 2164"/>
              <a:gd name="T8" fmla="*/ 2599 w 3842"/>
              <a:gd name="T9" fmla="*/ 1886 h 2164"/>
              <a:gd name="T10" fmla="*/ 534 w 3842"/>
              <a:gd name="T11" fmla="*/ 34 h 2164"/>
              <a:gd name="T12" fmla="*/ 1063 w 3842"/>
              <a:gd name="T13" fmla="*/ 16 h 2164"/>
              <a:gd name="T14" fmla="*/ 418 w 3842"/>
              <a:gd name="T15" fmla="*/ 91 h 2164"/>
              <a:gd name="T16" fmla="*/ 441 w 3842"/>
              <a:gd name="T17" fmla="*/ 47 h 2164"/>
              <a:gd name="T18" fmla="*/ 2955 w 3842"/>
              <a:gd name="T19" fmla="*/ 197 h 2164"/>
              <a:gd name="T20" fmla="*/ 2102 w 3842"/>
              <a:gd name="T21" fmla="*/ 39 h 2164"/>
              <a:gd name="T22" fmla="*/ 1208 w 3842"/>
              <a:gd name="T23" fmla="*/ 395 h 2164"/>
              <a:gd name="T24" fmla="*/ 1335 w 3842"/>
              <a:gd name="T25" fmla="*/ 191 h 2164"/>
              <a:gd name="T26" fmla="*/ 1512 w 3842"/>
              <a:gd name="T27" fmla="*/ 309 h 2164"/>
              <a:gd name="T28" fmla="*/ 2495 w 3842"/>
              <a:gd name="T29" fmla="*/ 1883 h 2164"/>
              <a:gd name="T30" fmla="*/ 2402 w 3842"/>
              <a:gd name="T31" fmla="*/ 1994 h 2164"/>
              <a:gd name="T32" fmla="*/ 2122 w 3842"/>
              <a:gd name="T33" fmla="*/ 2051 h 2164"/>
              <a:gd name="T34" fmla="*/ 52 w 3842"/>
              <a:gd name="T35" fmla="*/ 888 h 2164"/>
              <a:gd name="T36" fmla="*/ 84 w 3842"/>
              <a:gd name="T37" fmla="*/ 841 h 2164"/>
              <a:gd name="T38" fmla="*/ 12 w 3842"/>
              <a:gd name="T39" fmla="*/ 865 h 2164"/>
              <a:gd name="T40" fmla="*/ 435 w 3842"/>
              <a:gd name="T41" fmla="*/ 1316 h 2164"/>
              <a:gd name="T42" fmla="*/ 506 w 3842"/>
              <a:gd name="T43" fmla="*/ 811 h 2164"/>
              <a:gd name="T44" fmla="*/ 453 w 3842"/>
              <a:gd name="T45" fmla="*/ 1187 h 2164"/>
              <a:gd name="T46" fmla="*/ 2961 w 3842"/>
              <a:gd name="T47" fmla="*/ 1204 h 2164"/>
              <a:gd name="T48" fmla="*/ 2942 w 3842"/>
              <a:gd name="T49" fmla="*/ 903 h 2164"/>
              <a:gd name="T50" fmla="*/ 2924 w 3842"/>
              <a:gd name="T51" fmla="*/ 1291 h 2164"/>
              <a:gd name="T52" fmla="*/ 2703 w 3842"/>
              <a:gd name="T53" fmla="*/ 1452 h 2164"/>
              <a:gd name="T54" fmla="*/ 3737 w 3842"/>
              <a:gd name="T55" fmla="*/ 481 h 2164"/>
              <a:gd name="T56" fmla="*/ 2969 w 3842"/>
              <a:gd name="T57" fmla="*/ 323 h 2164"/>
              <a:gd name="T58" fmla="*/ 2435 w 3842"/>
              <a:gd name="T59" fmla="*/ 286 h 2164"/>
              <a:gd name="T60" fmla="*/ 2096 w 3842"/>
              <a:gd name="T61" fmla="*/ 183 h 2164"/>
              <a:gd name="T62" fmla="*/ 1622 w 3842"/>
              <a:gd name="T63" fmla="*/ 348 h 2164"/>
              <a:gd name="T64" fmla="*/ 1457 w 3842"/>
              <a:gd name="T65" fmla="*/ 390 h 2164"/>
              <a:gd name="T66" fmla="*/ 995 w 3842"/>
              <a:gd name="T67" fmla="*/ 551 h 2164"/>
              <a:gd name="T68" fmla="*/ 721 w 3842"/>
              <a:gd name="T69" fmla="*/ 429 h 2164"/>
              <a:gd name="T70" fmla="*/ 510 w 3842"/>
              <a:gd name="T71" fmla="*/ 438 h 2164"/>
              <a:gd name="T72" fmla="*/ 364 w 3842"/>
              <a:gd name="T73" fmla="*/ 600 h 2164"/>
              <a:gd name="T74" fmla="*/ 245 w 3842"/>
              <a:gd name="T75" fmla="*/ 751 h 2164"/>
              <a:gd name="T76" fmla="*/ 479 w 3842"/>
              <a:gd name="T77" fmla="*/ 667 h 2164"/>
              <a:gd name="T78" fmla="*/ 616 w 3842"/>
              <a:gd name="T79" fmla="*/ 789 h 2164"/>
              <a:gd name="T80" fmla="*/ 295 w 3842"/>
              <a:gd name="T81" fmla="*/ 868 h 2164"/>
              <a:gd name="T82" fmla="*/ 73 w 3842"/>
              <a:gd name="T83" fmla="*/ 1180 h 2164"/>
              <a:gd name="T84" fmla="*/ 442 w 3842"/>
              <a:gd name="T85" fmla="*/ 1213 h 2164"/>
              <a:gd name="T86" fmla="*/ 603 w 3842"/>
              <a:gd name="T87" fmla="*/ 1309 h 2164"/>
              <a:gd name="T88" fmla="*/ 700 w 3842"/>
              <a:gd name="T89" fmla="*/ 1335 h 2164"/>
              <a:gd name="T90" fmla="*/ 159 w 3842"/>
              <a:gd name="T91" fmla="*/ 1972 h 2164"/>
              <a:gd name="T92" fmla="*/ 908 w 3842"/>
              <a:gd name="T93" fmla="*/ 1771 h 2164"/>
              <a:gd name="T94" fmla="*/ 1247 w 3842"/>
              <a:gd name="T95" fmla="*/ 1561 h 2164"/>
              <a:gd name="T96" fmla="*/ 1468 w 3842"/>
              <a:gd name="T97" fmla="*/ 1612 h 2164"/>
              <a:gd name="T98" fmla="*/ 1870 w 3842"/>
              <a:gd name="T99" fmla="*/ 1656 h 2164"/>
              <a:gd name="T100" fmla="*/ 2075 w 3842"/>
              <a:gd name="T101" fmla="*/ 1936 h 2164"/>
              <a:gd name="T102" fmla="*/ 2283 w 3842"/>
              <a:gd name="T103" fmla="*/ 1796 h 2164"/>
              <a:gd name="T104" fmla="*/ 2512 w 3842"/>
              <a:gd name="T105" fmla="*/ 1539 h 2164"/>
              <a:gd name="T106" fmla="*/ 2607 w 3842"/>
              <a:gd name="T107" fmla="*/ 1312 h 2164"/>
              <a:gd name="T108" fmla="*/ 2904 w 3842"/>
              <a:gd name="T109" fmla="*/ 1004 h 2164"/>
              <a:gd name="T110" fmla="*/ 3290 w 3842"/>
              <a:gd name="T111" fmla="*/ 695 h 2164"/>
              <a:gd name="T112" fmla="*/ 3427 w 3842"/>
              <a:gd name="T113" fmla="*/ 731 h 2164"/>
              <a:gd name="T114" fmla="*/ 3832 w 3842"/>
              <a:gd name="T115" fmla="*/ 573 h 2164"/>
              <a:gd name="T116" fmla="*/ 818 w 3842"/>
              <a:gd name="T117" fmla="*/ 668 h 2164"/>
              <a:gd name="T118" fmla="*/ 776 w 3842"/>
              <a:gd name="T119" fmla="*/ 1102 h 2164"/>
              <a:gd name="T120" fmla="*/ 1104 w 3842"/>
              <a:gd name="T121" fmla="*/ 1280 h 2164"/>
              <a:gd name="T122" fmla="*/ 1310 w 3842"/>
              <a:gd name="T123" fmla="*/ 1119 h 2164"/>
              <a:gd name="T124" fmla="*/ 3790 w 3842"/>
              <a:gd name="T125" fmla="*/ 961 h 2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842" h="2164">
                <a:moveTo>
                  <a:pt x="2528" y="1974"/>
                </a:moveTo>
                <a:cubicBezTo>
                  <a:pt x="2527" y="1974"/>
                  <a:pt x="2526" y="1974"/>
                  <a:pt x="2525" y="1974"/>
                </a:cubicBezTo>
                <a:cubicBezTo>
                  <a:pt x="2524" y="1974"/>
                  <a:pt x="2524" y="1974"/>
                  <a:pt x="2524" y="1973"/>
                </a:cubicBezTo>
                <a:cubicBezTo>
                  <a:pt x="2523" y="1972"/>
                  <a:pt x="2522" y="1972"/>
                  <a:pt x="2522" y="1972"/>
                </a:cubicBezTo>
                <a:cubicBezTo>
                  <a:pt x="2521" y="1972"/>
                  <a:pt x="2520" y="1973"/>
                  <a:pt x="2520" y="1973"/>
                </a:cubicBezTo>
                <a:cubicBezTo>
                  <a:pt x="2519" y="1974"/>
                  <a:pt x="2518" y="1974"/>
                  <a:pt x="2518" y="1975"/>
                </a:cubicBezTo>
                <a:cubicBezTo>
                  <a:pt x="2517" y="1975"/>
                  <a:pt x="2518" y="1976"/>
                  <a:pt x="2518" y="1976"/>
                </a:cubicBezTo>
                <a:cubicBezTo>
                  <a:pt x="2519" y="1977"/>
                  <a:pt x="2519" y="1976"/>
                  <a:pt x="2519" y="1976"/>
                </a:cubicBezTo>
                <a:cubicBezTo>
                  <a:pt x="2520" y="1976"/>
                  <a:pt x="2520" y="1975"/>
                  <a:pt x="2521" y="1976"/>
                </a:cubicBezTo>
                <a:cubicBezTo>
                  <a:pt x="2521" y="1976"/>
                  <a:pt x="2521" y="1977"/>
                  <a:pt x="2522" y="1977"/>
                </a:cubicBezTo>
                <a:cubicBezTo>
                  <a:pt x="2521" y="1976"/>
                  <a:pt x="2522" y="1976"/>
                  <a:pt x="2523" y="1976"/>
                </a:cubicBezTo>
                <a:cubicBezTo>
                  <a:pt x="2523" y="1975"/>
                  <a:pt x="2524" y="1975"/>
                  <a:pt x="2525" y="1975"/>
                </a:cubicBezTo>
                <a:cubicBezTo>
                  <a:pt x="2525" y="1976"/>
                  <a:pt x="2525" y="1976"/>
                  <a:pt x="2525" y="1976"/>
                </a:cubicBezTo>
                <a:cubicBezTo>
                  <a:pt x="2525" y="1976"/>
                  <a:pt x="2525" y="1977"/>
                  <a:pt x="2525" y="1977"/>
                </a:cubicBezTo>
                <a:cubicBezTo>
                  <a:pt x="2526" y="1977"/>
                  <a:pt x="2527" y="1976"/>
                  <a:pt x="2527" y="1976"/>
                </a:cubicBezTo>
                <a:cubicBezTo>
                  <a:pt x="2527" y="1975"/>
                  <a:pt x="2528" y="1975"/>
                  <a:pt x="2528" y="1975"/>
                </a:cubicBezTo>
                <a:cubicBezTo>
                  <a:pt x="2528" y="1974"/>
                  <a:pt x="2528" y="1974"/>
                  <a:pt x="2528" y="1974"/>
                </a:cubicBezTo>
                <a:cubicBezTo>
                  <a:pt x="2528" y="1974"/>
                  <a:pt x="2529" y="1974"/>
                  <a:pt x="2529" y="1973"/>
                </a:cubicBezTo>
                <a:cubicBezTo>
                  <a:pt x="2529" y="1973"/>
                  <a:pt x="2528" y="1974"/>
                  <a:pt x="2528" y="1974"/>
                </a:cubicBezTo>
                <a:close/>
                <a:moveTo>
                  <a:pt x="2578" y="1829"/>
                </a:moveTo>
                <a:cubicBezTo>
                  <a:pt x="2578" y="1828"/>
                  <a:pt x="2577" y="1828"/>
                  <a:pt x="2577" y="1829"/>
                </a:cubicBezTo>
                <a:cubicBezTo>
                  <a:pt x="2577" y="1829"/>
                  <a:pt x="2578" y="1829"/>
                  <a:pt x="2579" y="1829"/>
                </a:cubicBezTo>
                <a:cubicBezTo>
                  <a:pt x="2579" y="1830"/>
                  <a:pt x="2580" y="1830"/>
                  <a:pt x="2580" y="1829"/>
                </a:cubicBezTo>
                <a:cubicBezTo>
                  <a:pt x="2580" y="1828"/>
                  <a:pt x="2578" y="1829"/>
                  <a:pt x="2578" y="1829"/>
                </a:cubicBezTo>
                <a:close/>
                <a:moveTo>
                  <a:pt x="2586" y="1840"/>
                </a:moveTo>
                <a:cubicBezTo>
                  <a:pt x="2585" y="1840"/>
                  <a:pt x="2585" y="1841"/>
                  <a:pt x="2586" y="1841"/>
                </a:cubicBezTo>
                <a:cubicBezTo>
                  <a:pt x="2586" y="1841"/>
                  <a:pt x="2587" y="1841"/>
                  <a:pt x="2586" y="1841"/>
                </a:cubicBezTo>
                <a:cubicBezTo>
                  <a:pt x="2586" y="1840"/>
                  <a:pt x="2586" y="1841"/>
                  <a:pt x="2586" y="1840"/>
                </a:cubicBezTo>
                <a:close/>
                <a:moveTo>
                  <a:pt x="2585" y="1842"/>
                </a:moveTo>
                <a:cubicBezTo>
                  <a:pt x="2585" y="1842"/>
                  <a:pt x="2585" y="1843"/>
                  <a:pt x="2585" y="1843"/>
                </a:cubicBezTo>
                <a:cubicBezTo>
                  <a:pt x="2586" y="1843"/>
                  <a:pt x="2587" y="1842"/>
                  <a:pt x="2587" y="1842"/>
                </a:cubicBezTo>
                <a:cubicBezTo>
                  <a:pt x="2587" y="1842"/>
                  <a:pt x="2586" y="1842"/>
                  <a:pt x="2586" y="1842"/>
                </a:cubicBezTo>
                <a:cubicBezTo>
                  <a:pt x="2586" y="1842"/>
                  <a:pt x="2585" y="1841"/>
                  <a:pt x="2585" y="1842"/>
                </a:cubicBezTo>
                <a:close/>
                <a:moveTo>
                  <a:pt x="2574" y="1826"/>
                </a:moveTo>
                <a:cubicBezTo>
                  <a:pt x="2574" y="1826"/>
                  <a:pt x="2575" y="1827"/>
                  <a:pt x="2575" y="1827"/>
                </a:cubicBezTo>
                <a:cubicBezTo>
                  <a:pt x="2575" y="1827"/>
                  <a:pt x="2574" y="1826"/>
                  <a:pt x="2574" y="1826"/>
                </a:cubicBezTo>
                <a:close/>
                <a:moveTo>
                  <a:pt x="2530" y="1844"/>
                </a:moveTo>
                <a:cubicBezTo>
                  <a:pt x="2530" y="1843"/>
                  <a:pt x="2530" y="1843"/>
                  <a:pt x="2530" y="1843"/>
                </a:cubicBezTo>
                <a:cubicBezTo>
                  <a:pt x="2531" y="1842"/>
                  <a:pt x="2532" y="1841"/>
                  <a:pt x="2531" y="1841"/>
                </a:cubicBezTo>
                <a:cubicBezTo>
                  <a:pt x="2530" y="1840"/>
                  <a:pt x="2530" y="1839"/>
                  <a:pt x="2530" y="1838"/>
                </a:cubicBezTo>
                <a:cubicBezTo>
                  <a:pt x="2530" y="1838"/>
                  <a:pt x="2530" y="1838"/>
                  <a:pt x="2530" y="1837"/>
                </a:cubicBezTo>
                <a:cubicBezTo>
                  <a:pt x="2530" y="1837"/>
                  <a:pt x="2530" y="1837"/>
                  <a:pt x="2530" y="1836"/>
                </a:cubicBezTo>
                <a:cubicBezTo>
                  <a:pt x="2530" y="1836"/>
                  <a:pt x="2530" y="1836"/>
                  <a:pt x="2530" y="1836"/>
                </a:cubicBezTo>
                <a:cubicBezTo>
                  <a:pt x="2530" y="1835"/>
                  <a:pt x="2530" y="1835"/>
                  <a:pt x="2530" y="1835"/>
                </a:cubicBezTo>
                <a:cubicBezTo>
                  <a:pt x="2530" y="1834"/>
                  <a:pt x="2530" y="1834"/>
                  <a:pt x="2530" y="1833"/>
                </a:cubicBezTo>
                <a:cubicBezTo>
                  <a:pt x="2531" y="1833"/>
                  <a:pt x="2531" y="1832"/>
                  <a:pt x="2531" y="1832"/>
                </a:cubicBezTo>
                <a:cubicBezTo>
                  <a:pt x="2531" y="1831"/>
                  <a:pt x="2531" y="1831"/>
                  <a:pt x="2531" y="1831"/>
                </a:cubicBezTo>
                <a:cubicBezTo>
                  <a:pt x="2530" y="1830"/>
                  <a:pt x="2530" y="1831"/>
                  <a:pt x="2530" y="1831"/>
                </a:cubicBezTo>
                <a:cubicBezTo>
                  <a:pt x="2529" y="1831"/>
                  <a:pt x="2529" y="1831"/>
                  <a:pt x="2529" y="1830"/>
                </a:cubicBezTo>
                <a:cubicBezTo>
                  <a:pt x="2528" y="1830"/>
                  <a:pt x="2528" y="1829"/>
                  <a:pt x="2528" y="1829"/>
                </a:cubicBezTo>
                <a:cubicBezTo>
                  <a:pt x="2527" y="1828"/>
                  <a:pt x="2527" y="1828"/>
                  <a:pt x="2526" y="1827"/>
                </a:cubicBezTo>
                <a:cubicBezTo>
                  <a:pt x="2526" y="1827"/>
                  <a:pt x="2525" y="1827"/>
                  <a:pt x="2525" y="1826"/>
                </a:cubicBezTo>
                <a:cubicBezTo>
                  <a:pt x="2524" y="1825"/>
                  <a:pt x="2522" y="1827"/>
                  <a:pt x="2521" y="1826"/>
                </a:cubicBezTo>
                <a:cubicBezTo>
                  <a:pt x="2520" y="1825"/>
                  <a:pt x="2520" y="1823"/>
                  <a:pt x="2519" y="1824"/>
                </a:cubicBezTo>
                <a:cubicBezTo>
                  <a:pt x="2517" y="1824"/>
                  <a:pt x="2517" y="1825"/>
                  <a:pt x="2515" y="1825"/>
                </a:cubicBezTo>
                <a:cubicBezTo>
                  <a:pt x="2514" y="1825"/>
                  <a:pt x="2513" y="1824"/>
                  <a:pt x="2511" y="1824"/>
                </a:cubicBezTo>
                <a:cubicBezTo>
                  <a:pt x="2510" y="1824"/>
                  <a:pt x="2510" y="1824"/>
                  <a:pt x="2509" y="1824"/>
                </a:cubicBezTo>
                <a:cubicBezTo>
                  <a:pt x="2508" y="1824"/>
                  <a:pt x="2508" y="1824"/>
                  <a:pt x="2507" y="1825"/>
                </a:cubicBezTo>
                <a:cubicBezTo>
                  <a:pt x="2507" y="1825"/>
                  <a:pt x="2507" y="1826"/>
                  <a:pt x="2508" y="1826"/>
                </a:cubicBezTo>
                <a:cubicBezTo>
                  <a:pt x="2509" y="1827"/>
                  <a:pt x="2509" y="1825"/>
                  <a:pt x="2510" y="1826"/>
                </a:cubicBezTo>
                <a:cubicBezTo>
                  <a:pt x="2511" y="1827"/>
                  <a:pt x="2510" y="1829"/>
                  <a:pt x="2511" y="1829"/>
                </a:cubicBezTo>
                <a:cubicBezTo>
                  <a:pt x="2511" y="1830"/>
                  <a:pt x="2512" y="1830"/>
                  <a:pt x="2513" y="1830"/>
                </a:cubicBezTo>
                <a:cubicBezTo>
                  <a:pt x="2513" y="1830"/>
                  <a:pt x="2514" y="1831"/>
                  <a:pt x="2514" y="1831"/>
                </a:cubicBezTo>
                <a:cubicBezTo>
                  <a:pt x="2515" y="1832"/>
                  <a:pt x="2515" y="1833"/>
                  <a:pt x="2516" y="1835"/>
                </a:cubicBezTo>
                <a:cubicBezTo>
                  <a:pt x="2516" y="1835"/>
                  <a:pt x="2516" y="1836"/>
                  <a:pt x="2516" y="1837"/>
                </a:cubicBezTo>
                <a:cubicBezTo>
                  <a:pt x="2516" y="1837"/>
                  <a:pt x="2516" y="1837"/>
                  <a:pt x="2516" y="1837"/>
                </a:cubicBezTo>
                <a:cubicBezTo>
                  <a:pt x="2516" y="1838"/>
                  <a:pt x="2516" y="1838"/>
                  <a:pt x="2516" y="1838"/>
                </a:cubicBezTo>
                <a:cubicBezTo>
                  <a:pt x="2516" y="1839"/>
                  <a:pt x="2516" y="1840"/>
                  <a:pt x="2517" y="1840"/>
                </a:cubicBezTo>
                <a:cubicBezTo>
                  <a:pt x="2518" y="1840"/>
                  <a:pt x="2518" y="1841"/>
                  <a:pt x="2519" y="1842"/>
                </a:cubicBezTo>
                <a:cubicBezTo>
                  <a:pt x="2519" y="1843"/>
                  <a:pt x="2518" y="1843"/>
                  <a:pt x="2519" y="1844"/>
                </a:cubicBezTo>
                <a:cubicBezTo>
                  <a:pt x="2519" y="1844"/>
                  <a:pt x="2519" y="1845"/>
                  <a:pt x="2520" y="1846"/>
                </a:cubicBezTo>
                <a:cubicBezTo>
                  <a:pt x="2520" y="1846"/>
                  <a:pt x="2521" y="1846"/>
                  <a:pt x="2521" y="1847"/>
                </a:cubicBezTo>
                <a:cubicBezTo>
                  <a:pt x="2521" y="1847"/>
                  <a:pt x="2522" y="1847"/>
                  <a:pt x="2522" y="1848"/>
                </a:cubicBezTo>
                <a:cubicBezTo>
                  <a:pt x="2522" y="1849"/>
                  <a:pt x="2522" y="1849"/>
                  <a:pt x="2523" y="1849"/>
                </a:cubicBezTo>
                <a:cubicBezTo>
                  <a:pt x="2524" y="1849"/>
                  <a:pt x="2524" y="1849"/>
                  <a:pt x="2524" y="1849"/>
                </a:cubicBezTo>
                <a:cubicBezTo>
                  <a:pt x="2524" y="1850"/>
                  <a:pt x="2525" y="1850"/>
                  <a:pt x="2525" y="1850"/>
                </a:cubicBezTo>
                <a:cubicBezTo>
                  <a:pt x="2526" y="1850"/>
                  <a:pt x="2526" y="1849"/>
                  <a:pt x="2526" y="1848"/>
                </a:cubicBezTo>
                <a:cubicBezTo>
                  <a:pt x="2527" y="1848"/>
                  <a:pt x="2528" y="1849"/>
                  <a:pt x="2528" y="1848"/>
                </a:cubicBezTo>
                <a:cubicBezTo>
                  <a:pt x="2528" y="1848"/>
                  <a:pt x="2527" y="1848"/>
                  <a:pt x="2528" y="1847"/>
                </a:cubicBezTo>
                <a:cubicBezTo>
                  <a:pt x="2528" y="1847"/>
                  <a:pt x="2529" y="1847"/>
                  <a:pt x="2529" y="1846"/>
                </a:cubicBezTo>
                <a:cubicBezTo>
                  <a:pt x="2528" y="1846"/>
                  <a:pt x="2528" y="1845"/>
                  <a:pt x="2529" y="1844"/>
                </a:cubicBezTo>
                <a:cubicBezTo>
                  <a:pt x="2529" y="1844"/>
                  <a:pt x="2530" y="1844"/>
                  <a:pt x="2530" y="1844"/>
                </a:cubicBezTo>
                <a:close/>
                <a:moveTo>
                  <a:pt x="2534" y="1816"/>
                </a:moveTo>
                <a:cubicBezTo>
                  <a:pt x="2534" y="1817"/>
                  <a:pt x="2535" y="1817"/>
                  <a:pt x="2535" y="1817"/>
                </a:cubicBezTo>
                <a:cubicBezTo>
                  <a:pt x="2536" y="1816"/>
                  <a:pt x="2535" y="1815"/>
                  <a:pt x="2534" y="1816"/>
                </a:cubicBezTo>
                <a:close/>
                <a:moveTo>
                  <a:pt x="2595" y="1861"/>
                </a:moveTo>
                <a:cubicBezTo>
                  <a:pt x="2596" y="1861"/>
                  <a:pt x="2596" y="1860"/>
                  <a:pt x="2595" y="1860"/>
                </a:cubicBezTo>
                <a:cubicBezTo>
                  <a:pt x="2595" y="1860"/>
                  <a:pt x="2595" y="1861"/>
                  <a:pt x="2595" y="1861"/>
                </a:cubicBezTo>
                <a:close/>
                <a:moveTo>
                  <a:pt x="2523" y="1977"/>
                </a:moveTo>
                <a:cubicBezTo>
                  <a:pt x="2522" y="1977"/>
                  <a:pt x="2523" y="1979"/>
                  <a:pt x="2524" y="1978"/>
                </a:cubicBezTo>
                <a:cubicBezTo>
                  <a:pt x="2524" y="1978"/>
                  <a:pt x="2525" y="1977"/>
                  <a:pt x="2523" y="1977"/>
                </a:cubicBezTo>
                <a:close/>
                <a:moveTo>
                  <a:pt x="2501" y="1770"/>
                </a:moveTo>
                <a:cubicBezTo>
                  <a:pt x="2502" y="1770"/>
                  <a:pt x="2502" y="1769"/>
                  <a:pt x="2501" y="1769"/>
                </a:cubicBezTo>
                <a:cubicBezTo>
                  <a:pt x="2501" y="1769"/>
                  <a:pt x="2502" y="1768"/>
                  <a:pt x="2501" y="1768"/>
                </a:cubicBezTo>
                <a:cubicBezTo>
                  <a:pt x="2501" y="1768"/>
                  <a:pt x="2500" y="1768"/>
                  <a:pt x="2500" y="1768"/>
                </a:cubicBezTo>
                <a:cubicBezTo>
                  <a:pt x="2500" y="1769"/>
                  <a:pt x="2501" y="1769"/>
                  <a:pt x="2501" y="1770"/>
                </a:cubicBezTo>
                <a:close/>
                <a:moveTo>
                  <a:pt x="2525" y="1808"/>
                </a:moveTo>
                <a:cubicBezTo>
                  <a:pt x="2525" y="1808"/>
                  <a:pt x="2525" y="1807"/>
                  <a:pt x="2525" y="1807"/>
                </a:cubicBezTo>
                <a:cubicBezTo>
                  <a:pt x="2524" y="1807"/>
                  <a:pt x="2524" y="1809"/>
                  <a:pt x="2525" y="1808"/>
                </a:cubicBezTo>
                <a:close/>
                <a:moveTo>
                  <a:pt x="2500" y="1766"/>
                </a:moveTo>
                <a:cubicBezTo>
                  <a:pt x="2499" y="1766"/>
                  <a:pt x="2500" y="1767"/>
                  <a:pt x="2500" y="1767"/>
                </a:cubicBezTo>
                <a:cubicBezTo>
                  <a:pt x="2501" y="1767"/>
                  <a:pt x="2500" y="1765"/>
                  <a:pt x="2500" y="1766"/>
                </a:cubicBezTo>
                <a:close/>
                <a:moveTo>
                  <a:pt x="2602" y="1893"/>
                </a:moveTo>
                <a:cubicBezTo>
                  <a:pt x="2603" y="1893"/>
                  <a:pt x="2603" y="1894"/>
                  <a:pt x="2604" y="1895"/>
                </a:cubicBezTo>
                <a:cubicBezTo>
                  <a:pt x="2604" y="1895"/>
                  <a:pt x="2604" y="1896"/>
                  <a:pt x="2604" y="1895"/>
                </a:cubicBezTo>
                <a:cubicBezTo>
                  <a:pt x="2605" y="1895"/>
                  <a:pt x="2604" y="1895"/>
                  <a:pt x="2604" y="1894"/>
                </a:cubicBezTo>
                <a:cubicBezTo>
                  <a:pt x="2603" y="1893"/>
                  <a:pt x="2603" y="1892"/>
                  <a:pt x="2602" y="1891"/>
                </a:cubicBezTo>
                <a:cubicBezTo>
                  <a:pt x="2602" y="1890"/>
                  <a:pt x="2601" y="1891"/>
                  <a:pt x="2601" y="1891"/>
                </a:cubicBezTo>
                <a:cubicBezTo>
                  <a:pt x="2601" y="1892"/>
                  <a:pt x="2601" y="1892"/>
                  <a:pt x="2602" y="1893"/>
                </a:cubicBezTo>
                <a:close/>
                <a:moveTo>
                  <a:pt x="2539" y="1590"/>
                </a:moveTo>
                <a:cubicBezTo>
                  <a:pt x="2539" y="1588"/>
                  <a:pt x="2537" y="1588"/>
                  <a:pt x="2536" y="1588"/>
                </a:cubicBezTo>
                <a:cubicBezTo>
                  <a:pt x="2535" y="1587"/>
                  <a:pt x="2534" y="1586"/>
                  <a:pt x="2532" y="1586"/>
                </a:cubicBezTo>
                <a:cubicBezTo>
                  <a:pt x="2532" y="1585"/>
                  <a:pt x="2531" y="1585"/>
                  <a:pt x="2531" y="1584"/>
                </a:cubicBezTo>
                <a:cubicBezTo>
                  <a:pt x="2530" y="1584"/>
                  <a:pt x="2530" y="1583"/>
                  <a:pt x="2530" y="1583"/>
                </a:cubicBezTo>
                <a:cubicBezTo>
                  <a:pt x="2528" y="1583"/>
                  <a:pt x="2527" y="1585"/>
                  <a:pt x="2527" y="1585"/>
                </a:cubicBezTo>
                <a:cubicBezTo>
                  <a:pt x="2525" y="1587"/>
                  <a:pt x="2524" y="1588"/>
                  <a:pt x="2523" y="1588"/>
                </a:cubicBezTo>
                <a:cubicBezTo>
                  <a:pt x="2521" y="1589"/>
                  <a:pt x="2520" y="1589"/>
                  <a:pt x="2519" y="1590"/>
                </a:cubicBezTo>
                <a:cubicBezTo>
                  <a:pt x="2517" y="1592"/>
                  <a:pt x="2518" y="1593"/>
                  <a:pt x="2517" y="1595"/>
                </a:cubicBezTo>
                <a:cubicBezTo>
                  <a:pt x="2517" y="1596"/>
                  <a:pt x="2516" y="1597"/>
                  <a:pt x="2515" y="1598"/>
                </a:cubicBezTo>
                <a:cubicBezTo>
                  <a:pt x="2513" y="1599"/>
                  <a:pt x="2512" y="1601"/>
                  <a:pt x="2511" y="1602"/>
                </a:cubicBezTo>
                <a:cubicBezTo>
                  <a:pt x="2510" y="1603"/>
                  <a:pt x="2509" y="1605"/>
                  <a:pt x="2508" y="1606"/>
                </a:cubicBezTo>
                <a:cubicBezTo>
                  <a:pt x="2507" y="1608"/>
                  <a:pt x="2507" y="1610"/>
                  <a:pt x="2506" y="1612"/>
                </a:cubicBezTo>
                <a:cubicBezTo>
                  <a:pt x="2505" y="1613"/>
                  <a:pt x="2503" y="1615"/>
                  <a:pt x="2503" y="1617"/>
                </a:cubicBezTo>
                <a:cubicBezTo>
                  <a:pt x="2502" y="1619"/>
                  <a:pt x="2502" y="1621"/>
                  <a:pt x="2502" y="1622"/>
                </a:cubicBezTo>
                <a:cubicBezTo>
                  <a:pt x="2502" y="1624"/>
                  <a:pt x="2501" y="1626"/>
                  <a:pt x="2501" y="1627"/>
                </a:cubicBezTo>
                <a:cubicBezTo>
                  <a:pt x="2501" y="1629"/>
                  <a:pt x="2502" y="1632"/>
                  <a:pt x="2503" y="1634"/>
                </a:cubicBezTo>
                <a:cubicBezTo>
                  <a:pt x="2503" y="1634"/>
                  <a:pt x="2504" y="1635"/>
                  <a:pt x="2504" y="1636"/>
                </a:cubicBezTo>
                <a:cubicBezTo>
                  <a:pt x="2504" y="1637"/>
                  <a:pt x="2504" y="1638"/>
                  <a:pt x="2505" y="1639"/>
                </a:cubicBezTo>
                <a:cubicBezTo>
                  <a:pt x="2505" y="1640"/>
                  <a:pt x="2506" y="1640"/>
                  <a:pt x="2507" y="1641"/>
                </a:cubicBezTo>
                <a:cubicBezTo>
                  <a:pt x="2507" y="1641"/>
                  <a:pt x="2508" y="1642"/>
                  <a:pt x="2508" y="1643"/>
                </a:cubicBezTo>
                <a:cubicBezTo>
                  <a:pt x="2508" y="1644"/>
                  <a:pt x="2509" y="1645"/>
                  <a:pt x="2510" y="1646"/>
                </a:cubicBezTo>
                <a:cubicBezTo>
                  <a:pt x="2511" y="1647"/>
                  <a:pt x="2510" y="1649"/>
                  <a:pt x="2512" y="1650"/>
                </a:cubicBezTo>
                <a:cubicBezTo>
                  <a:pt x="2513" y="1651"/>
                  <a:pt x="2514" y="1652"/>
                  <a:pt x="2515" y="1653"/>
                </a:cubicBezTo>
                <a:cubicBezTo>
                  <a:pt x="2516" y="1653"/>
                  <a:pt x="2516" y="1655"/>
                  <a:pt x="2517" y="1654"/>
                </a:cubicBezTo>
                <a:cubicBezTo>
                  <a:pt x="2517" y="1654"/>
                  <a:pt x="2517" y="1653"/>
                  <a:pt x="2517" y="1652"/>
                </a:cubicBezTo>
                <a:cubicBezTo>
                  <a:pt x="2517" y="1650"/>
                  <a:pt x="2517" y="1647"/>
                  <a:pt x="2519" y="1645"/>
                </a:cubicBezTo>
                <a:cubicBezTo>
                  <a:pt x="2521" y="1643"/>
                  <a:pt x="2521" y="1639"/>
                  <a:pt x="2522" y="1636"/>
                </a:cubicBezTo>
                <a:cubicBezTo>
                  <a:pt x="2523" y="1635"/>
                  <a:pt x="2524" y="1633"/>
                  <a:pt x="2525" y="1632"/>
                </a:cubicBezTo>
                <a:cubicBezTo>
                  <a:pt x="2526" y="1630"/>
                  <a:pt x="2527" y="1629"/>
                  <a:pt x="2527" y="1627"/>
                </a:cubicBezTo>
                <a:cubicBezTo>
                  <a:pt x="2528" y="1625"/>
                  <a:pt x="2529" y="1624"/>
                  <a:pt x="2530" y="1622"/>
                </a:cubicBezTo>
                <a:cubicBezTo>
                  <a:pt x="2531" y="1620"/>
                  <a:pt x="2531" y="1617"/>
                  <a:pt x="2532" y="1615"/>
                </a:cubicBezTo>
                <a:cubicBezTo>
                  <a:pt x="2532" y="1611"/>
                  <a:pt x="2533" y="1607"/>
                  <a:pt x="2535" y="1604"/>
                </a:cubicBezTo>
                <a:cubicBezTo>
                  <a:pt x="2536" y="1602"/>
                  <a:pt x="2537" y="1601"/>
                  <a:pt x="2537" y="1599"/>
                </a:cubicBezTo>
                <a:cubicBezTo>
                  <a:pt x="2536" y="1597"/>
                  <a:pt x="2536" y="1596"/>
                  <a:pt x="2536" y="1594"/>
                </a:cubicBezTo>
                <a:cubicBezTo>
                  <a:pt x="2537" y="1592"/>
                  <a:pt x="2538" y="1592"/>
                  <a:pt x="2539" y="1590"/>
                </a:cubicBezTo>
                <a:close/>
                <a:moveTo>
                  <a:pt x="2443" y="1949"/>
                </a:moveTo>
                <a:cubicBezTo>
                  <a:pt x="2443" y="1949"/>
                  <a:pt x="2443" y="1949"/>
                  <a:pt x="2442" y="1950"/>
                </a:cubicBezTo>
                <a:cubicBezTo>
                  <a:pt x="2442" y="1950"/>
                  <a:pt x="2441" y="1952"/>
                  <a:pt x="2442" y="1952"/>
                </a:cubicBezTo>
                <a:cubicBezTo>
                  <a:pt x="2443" y="1953"/>
                  <a:pt x="2444" y="1951"/>
                  <a:pt x="2445" y="1951"/>
                </a:cubicBezTo>
                <a:cubicBezTo>
                  <a:pt x="2445" y="1951"/>
                  <a:pt x="2446" y="1951"/>
                  <a:pt x="2446" y="1950"/>
                </a:cubicBezTo>
                <a:cubicBezTo>
                  <a:pt x="2447" y="1949"/>
                  <a:pt x="2447" y="1948"/>
                  <a:pt x="2446" y="1948"/>
                </a:cubicBezTo>
                <a:cubicBezTo>
                  <a:pt x="2446" y="1948"/>
                  <a:pt x="2446" y="1948"/>
                  <a:pt x="2445" y="1948"/>
                </a:cubicBezTo>
                <a:cubicBezTo>
                  <a:pt x="2445" y="1948"/>
                  <a:pt x="2445" y="1948"/>
                  <a:pt x="2444" y="1948"/>
                </a:cubicBezTo>
                <a:cubicBezTo>
                  <a:pt x="2443" y="1947"/>
                  <a:pt x="2444" y="1948"/>
                  <a:pt x="2443" y="1949"/>
                </a:cubicBezTo>
                <a:close/>
                <a:moveTo>
                  <a:pt x="2567" y="2116"/>
                </a:moveTo>
                <a:cubicBezTo>
                  <a:pt x="2566" y="2116"/>
                  <a:pt x="2565" y="2118"/>
                  <a:pt x="2564" y="2117"/>
                </a:cubicBezTo>
                <a:cubicBezTo>
                  <a:pt x="2563" y="2116"/>
                  <a:pt x="2564" y="2115"/>
                  <a:pt x="2562" y="2115"/>
                </a:cubicBezTo>
                <a:cubicBezTo>
                  <a:pt x="2561" y="2114"/>
                  <a:pt x="2560" y="2115"/>
                  <a:pt x="2559" y="2116"/>
                </a:cubicBezTo>
                <a:cubicBezTo>
                  <a:pt x="2558" y="2117"/>
                  <a:pt x="2556" y="2116"/>
                  <a:pt x="2555" y="2118"/>
                </a:cubicBezTo>
                <a:cubicBezTo>
                  <a:pt x="2555" y="2118"/>
                  <a:pt x="2556" y="2119"/>
                  <a:pt x="2556" y="2119"/>
                </a:cubicBezTo>
                <a:cubicBezTo>
                  <a:pt x="2556" y="2120"/>
                  <a:pt x="2556" y="2121"/>
                  <a:pt x="2556" y="2122"/>
                </a:cubicBezTo>
                <a:cubicBezTo>
                  <a:pt x="2556" y="2122"/>
                  <a:pt x="2556" y="2123"/>
                  <a:pt x="2556" y="2123"/>
                </a:cubicBezTo>
                <a:cubicBezTo>
                  <a:pt x="2557" y="2123"/>
                  <a:pt x="2558" y="2123"/>
                  <a:pt x="2558" y="2122"/>
                </a:cubicBezTo>
                <a:cubicBezTo>
                  <a:pt x="2559" y="2121"/>
                  <a:pt x="2559" y="2122"/>
                  <a:pt x="2560" y="2121"/>
                </a:cubicBezTo>
                <a:cubicBezTo>
                  <a:pt x="2561" y="2121"/>
                  <a:pt x="2560" y="2120"/>
                  <a:pt x="2561" y="2120"/>
                </a:cubicBezTo>
                <a:cubicBezTo>
                  <a:pt x="2562" y="2118"/>
                  <a:pt x="2563" y="2120"/>
                  <a:pt x="2562" y="2121"/>
                </a:cubicBezTo>
                <a:cubicBezTo>
                  <a:pt x="2562" y="2122"/>
                  <a:pt x="2562" y="2122"/>
                  <a:pt x="2562" y="2123"/>
                </a:cubicBezTo>
                <a:cubicBezTo>
                  <a:pt x="2562" y="2124"/>
                  <a:pt x="2562" y="2125"/>
                  <a:pt x="2563" y="2125"/>
                </a:cubicBezTo>
                <a:cubicBezTo>
                  <a:pt x="2564" y="2125"/>
                  <a:pt x="2563" y="2122"/>
                  <a:pt x="2564" y="2121"/>
                </a:cubicBezTo>
                <a:cubicBezTo>
                  <a:pt x="2565" y="2121"/>
                  <a:pt x="2565" y="2121"/>
                  <a:pt x="2566" y="2121"/>
                </a:cubicBezTo>
                <a:cubicBezTo>
                  <a:pt x="2567" y="2120"/>
                  <a:pt x="2567" y="2120"/>
                  <a:pt x="2567" y="2119"/>
                </a:cubicBezTo>
                <a:cubicBezTo>
                  <a:pt x="2568" y="2118"/>
                  <a:pt x="2570" y="2118"/>
                  <a:pt x="2570" y="2117"/>
                </a:cubicBezTo>
                <a:cubicBezTo>
                  <a:pt x="2569" y="2117"/>
                  <a:pt x="2569" y="2117"/>
                  <a:pt x="2568" y="2117"/>
                </a:cubicBezTo>
                <a:cubicBezTo>
                  <a:pt x="2568" y="2117"/>
                  <a:pt x="2567" y="2116"/>
                  <a:pt x="2567" y="2116"/>
                </a:cubicBezTo>
                <a:close/>
                <a:moveTo>
                  <a:pt x="2593" y="2076"/>
                </a:moveTo>
                <a:cubicBezTo>
                  <a:pt x="2594" y="2075"/>
                  <a:pt x="2595" y="2075"/>
                  <a:pt x="2596" y="2074"/>
                </a:cubicBezTo>
                <a:cubicBezTo>
                  <a:pt x="2597" y="2073"/>
                  <a:pt x="2597" y="2071"/>
                  <a:pt x="2598" y="2070"/>
                </a:cubicBezTo>
                <a:cubicBezTo>
                  <a:pt x="2598" y="2069"/>
                  <a:pt x="2599" y="2068"/>
                  <a:pt x="2600" y="2066"/>
                </a:cubicBezTo>
                <a:cubicBezTo>
                  <a:pt x="2601" y="2064"/>
                  <a:pt x="2603" y="2061"/>
                  <a:pt x="2601" y="2058"/>
                </a:cubicBezTo>
                <a:cubicBezTo>
                  <a:pt x="2599" y="2055"/>
                  <a:pt x="2596" y="2060"/>
                  <a:pt x="2595" y="2062"/>
                </a:cubicBezTo>
                <a:cubicBezTo>
                  <a:pt x="2595" y="2063"/>
                  <a:pt x="2594" y="2064"/>
                  <a:pt x="2592" y="2064"/>
                </a:cubicBezTo>
                <a:cubicBezTo>
                  <a:pt x="2592" y="2065"/>
                  <a:pt x="2590" y="2065"/>
                  <a:pt x="2590" y="2066"/>
                </a:cubicBezTo>
                <a:cubicBezTo>
                  <a:pt x="2589" y="2066"/>
                  <a:pt x="2590" y="2067"/>
                  <a:pt x="2590" y="2067"/>
                </a:cubicBezTo>
                <a:cubicBezTo>
                  <a:pt x="2591" y="2068"/>
                  <a:pt x="2590" y="2069"/>
                  <a:pt x="2589" y="2069"/>
                </a:cubicBezTo>
                <a:cubicBezTo>
                  <a:pt x="2588" y="2070"/>
                  <a:pt x="2587" y="2071"/>
                  <a:pt x="2586" y="2071"/>
                </a:cubicBezTo>
                <a:cubicBezTo>
                  <a:pt x="2584" y="2072"/>
                  <a:pt x="2583" y="2072"/>
                  <a:pt x="2582" y="2073"/>
                </a:cubicBezTo>
                <a:cubicBezTo>
                  <a:pt x="2581" y="2074"/>
                  <a:pt x="2579" y="2075"/>
                  <a:pt x="2578" y="2075"/>
                </a:cubicBezTo>
                <a:cubicBezTo>
                  <a:pt x="2576" y="2076"/>
                  <a:pt x="2575" y="2076"/>
                  <a:pt x="2573" y="2076"/>
                </a:cubicBezTo>
                <a:cubicBezTo>
                  <a:pt x="2572" y="2076"/>
                  <a:pt x="2571" y="2075"/>
                  <a:pt x="2569" y="2075"/>
                </a:cubicBezTo>
                <a:cubicBezTo>
                  <a:pt x="2568" y="2074"/>
                  <a:pt x="2566" y="2075"/>
                  <a:pt x="2565" y="2074"/>
                </a:cubicBezTo>
                <a:cubicBezTo>
                  <a:pt x="2563" y="2074"/>
                  <a:pt x="2562" y="2074"/>
                  <a:pt x="2560" y="2074"/>
                </a:cubicBezTo>
                <a:cubicBezTo>
                  <a:pt x="2558" y="2075"/>
                  <a:pt x="2557" y="2076"/>
                  <a:pt x="2555" y="2076"/>
                </a:cubicBezTo>
                <a:cubicBezTo>
                  <a:pt x="2554" y="2076"/>
                  <a:pt x="2554" y="2076"/>
                  <a:pt x="2553" y="2076"/>
                </a:cubicBezTo>
                <a:cubicBezTo>
                  <a:pt x="2552" y="2075"/>
                  <a:pt x="2552" y="2075"/>
                  <a:pt x="2551" y="2075"/>
                </a:cubicBezTo>
                <a:cubicBezTo>
                  <a:pt x="2550" y="2074"/>
                  <a:pt x="2548" y="2074"/>
                  <a:pt x="2547" y="2074"/>
                </a:cubicBezTo>
                <a:cubicBezTo>
                  <a:pt x="2545" y="2073"/>
                  <a:pt x="2544" y="2072"/>
                  <a:pt x="2543" y="2072"/>
                </a:cubicBezTo>
                <a:cubicBezTo>
                  <a:pt x="2540" y="2071"/>
                  <a:pt x="2537" y="2072"/>
                  <a:pt x="2534" y="2072"/>
                </a:cubicBezTo>
                <a:cubicBezTo>
                  <a:pt x="2532" y="2072"/>
                  <a:pt x="2531" y="2072"/>
                  <a:pt x="2530" y="2070"/>
                </a:cubicBezTo>
                <a:cubicBezTo>
                  <a:pt x="2530" y="2069"/>
                  <a:pt x="2529" y="2068"/>
                  <a:pt x="2528" y="2068"/>
                </a:cubicBezTo>
                <a:cubicBezTo>
                  <a:pt x="2527" y="2067"/>
                  <a:pt x="2525" y="2067"/>
                  <a:pt x="2524" y="2067"/>
                </a:cubicBezTo>
                <a:cubicBezTo>
                  <a:pt x="2522" y="2067"/>
                  <a:pt x="2521" y="2067"/>
                  <a:pt x="2519" y="2067"/>
                </a:cubicBezTo>
                <a:cubicBezTo>
                  <a:pt x="2518" y="2067"/>
                  <a:pt x="2516" y="2066"/>
                  <a:pt x="2516" y="2068"/>
                </a:cubicBezTo>
                <a:cubicBezTo>
                  <a:pt x="2516" y="2070"/>
                  <a:pt x="2517" y="2071"/>
                  <a:pt x="2515" y="2072"/>
                </a:cubicBezTo>
                <a:cubicBezTo>
                  <a:pt x="2514" y="2073"/>
                  <a:pt x="2513" y="2074"/>
                  <a:pt x="2512" y="2075"/>
                </a:cubicBezTo>
                <a:cubicBezTo>
                  <a:pt x="2511" y="2076"/>
                  <a:pt x="2510" y="2078"/>
                  <a:pt x="2509" y="2077"/>
                </a:cubicBezTo>
                <a:cubicBezTo>
                  <a:pt x="2508" y="2076"/>
                  <a:pt x="2508" y="2075"/>
                  <a:pt x="2507" y="2075"/>
                </a:cubicBezTo>
                <a:cubicBezTo>
                  <a:pt x="2507" y="2075"/>
                  <a:pt x="2507" y="2075"/>
                  <a:pt x="2506" y="2074"/>
                </a:cubicBezTo>
                <a:cubicBezTo>
                  <a:pt x="2506" y="2073"/>
                  <a:pt x="2506" y="2072"/>
                  <a:pt x="2505" y="2073"/>
                </a:cubicBezTo>
                <a:cubicBezTo>
                  <a:pt x="2504" y="2074"/>
                  <a:pt x="2504" y="2075"/>
                  <a:pt x="2504" y="2076"/>
                </a:cubicBezTo>
                <a:cubicBezTo>
                  <a:pt x="2504" y="2077"/>
                  <a:pt x="2503" y="2077"/>
                  <a:pt x="2503" y="2077"/>
                </a:cubicBezTo>
                <a:cubicBezTo>
                  <a:pt x="2501" y="2078"/>
                  <a:pt x="2500" y="2078"/>
                  <a:pt x="2500" y="2080"/>
                </a:cubicBezTo>
                <a:cubicBezTo>
                  <a:pt x="2500" y="2081"/>
                  <a:pt x="2500" y="2082"/>
                  <a:pt x="2499" y="2083"/>
                </a:cubicBezTo>
                <a:cubicBezTo>
                  <a:pt x="2499" y="2083"/>
                  <a:pt x="2498" y="2083"/>
                  <a:pt x="2498" y="2084"/>
                </a:cubicBezTo>
                <a:cubicBezTo>
                  <a:pt x="2497" y="2085"/>
                  <a:pt x="2496" y="2087"/>
                  <a:pt x="2496" y="2088"/>
                </a:cubicBezTo>
                <a:cubicBezTo>
                  <a:pt x="2495" y="2089"/>
                  <a:pt x="2495" y="2091"/>
                  <a:pt x="2494" y="2092"/>
                </a:cubicBezTo>
                <a:cubicBezTo>
                  <a:pt x="2493" y="2092"/>
                  <a:pt x="2492" y="2092"/>
                  <a:pt x="2493" y="2093"/>
                </a:cubicBezTo>
                <a:cubicBezTo>
                  <a:pt x="2493" y="2093"/>
                  <a:pt x="2494" y="2093"/>
                  <a:pt x="2494" y="2094"/>
                </a:cubicBezTo>
                <a:cubicBezTo>
                  <a:pt x="2495" y="2094"/>
                  <a:pt x="2495" y="2095"/>
                  <a:pt x="2495" y="2095"/>
                </a:cubicBezTo>
                <a:cubicBezTo>
                  <a:pt x="2496" y="2096"/>
                  <a:pt x="2496" y="2096"/>
                  <a:pt x="2497" y="2097"/>
                </a:cubicBezTo>
                <a:cubicBezTo>
                  <a:pt x="2497" y="2098"/>
                  <a:pt x="2497" y="2099"/>
                  <a:pt x="2497" y="2100"/>
                </a:cubicBezTo>
                <a:cubicBezTo>
                  <a:pt x="2497" y="2101"/>
                  <a:pt x="2497" y="2103"/>
                  <a:pt x="2497" y="2105"/>
                </a:cubicBezTo>
                <a:cubicBezTo>
                  <a:pt x="2497" y="2105"/>
                  <a:pt x="2497" y="2105"/>
                  <a:pt x="2497" y="2106"/>
                </a:cubicBezTo>
                <a:cubicBezTo>
                  <a:pt x="2496" y="2106"/>
                  <a:pt x="2497" y="2107"/>
                  <a:pt x="2496" y="2107"/>
                </a:cubicBezTo>
                <a:cubicBezTo>
                  <a:pt x="2496" y="2108"/>
                  <a:pt x="2496" y="2107"/>
                  <a:pt x="2495" y="2106"/>
                </a:cubicBezTo>
                <a:cubicBezTo>
                  <a:pt x="2495" y="2106"/>
                  <a:pt x="2495" y="2105"/>
                  <a:pt x="2494" y="2105"/>
                </a:cubicBezTo>
                <a:cubicBezTo>
                  <a:pt x="2493" y="2105"/>
                  <a:pt x="2493" y="2106"/>
                  <a:pt x="2493" y="2107"/>
                </a:cubicBezTo>
                <a:cubicBezTo>
                  <a:pt x="2493" y="2109"/>
                  <a:pt x="2491" y="2109"/>
                  <a:pt x="2490" y="2111"/>
                </a:cubicBezTo>
                <a:cubicBezTo>
                  <a:pt x="2489" y="2112"/>
                  <a:pt x="2489" y="2114"/>
                  <a:pt x="2488" y="2116"/>
                </a:cubicBezTo>
                <a:cubicBezTo>
                  <a:pt x="2487" y="2117"/>
                  <a:pt x="2486" y="2117"/>
                  <a:pt x="2486" y="2118"/>
                </a:cubicBezTo>
                <a:cubicBezTo>
                  <a:pt x="2486" y="2119"/>
                  <a:pt x="2486" y="2121"/>
                  <a:pt x="2486" y="2122"/>
                </a:cubicBezTo>
                <a:cubicBezTo>
                  <a:pt x="2486" y="2122"/>
                  <a:pt x="2486" y="2123"/>
                  <a:pt x="2486" y="2123"/>
                </a:cubicBezTo>
                <a:cubicBezTo>
                  <a:pt x="2486" y="2124"/>
                  <a:pt x="2487" y="2124"/>
                  <a:pt x="2487" y="2125"/>
                </a:cubicBezTo>
                <a:cubicBezTo>
                  <a:pt x="2487" y="2126"/>
                  <a:pt x="2486" y="2127"/>
                  <a:pt x="2486" y="2128"/>
                </a:cubicBezTo>
                <a:cubicBezTo>
                  <a:pt x="2485" y="2130"/>
                  <a:pt x="2485" y="2131"/>
                  <a:pt x="2485" y="2132"/>
                </a:cubicBezTo>
                <a:cubicBezTo>
                  <a:pt x="2484" y="2133"/>
                  <a:pt x="2484" y="2134"/>
                  <a:pt x="2483" y="2135"/>
                </a:cubicBezTo>
                <a:cubicBezTo>
                  <a:pt x="2482" y="2136"/>
                  <a:pt x="2481" y="2137"/>
                  <a:pt x="2480" y="2139"/>
                </a:cubicBezTo>
                <a:cubicBezTo>
                  <a:pt x="2480" y="2141"/>
                  <a:pt x="2479" y="2142"/>
                  <a:pt x="2478" y="2144"/>
                </a:cubicBezTo>
                <a:cubicBezTo>
                  <a:pt x="2477" y="2145"/>
                  <a:pt x="2476" y="2145"/>
                  <a:pt x="2476" y="2147"/>
                </a:cubicBezTo>
                <a:cubicBezTo>
                  <a:pt x="2476" y="2147"/>
                  <a:pt x="2477" y="2148"/>
                  <a:pt x="2477" y="2148"/>
                </a:cubicBezTo>
                <a:cubicBezTo>
                  <a:pt x="2477" y="2149"/>
                  <a:pt x="2478" y="2150"/>
                  <a:pt x="2477" y="2150"/>
                </a:cubicBezTo>
                <a:cubicBezTo>
                  <a:pt x="2477" y="2151"/>
                  <a:pt x="2476" y="2151"/>
                  <a:pt x="2476" y="2152"/>
                </a:cubicBezTo>
                <a:cubicBezTo>
                  <a:pt x="2476" y="2152"/>
                  <a:pt x="2476" y="2153"/>
                  <a:pt x="2476" y="2153"/>
                </a:cubicBezTo>
                <a:cubicBezTo>
                  <a:pt x="2505" y="2153"/>
                  <a:pt x="2505" y="2153"/>
                  <a:pt x="2505" y="2153"/>
                </a:cubicBezTo>
                <a:cubicBezTo>
                  <a:pt x="2505" y="2152"/>
                  <a:pt x="2505" y="2152"/>
                  <a:pt x="2505" y="2151"/>
                </a:cubicBezTo>
                <a:cubicBezTo>
                  <a:pt x="2506" y="2149"/>
                  <a:pt x="2507" y="2150"/>
                  <a:pt x="2508" y="2149"/>
                </a:cubicBezTo>
                <a:cubicBezTo>
                  <a:pt x="2509" y="2148"/>
                  <a:pt x="2510" y="2147"/>
                  <a:pt x="2511" y="2146"/>
                </a:cubicBezTo>
                <a:cubicBezTo>
                  <a:pt x="2512" y="2146"/>
                  <a:pt x="2513" y="2146"/>
                  <a:pt x="2513" y="2145"/>
                </a:cubicBezTo>
                <a:cubicBezTo>
                  <a:pt x="2514" y="2145"/>
                  <a:pt x="2514" y="2144"/>
                  <a:pt x="2515" y="2144"/>
                </a:cubicBezTo>
                <a:cubicBezTo>
                  <a:pt x="2516" y="2144"/>
                  <a:pt x="2518" y="2144"/>
                  <a:pt x="2519" y="2145"/>
                </a:cubicBezTo>
                <a:cubicBezTo>
                  <a:pt x="2520" y="2146"/>
                  <a:pt x="2520" y="2147"/>
                  <a:pt x="2520" y="2148"/>
                </a:cubicBezTo>
                <a:cubicBezTo>
                  <a:pt x="2521" y="2150"/>
                  <a:pt x="2521" y="2151"/>
                  <a:pt x="2521" y="2153"/>
                </a:cubicBezTo>
                <a:cubicBezTo>
                  <a:pt x="2546" y="2153"/>
                  <a:pt x="2546" y="2153"/>
                  <a:pt x="2546" y="2153"/>
                </a:cubicBezTo>
                <a:cubicBezTo>
                  <a:pt x="2545" y="2152"/>
                  <a:pt x="2545" y="2152"/>
                  <a:pt x="2544" y="2151"/>
                </a:cubicBezTo>
                <a:cubicBezTo>
                  <a:pt x="2544" y="2150"/>
                  <a:pt x="2543" y="2149"/>
                  <a:pt x="2542" y="2148"/>
                </a:cubicBezTo>
                <a:cubicBezTo>
                  <a:pt x="2542" y="2147"/>
                  <a:pt x="2540" y="2146"/>
                  <a:pt x="2539" y="2145"/>
                </a:cubicBezTo>
                <a:cubicBezTo>
                  <a:pt x="2539" y="2144"/>
                  <a:pt x="2539" y="2142"/>
                  <a:pt x="2539" y="2141"/>
                </a:cubicBezTo>
                <a:cubicBezTo>
                  <a:pt x="2538" y="2140"/>
                  <a:pt x="2537" y="2139"/>
                  <a:pt x="2536" y="2138"/>
                </a:cubicBezTo>
                <a:cubicBezTo>
                  <a:pt x="2536" y="2137"/>
                  <a:pt x="2535" y="2136"/>
                  <a:pt x="2534" y="2135"/>
                </a:cubicBezTo>
                <a:cubicBezTo>
                  <a:pt x="2533" y="2135"/>
                  <a:pt x="2531" y="2135"/>
                  <a:pt x="2530" y="2134"/>
                </a:cubicBezTo>
                <a:cubicBezTo>
                  <a:pt x="2530" y="2133"/>
                  <a:pt x="2530" y="2132"/>
                  <a:pt x="2529" y="2131"/>
                </a:cubicBezTo>
                <a:cubicBezTo>
                  <a:pt x="2528" y="2131"/>
                  <a:pt x="2526" y="2130"/>
                  <a:pt x="2526" y="2129"/>
                </a:cubicBezTo>
                <a:cubicBezTo>
                  <a:pt x="2527" y="2129"/>
                  <a:pt x="2528" y="2130"/>
                  <a:pt x="2528" y="2130"/>
                </a:cubicBezTo>
                <a:cubicBezTo>
                  <a:pt x="2529" y="2130"/>
                  <a:pt x="2529" y="2130"/>
                  <a:pt x="2530" y="2130"/>
                </a:cubicBezTo>
                <a:cubicBezTo>
                  <a:pt x="2532" y="2130"/>
                  <a:pt x="2533" y="2130"/>
                  <a:pt x="2534" y="2130"/>
                </a:cubicBezTo>
                <a:cubicBezTo>
                  <a:pt x="2535" y="2129"/>
                  <a:pt x="2536" y="2127"/>
                  <a:pt x="2538" y="2127"/>
                </a:cubicBezTo>
                <a:cubicBezTo>
                  <a:pt x="2539" y="2126"/>
                  <a:pt x="2540" y="2125"/>
                  <a:pt x="2541" y="2124"/>
                </a:cubicBezTo>
                <a:cubicBezTo>
                  <a:pt x="2542" y="2123"/>
                  <a:pt x="2543" y="2122"/>
                  <a:pt x="2545" y="2122"/>
                </a:cubicBezTo>
                <a:cubicBezTo>
                  <a:pt x="2546" y="2121"/>
                  <a:pt x="2548" y="2120"/>
                  <a:pt x="2549" y="2119"/>
                </a:cubicBezTo>
                <a:cubicBezTo>
                  <a:pt x="2549" y="2118"/>
                  <a:pt x="2550" y="2118"/>
                  <a:pt x="2550" y="2117"/>
                </a:cubicBezTo>
                <a:cubicBezTo>
                  <a:pt x="2551" y="2116"/>
                  <a:pt x="2553" y="2115"/>
                  <a:pt x="2554" y="2114"/>
                </a:cubicBezTo>
                <a:cubicBezTo>
                  <a:pt x="2555" y="2112"/>
                  <a:pt x="2557" y="2109"/>
                  <a:pt x="2560" y="2109"/>
                </a:cubicBezTo>
                <a:cubicBezTo>
                  <a:pt x="2561" y="2109"/>
                  <a:pt x="2563" y="2109"/>
                  <a:pt x="2564" y="2110"/>
                </a:cubicBezTo>
                <a:cubicBezTo>
                  <a:pt x="2565" y="2111"/>
                  <a:pt x="2565" y="2114"/>
                  <a:pt x="2566" y="2113"/>
                </a:cubicBezTo>
                <a:cubicBezTo>
                  <a:pt x="2567" y="2113"/>
                  <a:pt x="2567" y="2112"/>
                  <a:pt x="2566" y="2111"/>
                </a:cubicBezTo>
                <a:cubicBezTo>
                  <a:pt x="2566" y="2110"/>
                  <a:pt x="2567" y="2110"/>
                  <a:pt x="2567" y="2109"/>
                </a:cubicBezTo>
                <a:cubicBezTo>
                  <a:pt x="2568" y="2107"/>
                  <a:pt x="2568" y="2107"/>
                  <a:pt x="2566" y="2106"/>
                </a:cubicBezTo>
                <a:cubicBezTo>
                  <a:pt x="2565" y="2105"/>
                  <a:pt x="2565" y="2103"/>
                  <a:pt x="2564" y="2103"/>
                </a:cubicBezTo>
                <a:cubicBezTo>
                  <a:pt x="2562" y="2103"/>
                  <a:pt x="2561" y="2103"/>
                  <a:pt x="2560" y="2104"/>
                </a:cubicBezTo>
                <a:cubicBezTo>
                  <a:pt x="2558" y="2104"/>
                  <a:pt x="2558" y="2106"/>
                  <a:pt x="2557" y="2107"/>
                </a:cubicBezTo>
                <a:cubicBezTo>
                  <a:pt x="2555" y="2108"/>
                  <a:pt x="2554" y="2107"/>
                  <a:pt x="2553" y="2107"/>
                </a:cubicBezTo>
                <a:cubicBezTo>
                  <a:pt x="2552" y="2107"/>
                  <a:pt x="2551" y="2107"/>
                  <a:pt x="2550" y="2107"/>
                </a:cubicBezTo>
                <a:cubicBezTo>
                  <a:pt x="2548" y="2107"/>
                  <a:pt x="2546" y="2107"/>
                  <a:pt x="2545" y="2107"/>
                </a:cubicBezTo>
                <a:cubicBezTo>
                  <a:pt x="2543" y="2107"/>
                  <a:pt x="2542" y="2108"/>
                  <a:pt x="2541" y="2108"/>
                </a:cubicBezTo>
                <a:cubicBezTo>
                  <a:pt x="2540" y="2109"/>
                  <a:pt x="2540" y="2109"/>
                  <a:pt x="2539" y="2109"/>
                </a:cubicBezTo>
                <a:cubicBezTo>
                  <a:pt x="2538" y="2109"/>
                  <a:pt x="2538" y="2110"/>
                  <a:pt x="2537" y="2110"/>
                </a:cubicBezTo>
                <a:cubicBezTo>
                  <a:pt x="2536" y="2111"/>
                  <a:pt x="2535" y="2111"/>
                  <a:pt x="2534" y="2110"/>
                </a:cubicBezTo>
                <a:cubicBezTo>
                  <a:pt x="2533" y="2109"/>
                  <a:pt x="2533" y="2109"/>
                  <a:pt x="2532" y="2109"/>
                </a:cubicBezTo>
                <a:cubicBezTo>
                  <a:pt x="2532" y="2108"/>
                  <a:pt x="2531" y="2108"/>
                  <a:pt x="2531" y="2108"/>
                </a:cubicBezTo>
                <a:cubicBezTo>
                  <a:pt x="2530" y="2109"/>
                  <a:pt x="2529" y="2111"/>
                  <a:pt x="2528" y="2112"/>
                </a:cubicBezTo>
                <a:cubicBezTo>
                  <a:pt x="2527" y="2112"/>
                  <a:pt x="2526" y="2113"/>
                  <a:pt x="2525" y="2115"/>
                </a:cubicBezTo>
                <a:cubicBezTo>
                  <a:pt x="2524" y="2117"/>
                  <a:pt x="2523" y="2121"/>
                  <a:pt x="2520" y="2120"/>
                </a:cubicBezTo>
                <a:cubicBezTo>
                  <a:pt x="2519" y="2120"/>
                  <a:pt x="2518" y="2119"/>
                  <a:pt x="2517" y="2119"/>
                </a:cubicBezTo>
                <a:cubicBezTo>
                  <a:pt x="2515" y="2119"/>
                  <a:pt x="2514" y="2119"/>
                  <a:pt x="2513" y="2118"/>
                </a:cubicBezTo>
                <a:cubicBezTo>
                  <a:pt x="2512" y="2117"/>
                  <a:pt x="2512" y="2115"/>
                  <a:pt x="2512" y="2114"/>
                </a:cubicBezTo>
                <a:cubicBezTo>
                  <a:pt x="2511" y="2114"/>
                  <a:pt x="2511" y="2113"/>
                  <a:pt x="2510" y="2113"/>
                </a:cubicBezTo>
                <a:cubicBezTo>
                  <a:pt x="2510" y="2112"/>
                  <a:pt x="2510" y="2112"/>
                  <a:pt x="2509" y="2111"/>
                </a:cubicBezTo>
                <a:cubicBezTo>
                  <a:pt x="2508" y="2110"/>
                  <a:pt x="2507" y="2110"/>
                  <a:pt x="2505" y="2110"/>
                </a:cubicBezTo>
                <a:cubicBezTo>
                  <a:pt x="2504" y="2110"/>
                  <a:pt x="2503" y="2109"/>
                  <a:pt x="2503" y="2108"/>
                </a:cubicBezTo>
                <a:cubicBezTo>
                  <a:pt x="2502" y="2107"/>
                  <a:pt x="2503" y="2105"/>
                  <a:pt x="2502" y="2104"/>
                </a:cubicBezTo>
                <a:cubicBezTo>
                  <a:pt x="2501" y="2103"/>
                  <a:pt x="2500" y="2102"/>
                  <a:pt x="2500" y="2100"/>
                </a:cubicBezTo>
                <a:cubicBezTo>
                  <a:pt x="2500" y="2097"/>
                  <a:pt x="2499" y="2094"/>
                  <a:pt x="2501" y="2091"/>
                </a:cubicBezTo>
                <a:cubicBezTo>
                  <a:pt x="2502" y="2089"/>
                  <a:pt x="2503" y="2089"/>
                  <a:pt x="2504" y="2087"/>
                </a:cubicBezTo>
                <a:cubicBezTo>
                  <a:pt x="2505" y="2086"/>
                  <a:pt x="2505" y="2085"/>
                  <a:pt x="2506" y="2083"/>
                </a:cubicBezTo>
                <a:cubicBezTo>
                  <a:pt x="2507" y="2083"/>
                  <a:pt x="2509" y="2082"/>
                  <a:pt x="2510" y="2082"/>
                </a:cubicBezTo>
                <a:cubicBezTo>
                  <a:pt x="2512" y="2082"/>
                  <a:pt x="2514" y="2081"/>
                  <a:pt x="2515" y="2081"/>
                </a:cubicBezTo>
                <a:cubicBezTo>
                  <a:pt x="2517" y="2082"/>
                  <a:pt x="2518" y="2082"/>
                  <a:pt x="2519" y="2082"/>
                </a:cubicBezTo>
                <a:cubicBezTo>
                  <a:pt x="2521" y="2083"/>
                  <a:pt x="2522" y="2083"/>
                  <a:pt x="2524" y="2083"/>
                </a:cubicBezTo>
                <a:cubicBezTo>
                  <a:pt x="2525" y="2083"/>
                  <a:pt x="2527" y="2084"/>
                  <a:pt x="2528" y="2084"/>
                </a:cubicBezTo>
                <a:cubicBezTo>
                  <a:pt x="2530" y="2083"/>
                  <a:pt x="2532" y="2083"/>
                  <a:pt x="2533" y="2083"/>
                </a:cubicBezTo>
                <a:cubicBezTo>
                  <a:pt x="2536" y="2083"/>
                  <a:pt x="2540" y="2083"/>
                  <a:pt x="2543" y="2083"/>
                </a:cubicBezTo>
                <a:cubicBezTo>
                  <a:pt x="2546" y="2083"/>
                  <a:pt x="2549" y="2083"/>
                  <a:pt x="2552" y="2083"/>
                </a:cubicBezTo>
                <a:cubicBezTo>
                  <a:pt x="2554" y="2082"/>
                  <a:pt x="2555" y="2082"/>
                  <a:pt x="2557" y="2083"/>
                </a:cubicBezTo>
                <a:cubicBezTo>
                  <a:pt x="2558" y="2083"/>
                  <a:pt x="2559" y="2084"/>
                  <a:pt x="2561" y="2084"/>
                </a:cubicBezTo>
                <a:cubicBezTo>
                  <a:pt x="2562" y="2085"/>
                  <a:pt x="2564" y="2084"/>
                  <a:pt x="2565" y="2085"/>
                </a:cubicBezTo>
                <a:cubicBezTo>
                  <a:pt x="2567" y="2086"/>
                  <a:pt x="2568" y="2087"/>
                  <a:pt x="2570" y="2087"/>
                </a:cubicBezTo>
                <a:cubicBezTo>
                  <a:pt x="2571" y="2087"/>
                  <a:pt x="2573" y="2087"/>
                  <a:pt x="2574" y="2087"/>
                </a:cubicBezTo>
                <a:cubicBezTo>
                  <a:pt x="2576" y="2087"/>
                  <a:pt x="2578" y="2086"/>
                  <a:pt x="2579" y="2086"/>
                </a:cubicBezTo>
                <a:cubicBezTo>
                  <a:pt x="2582" y="2086"/>
                  <a:pt x="2583" y="2086"/>
                  <a:pt x="2585" y="2084"/>
                </a:cubicBezTo>
                <a:cubicBezTo>
                  <a:pt x="2585" y="2084"/>
                  <a:pt x="2586" y="2083"/>
                  <a:pt x="2586" y="2083"/>
                </a:cubicBezTo>
                <a:cubicBezTo>
                  <a:pt x="2587" y="2081"/>
                  <a:pt x="2588" y="2080"/>
                  <a:pt x="2590" y="2079"/>
                </a:cubicBezTo>
                <a:cubicBezTo>
                  <a:pt x="2590" y="2078"/>
                  <a:pt x="2591" y="2077"/>
                  <a:pt x="2593" y="2076"/>
                </a:cubicBezTo>
                <a:close/>
                <a:moveTo>
                  <a:pt x="2446" y="1928"/>
                </a:moveTo>
                <a:cubicBezTo>
                  <a:pt x="2446" y="1929"/>
                  <a:pt x="2446" y="1930"/>
                  <a:pt x="2447" y="1930"/>
                </a:cubicBezTo>
                <a:cubicBezTo>
                  <a:pt x="2448" y="1929"/>
                  <a:pt x="2448" y="1928"/>
                  <a:pt x="2448" y="1928"/>
                </a:cubicBezTo>
                <a:cubicBezTo>
                  <a:pt x="2448" y="1928"/>
                  <a:pt x="2449" y="1927"/>
                  <a:pt x="2448" y="1927"/>
                </a:cubicBezTo>
                <a:cubicBezTo>
                  <a:pt x="2447" y="1927"/>
                  <a:pt x="2447" y="1928"/>
                  <a:pt x="2446" y="1928"/>
                </a:cubicBezTo>
                <a:close/>
                <a:moveTo>
                  <a:pt x="2523" y="1851"/>
                </a:moveTo>
                <a:cubicBezTo>
                  <a:pt x="2523" y="1850"/>
                  <a:pt x="2522" y="1850"/>
                  <a:pt x="2522" y="1849"/>
                </a:cubicBezTo>
                <a:cubicBezTo>
                  <a:pt x="2522" y="1849"/>
                  <a:pt x="2522" y="1848"/>
                  <a:pt x="2521" y="1848"/>
                </a:cubicBezTo>
                <a:cubicBezTo>
                  <a:pt x="2521" y="1848"/>
                  <a:pt x="2521" y="1849"/>
                  <a:pt x="2521" y="1850"/>
                </a:cubicBezTo>
                <a:cubicBezTo>
                  <a:pt x="2522" y="1850"/>
                  <a:pt x="2522" y="1851"/>
                  <a:pt x="2523" y="1851"/>
                </a:cubicBezTo>
                <a:close/>
                <a:moveTo>
                  <a:pt x="2557" y="1948"/>
                </a:moveTo>
                <a:cubicBezTo>
                  <a:pt x="2557" y="1948"/>
                  <a:pt x="2557" y="1948"/>
                  <a:pt x="2558" y="1947"/>
                </a:cubicBezTo>
                <a:cubicBezTo>
                  <a:pt x="2558" y="1947"/>
                  <a:pt x="2559" y="1947"/>
                  <a:pt x="2559" y="1946"/>
                </a:cubicBezTo>
                <a:cubicBezTo>
                  <a:pt x="2559" y="1946"/>
                  <a:pt x="2558" y="1945"/>
                  <a:pt x="2558" y="1946"/>
                </a:cubicBezTo>
                <a:cubicBezTo>
                  <a:pt x="2557" y="1946"/>
                  <a:pt x="2557" y="1947"/>
                  <a:pt x="2557" y="1947"/>
                </a:cubicBezTo>
                <a:cubicBezTo>
                  <a:pt x="2557" y="1946"/>
                  <a:pt x="2557" y="1946"/>
                  <a:pt x="2556" y="1946"/>
                </a:cubicBezTo>
                <a:cubicBezTo>
                  <a:pt x="2556" y="1946"/>
                  <a:pt x="2556" y="1947"/>
                  <a:pt x="2556" y="1947"/>
                </a:cubicBezTo>
                <a:cubicBezTo>
                  <a:pt x="2556" y="1947"/>
                  <a:pt x="2556" y="1949"/>
                  <a:pt x="2557" y="1948"/>
                </a:cubicBezTo>
                <a:close/>
                <a:moveTo>
                  <a:pt x="2623" y="2128"/>
                </a:moveTo>
                <a:cubicBezTo>
                  <a:pt x="2622" y="2128"/>
                  <a:pt x="2621" y="2128"/>
                  <a:pt x="2621" y="2128"/>
                </a:cubicBezTo>
                <a:cubicBezTo>
                  <a:pt x="2620" y="2128"/>
                  <a:pt x="2619" y="2128"/>
                  <a:pt x="2618" y="2128"/>
                </a:cubicBezTo>
                <a:cubicBezTo>
                  <a:pt x="2618" y="2128"/>
                  <a:pt x="2617" y="2128"/>
                  <a:pt x="2616" y="2128"/>
                </a:cubicBezTo>
                <a:cubicBezTo>
                  <a:pt x="2616" y="2128"/>
                  <a:pt x="2615" y="2128"/>
                  <a:pt x="2615" y="2128"/>
                </a:cubicBezTo>
                <a:cubicBezTo>
                  <a:pt x="2613" y="2128"/>
                  <a:pt x="2612" y="2128"/>
                  <a:pt x="2610" y="2127"/>
                </a:cubicBezTo>
                <a:cubicBezTo>
                  <a:pt x="2609" y="2126"/>
                  <a:pt x="2608" y="2127"/>
                  <a:pt x="2606" y="2127"/>
                </a:cubicBezTo>
                <a:cubicBezTo>
                  <a:pt x="2606" y="2127"/>
                  <a:pt x="2606" y="2127"/>
                  <a:pt x="2605" y="2127"/>
                </a:cubicBezTo>
                <a:cubicBezTo>
                  <a:pt x="2605" y="2127"/>
                  <a:pt x="2605" y="2127"/>
                  <a:pt x="2605" y="2127"/>
                </a:cubicBezTo>
                <a:cubicBezTo>
                  <a:pt x="2604" y="2126"/>
                  <a:pt x="2603" y="2126"/>
                  <a:pt x="2603" y="2126"/>
                </a:cubicBezTo>
                <a:cubicBezTo>
                  <a:pt x="2602" y="2126"/>
                  <a:pt x="2602" y="2127"/>
                  <a:pt x="2601" y="2126"/>
                </a:cubicBezTo>
                <a:cubicBezTo>
                  <a:pt x="2600" y="2126"/>
                  <a:pt x="2599" y="2126"/>
                  <a:pt x="2599" y="2126"/>
                </a:cubicBezTo>
                <a:cubicBezTo>
                  <a:pt x="2598" y="2126"/>
                  <a:pt x="2597" y="2126"/>
                  <a:pt x="2596" y="2126"/>
                </a:cubicBezTo>
                <a:cubicBezTo>
                  <a:pt x="2595" y="2124"/>
                  <a:pt x="2592" y="2124"/>
                  <a:pt x="2590" y="2124"/>
                </a:cubicBezTo>
                <a:cubicBezTo>
                  <a:pt x="2588" y="2124"/>
                  <a:pt x="2587" y="2125"/>
                  <a:pt x="2587" y="2127"/>
                </a:cubicBezTo>
                <a:cubicBezTo>
                  <a:pt x="2587" y="2129"/>
                  <a:pt x="2587" y="2130"/>
                  <a:pt x="2587" y="2132"/>
                </a:cubicBezTo>
                <a:cubicBezTo>
                  <a:pt x="2587" y="2134"/>
                  <a:pt x="2589" y="2132"/>
                  <a:pt x="2590" y="2131"/>
                </a:cubicBezTo>
                <a:cubicBezTo>
                  <a:pt x="2591" y="2131"/>
                  <a:pt x="2592" y="2131"/>
                  <a:pt x="2592" y="2131"/>
                </a:cubicBezTo>
                <a:cubicBezTo>
                  <a:pt x="2593" y="2131"/>
                  <a:pt x="2593" y="2131"/>
                  <a:pt x="2594" y="2130"/>
                </a:cubicBezTo>
                <a:cubicBezTo>
                  <a:pt x="2595" y="2130"/>
                  <a:pt x="2596" y="2130"/>
                  <a:pt x="2596" y="2130"/>
                </a:cubicBezTo>
                <a:cubicBezTo>
                  <a:pt x="2597" y="2130"/>
                  <a:pt x="2597" y="2131"/>
                  <a:pt x="2598" y="2131"/>
                </a:cubicBezTo>
                <a:cubicBezTo>
                  <a:pt x="2599" y="2131"/>
                  <a:pt x="2600" y="2131"/>
                  <a:pt x="2600" y="2130"/>
                </a:cubicBezTo>
                <a:cubicBezTo>
                  <a:pt x="2601" y="2130"/>
                  <a:pt x="2601" y="2130"/>
                  <a:pt x="2602" y="2130"/>
                </a:cubicBezTo>
                <a:cubicBezTo>
                  <a:pt x="2603" y="2130"/>
                  <a:pt x="2603" y="2130"/>
                  <a:pt x="2604" y="2130"/>
                </a:cubicBezTo>
                <a:cubicBezTo>
                  <a:pt x="2605" y="2130"/>
                  <a:pt x="2605" y="2129"/>
                  <a:pt x="2606" y="2129"/>
                </a:cubicBezTo>
                <a:cubicBezTo>
                  <a:pt x="2607" y="2129"/>
                  <a:pt x="2607" y="2130"/>
                  <a:pt x="2607" y="2130"/>
                </a:cubicBezTo>
                <a:cubicBezTo>
                  <a:pt x="2607" y="2131"/>
                  <a:pt x="2608" y="2131"/>
                  <a:pt x="2609" y="2131"/>
                </a:cubicBezTo>
                <a:cubicBezTo>
                  <a:pt x="2610" y="2131"/>
                  <a:pt x="2611" y="2131"/>
                  <a:pt x="2611" y="2131"/>
                </a:cubicBezTo>
                <a:cubicBezTo>
                  <a:pt x="2612" y="2130"/>
                  <a:pt x="2612" y="2130"/>
                  <a:pt x="2613" y="2130"/>
                </a:cubicBezTo>
                <a:cubicBezTo>
                  <a:pt x="2614" y="2129"/>
                  <a:pt x="2616" y="2130"/>
                  <a:pt x="2616" y="2132"/>
                </a:cubicBezTo>
                <a:cubicBezTo>
                  <a:pt x="2616" y="2132"/>
                  <a:pt x="2615" y="2133"/>
                  <a:pt x="2615" y="2134"/>
                </a:cubicBezTo>
                <a:cubicBezTo>
                  <a:pt x="2615" y="2135"/>
                  <a:pt x="2616" y="2134"/>
                  <a:pt x="2616" y="2135"/>
                </a:cubicBezTo>
                <a:cubicBezTo>
                  <a:pt x="2618" y="2136"/>
                  <a:pt x="2617" y="2138"/>
                  <a:pt x="2617" y="2139"/>
                </a:cubicBezTo>
                <a:cubicBezTo>
                  <a:pt x="2618" y="2139"/>
                  <a:pt x="2618" y="2140"/>
                  <a:pt x="2618" y="2140"/>
                </a:cubicBezTo>
                <a:cubicBezTo>
                  <a:pt x="2619" y="2141"/>
                  <a:pt x="2619" y="2142"/>
                  <a:pt x="2619" y="2142"/>
                </a:cubicBezTo>
                <a:cubicBezTo>
                  <a:pt x="2620" y="2142"/>
                  <a:pt x="2620" y="2140"/>
                  <a:pt x="2620" y="2140"/>
                </a:cubicBezTo>
                <a:cubicBezTo>
                  <a:pt x="2620" y="2139"/>
                  <a:pt x="2619" y="2139"/>
                  <a:pt x="2619" y="2138"/>
                </a:cubicBezTo>
                <a:cubicBezTo>
                  <a:pt x="2618" y="2138"/>
                  <a:pt x="2618" y="2137"/>
                  <a:pt x="2618" y="2136"/>
                </a:cubicBezTo>
                <a:cubicBezTo>
                  <a:pt x="2618" y="2135"/>
                  <a:pt x="2618" y="2135"/>
                  <a:pt x="2618" y="2134"/>
                </a:cubicBezTo>
                <a:cubicBezTo>
                  <a:pt x="2617" y="2133"/>
                  <a:pt x="2617" y="2131"/>
                  <a:pt x="2618" y="2130"/>
                </a:cubicBezTo>
                <a:cubicBezTo>
                  <a:pt x="2619" y="2130"/>
                  <a:pt x="2620" y="2130"/>
                  <a:pt x="2620" y="2130"/>
                </a:cubicBezTo>
                <a:cubicBezTo>
                  <a:pt x="2621" y="2130"/>
                  <a:pt x="2622" y="2130"/>
                  <a:pt x="2622" y="2130"/>
                </a:cubicBezTo>
                <a:cubicBezTo>
                  <a:pt x="2624" y="2129"/>
                  <a:pt x="2625" y="2128"/>
                  <a:pt x="2623" y="2128"/>
                </a:cubicBezTo>
                <a:close/>
                <a:moveTo>
                  <a:pt x="2496" y="1864"/>
                </a:moveTo>
                <a:cubicBezTo>
                  <a:pt x="2496" y="1864"/>
                  <a:pt x="2496" y="1865"/>
                  <a:pt x="2496" y="1865"/>
                </a:cubicBezTo>
                <a:cubicBezTo>
                  <a:pt x="2496" y="1865"/>
                  <a:pt x="2495" y="1865"/>
                  <a:pt x="2495" y="1865"/>
                </a:cubicBezTo>
                <a:cubicBezTo>
                  <a:pt x="2495" y="1865"/>
                  <a:pt x="2496" y="1866"/>
                  <a:pt x="2496" y="1866"/>
                </a:cubicBezTo>
                <a:cubicBezTo>
                  <a:pt x="2497" y="1866"/>
                  <a:pt x="2497" y="1865"/>
                  <a:pt x="2497" y="1866"/>
                </a:cubicBezTo>
                <a:cubicBezTo>
                  <a:pt x="2497" y="1866"/>
                  <a:pt x="2497" y="1867"/>
                  <a:pt x="2498" y="1867"/>
                </a:cubicBezTo>
                <a:cubicBezTo>
                  <a:pt x="2498" y="1866"/>
                  <a:pt x="2498" y="1865"/>
                  <a:pt x="2498" y="1864"/>
                </a:cubicBezTo>
                <a:cubicBezTo>
                  <a:pt x="2498" y="1864"/>
                  <a:pt x="2497" y="1863"/>
                  <a:pt x="2497" y="1864"/>
                </a:cubicBezTo>
                <a:cubicBezTo>
                  <a:pt x="2497" y="1864"/>
                  <a:pt x="2497" y="1864"/>
                  <a:pt x="2497" y="1864"/>
                </a:cubicBezTo>
                <a:cubicBezTo>
                  <a:pt x="2498" y="1865"/>
                  <a:pt x="2497" y="1865"/>
                  <a:pt x="2497" y="1865"/>
                </a:cubicBezTo>
                <a:cubicBezTo>
                  <a:pt x="2497" y="1865"/>
                  <a:pt x="2497" y="1864"/>
                  <a:pt x="2496" y="1864"/>
                </a:cubicBezTo>
                <a:close/>
                <a:moveTo>
                  <a:pt x="2519" y="1821"/>
                </a:moveTo>
                <a:cubicBezTo>
                  <a:pt x="2519" y="1821"/>
                  <a:pt x="2518" y="1821"/>
                  <a:pt x="2518" y="1821"/>
                </a:cubicBezTo>
                <a:cubicBezTo>
                  <a:pt x="2518" y="1821"/>
                  <a:pt x="2517" y="1821"/>
                  <a:pt x="2517" y="1821"/>
                </a:cubicBezTo>
                <a:cubicBezTo>
                  <a:pt x="2517" y="1821"/>
                  <a:pt x="2517" y="1820"/>
                  <a:pt x="2517" y="1821"/>
                </a:cubicBezTo>
                <a:cubicBezTo>
                  <a:pt x="2517" y="1821"/>
                  <a:pt x="2518" y="1822"/>
                  <a:pt x="2518" y="1822"/>
                </a:cubicBezTo>
                <a:cubicBezTo>
                  <a:pt x="2518" y="1822"/>
                  <a:pt x="2520" y="1822"/>
                  <a:pt x="2519" y="1821"/>
                </a:cubicBezTo>
                <a:close/>
                <a:moveTo>
                  <a:pt x="2610" y="1986"/>
                </a:moveTo>
                <a:cubicBezTo>
                  <a:pt x="2610" y="1985"/>
                  <a:pt x="2610" y="1983"/>
                  <a:pt x="2609" y="1984"/>
                </a:cubicBezTo>
                <a:cubicBezTo>
                  <a:pt x="2609" y="1985"/>
                  <a:pt x="2609" y="1986"/>
                  <a:pt x="2610" y="1986"/>
                </a:cubicBezTo>
                <a:close/>
                <a:moveTo>
                  <a:pt x="2519" y="1980"/>
                </a:moveTo>
                <a:cubicBezTo>
                  <a:pt x="2519" y="1979"/>
                  <a:pt x="2518" y="1979"/>
                  <a:pt x="2518" y="1979"/>
                </a:cubicBezTo>
                <a:cubicBezTo>
                  <a:pt x="2517" y="1980"/>
                  <a:pt x="2517" y="1980"/>
                  <a:pt x="2517" y="1980"/>
                </a:cubicBezTo>
                <a:cubicBezTo>
                  <a:pt x="2516" y="1980"/>
                  <a:pt x="2516" y="1980"/>
                  <a:pt x="2516" y="1981"/>
                </a:cubicBezTo>
                <a:cubicBezTo>
                  <a:pt x="2516" y="1981"/>
                  <a:pt x="2517" y="1981"/>
                  <a:pt x="2517" y="1980"/>
                </a:cubicBezTo>
                <a:cubicBezTo>
                  <a:pt x="2518" y="1980"/>
                  <a:pt x="2518" y="1981"/>
                  <a:pt x="2519" y="1980"/>
                </a:cubicBezTo>
                <a:close/>
                <a:moveTo>
                  <a:pt x="2608" y="1986"/>
                </a:moveTo>
                <a:cubicBezTo>
                  <a:pt x="2608" y="1984"/>
                  <a:pt x="2607" y="1985"/>
                  <a:pt x="2606" y="1986"/>
                </a:cubicBezTo>
                <a:cubicBezTo>
                  <a:pt x="2606" y="1987"/>
                  <a:pt x="2608" y="1986"/>
                  <a:pt x="2608" y="1986"/>
                </a:cubicBezTo>
                <a:close/>
                <a:moveTo>
                  <a:pt x="2630" y="1945"/>
                </a:moveTo>
                <a:cubicBezTo>
                  <a:pt x="2630" y="1944"/>
                  <a:pt x="2631" y="1944"/>
                  <a:pt x="2631" y="1944"/>
                </a:cubicBezTo>
                <a:cubicBezTo>
                  <a:pt x="2631" y="1943"/>
                  <a:pt x="2631" y="1943"/>
                  <a:pt x="2630" y="1942"/>
                </a:cubicBezTo>
                <a:cubicBezTo>
                  <a:pt x="2630" y="1942"/>
                  <a:pt x="2630" y="1941"/>
                  <a:pt x="2630" y="1941"/>
                </a:cubicBezTo>
                <a:cubicBezTo>
                  <a:pt x="2630" y="1940"/>
                  <a:pt x="2630" y="1940"/>
                  <a:pt x="2630" y="1940"/>
                </a:cubicBezTo>
                <a:cubicBezTo>
                  <a:pt x="2630" y="1939"/>
                  <a:pt x="2630" y="1938"/>
                  <a:pt x="2629" y="1938"/>
                </a:cubicBezTo>
                <a:cubicBezTo>
                  <a:pt x="2628" y="1938"/>
                  <a:pt x="2628" y="1938"/>
                  <a:pt x="2628" y="1937"/>
                </a:cubicBezTo>
                <a:cubicBezTo>
                  <a:pt x="2628" y="1936"/>
                  <a:pt x="2627" y="1937"/>
                  <a:pt x="2626" y="1936"/>
                </a:cubicBezTo>
                <a:cubicBezTo>
                  <a:pt x="2626" y="1935"/>
                  <a:pt x="2626" y="1935"/>
                  <a:pt x="2627" y="1935"/>
                </a:cubicBezTo>
                <a:cubicBezTo>
                  <a:pt x="2627" y="1934"/>
                  <a:pt x="2628" y="1934"/>
                  <a:pt x="2627" y="1933"/>
                </a:cubicBezTo>
                <a:cubicBezTo>
                  <a:pt x="2627" y="1933"/>
                  <a:pt x="2627" y="1933"/>
                  <a:pt x="2627" y="1932"/>
                </a:cubicBezTo>
                <a:cubicBezTo>
                  <a:pt x="2628" y="1932"/>
                  <a:pt x="2627" y="1931"/>
                  <a:pt x="2627" y="1931"/>
                </a:cubicBezTo>
                <a:cubicBezTo>
                  <a:pt x="2627" y="1930"/>
                  <a:pt x="2628" y="1929"/>
                  <a:pt x="2628" y="1929"/>
                </a:cubicBezTo>
                <a:cubicBezTo>
                  <a:pt x="2628" y="1928"/>
                  <a:pt x="2627" y="1928"/>
                  <a:pt x="2627" y="1929"/>
                </a:cubicBezTo>
                <a:cubicBezTo>
                  <a:pt x="2627" y="1929"/>
                  <a:pt x="2626" y="1929"/>
                  <a:pt x="2626" y="1929"/>
                </a:cubicBezTo>
                <a:cubicBezTo>
                  <a:pt x="2625" y="1930"/>
                  <a:pt x="2625" y="1929"/>
                  <a:pt x="2625" y="1929"/>
                </a:cubicBezTo>
                <a:cubicBezTo>
                  <a:pt x="2626" y="1928"/>
                  <a:pt x="2627" y="1928"/>
                  <a:pt x="2626" y="1927"/>
                </a:cubicBezTo>
                <a:cubicBezTo>
                  <a:pt x="2625" y="1927"/>
                  <a:pt x="2625" y="1926"/>
                  <a:pt x="2625" y="1926"/>
                </a:cubicBezTo>
                <a:cubicBezTo>
                  <a:pt x="2625" y="1925"/>
                  <a:pt x="2626" y="1925"/>
                  <a:pt x="2626" y="1925"/>
                </a:cubicBezTo>
                <a:cubicBezTo>
                  <a:pt x="2626" y="1925"/>
                  <a:pt x="2625" y="1924"/>
                  <a:pt x="2626" y="1924"/>
                </a:cubicBezTo>
                <a:cubicBezTo>
                  <a:pt x="2626" y="1924"/>
                  <a:pt x="2627" y="1924"/>
                  <a:pt x="2627" y="1923"/>
                </a:cubicBezTo>
                <a:cubicBezTo>
                  <a:pt x="2626" y="1922"/>
                  <a:pt x="2625" y="1923"/>
                  <a:pt x="2624" y="1923"/>
                </a:cubicBezTo>
                <a:cubicBezTo>
                  <a:pt x="2624" y="1922"/>
                  <a:pt x="2623" y="1922"/>
                  <a:pt x="2623" y="1922"/>
                </a:cubicBezTo>
                <a:cubicBezTo>
                  <a:pt x="2623" y="1922"/>
                  <a:pt x="2623" y="1923"/>
                  <a:pt x="2623" y="1923"/>
                </a:cubicBezTo>
                <a:cubicBezTo>
                  <a:pt x="2622" y="1923"/>
                  <a:pt x="2621" y="1923"/>
                  <a:pt x="2621" y="1923"/>
                </a:cubicBezTo>
                <a:cubicBezTo>
                  <a:pt x="2621" y="1922"/>
                  <a:pt x="2621" y="1922"/>
                  <a:pt x="2621" y="1921"/>
                </a:cubicBezTo>
                <a:cubicBezTo>
                  <a:pt x="2620" y="1921"/>
                  <a:pt x="2620" y="1921"/>
                  <a:pt x="2621" y="1920"/>
                </a:cubicBezTo>
                <a:cubicBezTo>
                  <a:pt x="2621" y="1920"/>
                  <a:pt x="2622" y="1920"/>
                  <a:pt x="2622" y="1919"/>
                </a:cubicBezTo>
                <a:cubicBezTo>
                  <a:pt x="2623" y="1919"/>
                  <a:pt x="2623" y="1919"/>
                  <a:pt x="2623" y="1918"/>
                </a:cubicBezTo>
                <a:cubicBezTo>
                  <a:pt x="2624" y="1918"/>
                  <a:pt x="2625" y="1917"/>
                  <a:pt x="2625" y="1916"/>
                </a:cubicBezTo>
                <a:cubicBezTo>
                  <a:pt x="2625" y="1914"/>
                  <a:pt x="2622" y="1913"/>
                  <a:pt x="2622" y="1911"/>
                </a:cubicBezTo>
                <a:cubicBezTo>
                  <a:pt x="2622" y="1910"/>
                  <a:pt x="2622" y="1909"/>
                  <a:pt x="2622" y="1909"/>
                </a:cubicBezTo>
                <a:cubicBezTo>
                  <a:pt x="2622" y="1908"/>
                  <a:pt x="2623" y="1907"/>
                  <a:pt x="2622" y="1907"/>
                </a:cubicBezTo>
                <a:cubicBezTo>
                  <a:pt x="2622" y="1907"/>
                  <a:pt x="2621" y="1908"/>
                  <a:pt x="2620" y="1908"/>
                </a:cubicBezTo>
                <a:cubicBezTo>
                  <a:pt x="2619" y="1909"/>
                  <a:pt x="2619" y="1908"/>
                  <a:pt x="2618" y="1907"/>
                </a:cubicBezTo>
                <a:cubicBezTo>
                  <a:pt x="2618" y="1906"/>
                  <a:pt x="2618" y="1906"/>
                  <a:pt x="2617" y="1906"/>
                </a:cubicBezTo>
                <a:cubicBezTo>
                  <a:pt x="2616" y="1906"/>
                  <a:pt x="2617" y="1905"/>
                  <a:pt x="2617" y="1905"/>
                </a:cubicBezTo>
                <a:cubicBezTo>
                  <a:pt x="2617" y="1904"/>
                  <a:pt x="2615" y="1902"/>
                  <a:pt x="2615" y="1902"/>
                </a:cubicBezTo>
                <a:cubicBezTo>
                  <a:pt x="2614" y="1902"/>
                  <a:pt x="2614" y="1902"/>
                  <a:pt x="2613" y="1902"/>
                </a:cubicBezTo>
                <a:cubicBezTo>
                  <a:pt x="2613" y="1902"/>
                  <a:pt x="2613" y="1901"/>
                  <a:pt x="2612" y="1901"/>
                </a:cubicBezTo>
                <a:cubicBezTo>
                  <a:pt x="2611" y="1901"/>
                  <a:pt x="2610" y="1900"/>
                  <a:pt x="2611" y="1899"/>
                </a:cubicBezTo>
                <a:cubicBezTo>
                  <a:pt x="2611" y="1899"/>
                  <a:pt x="2609" y="1898"/>
                  <a:pt x="2609" y="1898"/>
                </a:cubicBezTo>
                <a:cubicBezTo>
                  <a:pt x="2609" y="1898"/>
                  <a:pt x="2608" y="1898"/>
                  <a:pt x="2608" y="1897"/>
                </a:cubicBezTo>
                <a:cubicBezTo>
                  <a:pt x="2607" y="1897"/>
                  <a:pt x="2607" y="1898"/>
                  <a:pt x="2606" y="1899"/>
                </a:cubicBezTo>
                <a:cubicBezTo>
                  <a:pt x="2605" y="1900"/>
                  <a:pt x="2606" y="1901"/>
                  <a:pt x="2607" y="1902"/>
                </a:cubicBezTo>
                <a:cubicBezTo>
                  <a:pt x="2607" y="1903"/>
                  <a:pt x="2608" y="1904"/>
                  <a:pt x="2608" y="1906"/>
                </a:cubicBezTo>
                <a:cubicBezTo>
                  <a:pt x="2608" y="1906"/>
                  <a:pt x="2608" y="1907"/>
                  <a:pt x="2609" y="1908"/>
                </a:cubicBezTo>
                <a:cubicBezTo>
                  <a:pt x="2609" y="1909"/>
                  <a:pt x="2609" y="1911"/>
                  <a:pt x="2609" y="1913"/>
                </a:cubicBezTo>
                <a:cubicBezTo>
                  <a:pt x="2609" y="1914"/>
                  <a:pt x="2606" y="1914"/>
                  <a:pt x="2605" y="1914"/>
                </a:cubicBezTo>
                <a:cubicBezTo>
                  <a:pt x="2604" y="1913"/>
                  <a:pt x="2604" y="1912"/>
                  <a:pt x="2603" y="1912"/>
                </a:cubicBezTo>
                <a:cubicBezTo>
                  <a:pt x="2602" y="1912"/>
                  <a:pt x="2602" y="1914"/>
                  <a:pt x="2602" y="1914"/>
                </a:cubicBezTo>
                <a:cubicBezTo>
                  <a:pt x="2602" y="1916"/>
                  <a:pt x="2602" y="1918"/>
                  <a:pt x="2600" y="1917"/>
                </a:cubicBezTo>
                <a:cubicBezTo>
                  <a:pt x="2598" y="1916"/>
                  <a:pt x="2598" y="1914"/>
                  <a:pt x="2596" y="1913"/>
                </a:cubicBezTo>
                <a:cubicBezTo>
                  <a:pt x="2594" y="1913"/>
                  <a:pt x="2595" y="1918"/>
                  <a:pt x="2594" y="1919"/>
                </a:cubicBezTo>
                <a:cubicBezTo>
                  <a:pt x="2594" y="1920"/>
                  <a:pt x="2593" y="1920"/>
                  <a:pt x="2594" y="1920"/>
                </a:cubicBezTo>
                <a:cubicBezTo>
                  <a:pt x="2594" y="1921"/>
                  <a:pt x="2595" y="1921"/>
                  <a:pt x="2594" y="1922"/>
                </a:cubicBezTo>
                <a:cubicBezTo>
                  <a:pt x="2594" y="1922"/>
                  <a:pt x="2594" y="1923"/>
                  <a:pt x="2594" y="1923"/>
                </a:cubicBezTo>
                <a:cubicBezTo>
                  <a:pt x="2594" y="1925"/>
                  <a:pt x="2593" y="1924"/>
                  <a:pt x="2592" y="1924"/>
                </a:cubicBezTo>
                <a:cubicBezTo>
                  <a:pt x="2591" y="1923"/>
                  <a:pt x="2590" y="1923"/>
                  <a:pt x="2589" y="1922"/>
                </a:cubicBezTo>
                <a:cubicBezTo>
                  <a:pt x="2588" y="1921"/>
                  <a:pt x="2587" y="1922"/>
                  <a:pt x="2587" y="1922"/>
                </a:cubicBezTo>
                <a:cubicBezTo>
                  <a:pt x="2586" y="1923"/>
                  <a:pt x="2586" y="1923"/>
                  <a:pt x="2585" y="1924"/>
                </a:cubicBezTo>
                <a:cubicBezTo>
                  <a:pt x="2585" y="1924"/>
                  <a:pt x="2585" y="1925"/>
                  <a:pt x="2585" y="1926"/>
                </a:cubicBezTo>
                <a:cubicBezTo>
                  <a:pt x="2585" y="1926"/>
                  <a:pt x="2584" y="1927"/>
                  <a:pt x="2584" y="1927"/>
                </a:cubicBezTo>
                <a:cubicBezTo>
                  <a:pt x="2584" y="1928"/>
                  <a:pt x="2584" y="1929"/>
                  <a:pt x="2584" y="1929"/>
                </a:cubicBezTo>
                <a:cubicBezTo>
                  <a:pt x="2583" y="1930"/>
                  <a:pt x="2581" y="1930"/>
                  <a:pt x="2580" y="1930"/>
                </a:cubicBezTo>
                <a:cubicBezTo>
                  <a:pt x="2579" y="1930"/>
                  <a:pt x="2579" y="1930"/>
                  <a:pt x="2578" y="1931"/>
                </a:cubicBezTo>
                <a:cubicBezTo>
                  <a:pt x="2578" y="1931"/>
                  <a:pt x="2577" y="1931"/>
                  <a:pt x="2577" y="1932"/>
                </a:cubicBezTo>
                <a:cubicBezTo>
                  <a:pt x="2576" y="1932"/>
                  <a:pt x="2576" y="1932"/>
                  <a:pt x="2575" y="1933"/>
                </a:cubicBezTo>
                <a:cubicBezTo>
                  <a:pt x="2575" y="1933"/>
                  <a:pt x="2574" y="1934"/>
                  <a:pt x="2574" y="1934"/>
                </a:cubicBezTo>
                <a:cubicBezTo>
                  <a:pt x="2573" y="1934"/>
                  <a:pt x="2573" y="1935"/>
                  <a:pt x="2573" y="1935"/>
                </a:cubicBezTo>
                <a:cubicBezTo>
                  <a:pt x="2572" y="1935"/>
                  <a:pt x="2572" y="1934"/>
                  <a:pt x="2573" y="1934"/>
                </a:cubicBezTo>
                <a:cubicBezTo>
                  <a:pt x="2573" y="1933"/>
                  <a:pt x="2575" y="1932"/>
                  <a:pt x="2576" y="1932"/>
                </a:cubicBezTo>
                <a:cubicBezTo>
                  <a:pt x="2577" y="1930"/>
                  <a:pt x="2577" y="1930"/>
                  <a:pt x="2576" y="1928"/>
                </a:cubicBezTo>
                <a:cubicBezTo>
                  <a:pt x="2576" y="1927"/>
                  <a:pt x="2576" y="1926"/>
                  <a:pt x="2576" y="1925"/>
                </a:cubicBezTo>
                <a:cubicBezTo>
                  <a:pt x="2575" y="1924"/>
                  <a:pt x="2575" y="1923"/>
                  <a:pt x="2574" y="1922"/>
                </a:cubicBezTo>
                <a:cubicBezTo>
                  <a:pt x="2573" y="1921"/>
                  <a:pt x="2573" y="1921"/>
                  <a:pt x="2571" y="1921"/>
                </a:cubicBezTo>
                <a:cubicBezTo>
                  <a:pt x="2571" y="1920"/>
                  <a:pt x="2571" y="1923"/>
                  <a:pt x="2570" y="1921"/>
                </a:cubicBezTo>
                <a:cubicBezTo>
                  <a:pt x="2570" y="1921"/>
                  <a:pt x="2569" y="1921"/>
                  <a:pt x="2569" y="1921"/>
                </a:cubicBezTo>
                <a:cubicBezTo>
                  <a:pt x="2569" y="1920"/>
                  <a:pt x="2569" y="1920"/>
                  <a:pt x="2569" y="1920"/>
                </a:cubicBezTo>
                <a:cubicBezTo>
                  <a:pt x="2568" y="1920"/>
                  <a:pt x="2567" y="1919"/>
                  <a:pt x="2567" y="1919"/>
                </a:cubicBezTo>
                <a:cubicBezTo>
                  <a:pt x="2567" y="1920"/>
                  <a:pt x="2567" y="1920"/>
                  <a:pt x="2567" y="1920"/>
                </a:cubicBezTo>
                <a:cubicBezTo>
                  <a:pt x="2568" y="1921"/>
                  <a:pt x="2566" y="1921"/>
                  <a:pt x="2566" y="1922"/>
                </a:cubicBezTo>
                <a:cubicBezTo>
                  <a:pt x="2566" y="1923"/>
                  <a:pt x="2565" y="1923"/>
                  <a:pt x="2563" y="1923"/>
                </a:cubicBezTo>
                <a:cubicBezTo>
                  <a:pt x="2562" y="1923"/>
                  <a:pt x="2561" y="1924"/>
                  <a:pt x="2560" y="1925"/>
                </a:cubicBezTo>
                <a:cubicBezTo>
                  <a:pt x="2559" y="1925"/>
                  <a:pt x="2559" y="1927"/>
                  <a:pt x="2559" y="1928"/>
                </a:cubicBezTo>
                <a:cubicBezTo>
                  <a:pt x="2559" y="1928"/>
                  <a:pt x="2560" y="1929"/>
                  <a:pt x="2559" y="1930"/>
                </a:cubicBezTo>
                <a:cubicBezTo>
                  <a:pt x="2559" y="1931"/>
                  <a:pt x="2558" y="1931"/>
                  <a:pt x="2557" y="1931"/>
                </a:cubicBezTo>
                <a:cubicBezTo>
                  <a:pt x="2557" y="1931"/>
                  <a:pt x="2556" y="1932"/>
                  <a:pt x="2555" y="1932"/>
                </a:cubicBezTo>
                <a:cubicBezTo>
                  <a:pt x="2554" y="1932"/>
                  <a:pt x="2554" y="1931"/>
                  <a:pt x="2553" y="1931"/>
                </a:cubicBezTo>
                <a:cubicBezTo>
                  <a:pt x="2553" y="1931"/>
                  <a:pt x="2553" y="1931"/>
                  <a:pt x="2552" y="1932"/>
                </a:cubicBezTo>
                <a:cubicBezTo>
                  <a:pt x="2552" y="1932"/>
                  <a:pt x="2552" y="1932"/>
                  <a:pt x="2551" y="1933"/>
                </a:cubicBezTo>
                <a:cubicBezTo>
                  <a:pt x="2550" y="1933"/>
                  <a:pt x="2549" y="1933"/>
                  <a:pt x="2547" y="1933"/>
                </a:cubicBezTo>
                <a:cubicBezTo>
                  <a:pt x="2546" y="1934"/>
                  <a:pt x="2545" y="1934"/>
                  <a:pt x="2544" y="1935"/>
                </a:cubicBezTo>
                <a:cubicBezTo>
                  <a:pt x="2544" y="1936"/>
                  <a:pt x="2543" y="1937"/>
                  <a:pt x="2543" y="1938"/>
                </a:cubicBezTo>
                <a:cubicBezTo>
                  <a:pt x="2542" y="1939"/>
                  <a:pt x="2542" y="1940"/>
                  <a:pt x="2542" y="1941"/>
                </a:cubicBezTo>
                <a:cubicBezTo>
                  <a:pt x="2542" y="1942"/>
                  <a:pt x="2542" y="1943"/>
                  <a:pt x="2542" y="1944"/>
                </a:cubicBezTo>
                <a:cubicBezTo>
                  <a:pt x="2541" y="1945"/>
                  <a:pt x="2541" y="1945"/>
                  <a:pt x="2541" y="1947"/>
                </a:cubicBezTo>
                <a:cubicBezTo>
                  <a:pt x="2541" y="1947"/>
                  <a:pt x="2541" y="1948"/>
                  <a:pt x="2540" y="1949"/>
                </a:cubicBezTo>
                <a:cubicBezTo>
                  <a:pt x="2540" y="1949"/>
                  <a:pt x="2539" y="1949"/>
                  <a:pt x="2538" y="1950"/>
                </a:cubicBezTo>
                <a:cubicBezTo>
                  <a:pt x="2537" y="1952"/>
                  <a:pt x="2539" y="1956"/>
                  <a:pt x="2541" y="1956"/>
                </a:cubicBezTo>
                <a:cubicBezTo>
                  <a:pt x="2541" y="1956"/>
                  <a:pt x="2542" y="1956"/>
                  <a:pt x="2543" y="1956"/>
                </a:cubicBezTo>
                <a:cubicBezTo>
                  <a:pt x="2543" y="1955"/>
                  <a:pt x="2544" y="1955"/>
                  <a:pt x="2544" y="1954"/>
                </a:cubicBezTo>
                <a:cubicBezTo>
                  <a:pt x="2544" y="1953"/>
                  <a:pt x="2545" y="1952"/>
                  <a:pt x="2545" y="1951"/>
                </a:cubicBezTo>
                <a:cubicBezTo>
                  <a:pt x="2545" y="1951"/>
                  <a:pt x="2545" y="1950"/>
                  <a:pt x="2545" y="1949"/>
                </a:cubicBezTo>
                <a:cubicBezTo>
                  <a:pt x="2545" y="1949"/>
                  <a:pt x="2546" y="1947"/>
                  <a:pt x="2547" y="1948"/>
                </a:cubicBezTo>
                <a:cubicBezTo>
                  <a:pt x="2547" y="1948"/>
                  <a:pt x="2548" y="1946"/>
                  <a:pt x="2547" y="1946"/>
                </a:cubicBezTo>
                <a:cubicBezTo>
                  <a:pt x="2547" y="1946"/>
                  <a:pt x="2547" y="1946"/>
                  <a:pt x="2547" y="1946"/>
                </a:cubicBezTo>
                <a:cubicBezTo>
                  <a:pt x="2546" y="1946"/>
                  <a:pt x="2547" y="1945"/>
                  <a:pt x="2547" y="1944"/>
                </a:cubicBezTo>
                <a:cubicBezTo>
                  <a:pt x="2547" y="1944"/>
                  <a:pt x="2548" y="1943"/>
                  <a:pt x="2549" y="1943"/>
                </a:cubicBezTo>
                <a:cubicBezTo>
                  <a:pt x="2549" y="1944"/>
                  <a:pt x="2549" y="1943"/>
                  <a:pt x="2550" y="1943"/>
                </a:cubicBezTo>
                <a:cubicBezTo>
                  <a:pt x="2550" y="1943"/>
                  <a:pt x="2550" y="1942"/>
                  <a:pt x="2550" y="1942"/>
                </a:cubicBezTo>
                <a:cubicBezTo>
                  <a:pt x="2549" y="1942"/>
                  <a:pt x="2549" y="1943"/>
                  <a:pt x="2549" y="1943"/>
                </a:cubicBezTo>
                <a:cubicBezTo>
                  <a:pt x="2548" y="1943"/>
                  <a:pt x="2550" y="1940"/>
                  <a:pt x="2550" y="1940"/>
                </a:cubicBezTo>
                <a:cubicBezTo>
                  <a:pt x="2551" y="1939"/>
                  <a:pt x="2552" y="1938"/>
                  <a:pt x="2554" y="1938"/>
                </a:cubicBezTo>
                <a:cubicBezTo>
                  <a:pt x="2554" y="1939"/>
                  <a:pt x="2555" y="1939"/>
                  <a:pt x="2556" y="1939"/>
                </a:cubicBezTo>
                <a:cubicBezTo>
                  <a:pt x="2556" y="1940"/>
                  <a:pt x="2556" y="1940"/>
                  <a:pt x="2555" y="1940"/>
                </a:cubicBezTo>
                <a:cubicBezTo>
                  <a:pt x="2555" y="1941"/>
                  <a:pt x="2555" y="1942"/>
                  <a:pt x="2555" y="1942"/>
                </a:cubicBezTo>
                <a:cubicBezTo>
                  <a:pt x="2556" y="1943"/>
                  <a:pt x="2556" y="1943"/>
                  <a:pt x="2556" y="1943"/>
                </a:cubicBezTo>
                <a:cubicBezTo>
                  <a:pt x="2555" y="1944"/>
                  <a:pt x="2557" y="1946"/>
                  <a:pt x="2557" y="1944"/>
                </a:cubicBezTo>
                <a:cubicBezTo>
                  <a:pt x="2557" y="1944"/>
                  <a:pt x="2558" y="1943"/>
                  <a:pt x="2558" y="1943"/>
                </a:cubicBezTo>
                <a:cubicBezTo>
                  <a:pt x="2558" y="1944"/>
                  <a:pt x="2559" y="1944"/>
                  <a:pt x="2559" y="1945"/>
                </a:cubicBezTo>
                <a:cubicBezTo>
                  <a:pt x="2559" y="1945"/>
                  <a:pt x="2559" y="1945"/>
                  <a:pt x="2559" y="1944"/>
                </a:cubicBezTo>
                <a:cubicBezTo>
                  <a:pt x="2559" y="1944"/>
                  <a:pt x="2559" y="1943"/>
                  <a:pt x="2560" y="1943"/>
                </a:cubicBezTo>
                <a:cubicBezTo>
                  <a:pt x="2560" y="1943"/>
                  <a:pt x="2560" y="1943"/>
                  <a:pt x="2560" y="1943"/>
                </a:cubicBezTo>
                <a:cubicBezTo>
                  <a:pt x="2560" y="1943"/>
                  <a:pt x="2560" y="1942"/>
                  <a:pt x="2560" y="1942"/>
                </a:cubicBezTo>
                <a:cubicBezTo>
                  <a:pt x="2560" y="1941"/>
                  <a:pt x="2561" y="1941"/>
                  <a:pt x="2561" y="1940"/>
                </a:cubicBezTo>
                <a:cubicBezTo>
                  <a:pt x="2561" y="1940"/>
                  <a:pt x="2562" y="1939"/>
                  <a:pt x="2562" y="1940"/>
                </a:cubicBezTo>
                <a:cubicBezTo>
                  <a:pt x="2563" y="1940"/>
                  <a:pt x="2562" y="1941"/>
                  <a:pt x="2563" y="1941"/>
                </a:cubicBezTo>
                <a:cubicBezTo>
                  <a:pt x="2563" y="1941"/>
                  <a:pt x="2563" y="1941"/>
                  <a:pt x="2563" y="1942"/>
                </a:cubicBezTo>
                <a:cubicBezTo>
                  <a:pt x="2564" y="1942"/>
                  <a:pt x="2563" y="1943"/>
                  <a:pt x="2563" y="1943"/>
                </a:cubicBezTo>
                <a:cubicBezTo>
                  <a:pt x="2562" y="1942"/>
                  <a:pt x="2563" y="1942"/>
                  <a:pt x="2562" y="1942"/>
                </a:cubicBezTo>
                <a:cubicBezTo>
                  <a:pt x="2562" y="1943"/>
                  <a:pt x="2561" y="1944"/>
                  <a:pt x="2563" y="1944"/>
                </a:cubicBezTo>
                <a:cubicBezTo>
                  <a:pt x="2563" y="1945"/>
                  <a:pt x="2564" y="1943"/>
                  <a:pt x="2564" y="1943"/>
                </a:cubicBezTo>
                <a:cubicBezTo>
                  <a:pt x="2566" y="1943"/>
                  <a:pt x="2565" y="1944"/>
                  <a:pt x="2566" y="1945"/>
                </a:cubicBezTo>
                <a:cubicBezTo>
                  <a:pt x="2566" y="1945"/>
                  <a:pt x="2567" y="1945"/>
                  <a:pt x="2567" y="1946"/>
                </a:cubicBezTo>
                <a:cubicBezTo>
                  <a:pt x="2567" y="1946"/>
                  <a:pt x="2567" y="1946"/>
                  <a:pt x="2567" y="1947"/>
                </a:cubicBezTo>
                <a:cubicBezTo>
                  <a:pt x="2567" y="1947"/>
                  <a:pt x="2569" y="1946"/>
                  <a:pt x="2569" y="1946"/>
                </a:cubicBezTo>
                <a:cubicBezTo>
                  <a:pt x="2569" y="1945"/>
                  <a:pt x="2567" y="1945"/>
                  <a:pt x="2567" y="1944"/>
                </a:cubicBezTo>
                <a:cubicBezTo>
                  <a:pt x="2567" y="1944"/>
                  <a:pt x="2567" y="1944"/>
                  <a:pt x="2567" y="1943"/>
                </a:cubicBezTo>
                <a:cubicBezTo>
                  <a:pt x="2567" y="1943"/>
                  <a:pt x="2566" y="1943"/>
                  <a:pt x="2566" y="1943"/>
                </a:cubicBezTo>
                <a:cubicBezTo>
                  <a:pt x="2567" y="1942"/>
                  <a:pt x="2568" y="1942"/>
                  <a:pt x="2568" y="1942"/>
                </a:cubicBezTo>
                <a:cubicBezTo>
                  <a:pt x="2569" y="1941"/>
                  <a:pt x="2569" y="1940"/>
                  <a:pt x="2569" y="1939"/>
                </a:cubicBezTo>
                <a:cubicBezTo>
                  <a:pt x="2568" y="1938"/>
                  <a:pt x="2569" y="1937"/>
                  <a:pt x="2570" y="1937"/>
                </a:cubicBezTo>
                <a:cubicBezTo>
                  <a:pt x="2571" y="1937"/>
                  <a:pt x="2572" y="1937"/>
                  <a:pt x="2573" y="1938"/>
                </a:cubicBezTo>
                <a:cubicBezTo>
                  <a:pt x="2574" y="1938"/>
                  <a:pt x="2574" y="1938"/>
                  <a:pt x="2574" y="1939"/>
                </a:cubicBezTo>
                <a:cubicBezTo>
                  <a:pt x="2575" y="1940"/>
                  <a:pt x="2576" y="1940"/>
                  <a:pt x="2577" y="1940"/>
                </a:cubicBezTo>
                <a:cubicBezTo>
                  <a:pt x="2578" y="1940"/>
                  <a:pt x="2579" y="1940"/>
                  <a:pt x="2579" y="1941"/>
                </a:cubicBezTo>
                <a:cubicBezTo>
                  <a:pt x="2580" y="1941"/>
                  <a:pt x="2581" y="1942"/>
                  <a:pt x="2581" y="1943"/>
                </a:cubicBezTo>
                <a:cubicBezTo>
                  <a:pt x="2582" y="1944"/>
                  <a:pt x="2582" y="1946"/>
                  <a:pt x="2583" y="1946"/>
                </a:cubicBezTo>
                <a:cubicBezTo>
                  <a:pt x="2583" y="1946"/>
                  <a:pt x="2584" y="1945"/>
                  <a:pt x="2584" y="1946"/>
                </a:cubicBezTo>
                <a:cubicBezTo>
                  <a:pt x="2585" y="1946"/>
                  <a:pt x="2585" y="1947"/>
                  <a:pt x="2584" y="1947"/>
                </a:cubicBezTo>
                <a:cubicBezTo>
                  <a:pt x="2584" y="1947"/>
                  <a:pt x="2584" y="1947"/>
                  <a:pt x="2584" y="1948"/>
                </a:cubicBezTo>
                <a:cubicBezTo>
                  <a:pt x="2584" y="1948"/>
                  <a:pt x="2584" y="1949"/>
                  <a:pt x="2583" y="1949"/>
                </a:cubicBezTo>
                <a:cubicBezTo>
                  <a:pt x="2583" y="1950"/>
                  <a:pt x="2583" y="1950"/>
                  <a:pt x="2582" y="1951"/>
                </a:cubicBezTo>
                <a:cubicBezTo>
                  <a:pt x="2581" y="1951"/>
                  <a:pt x="2581" y="1951"/>
                  <a:pt x="2581" y="1951"/>
                </a:cubicBezTo>
                <a:cubicBezTo>
                  <a:pt x="2580" y="1951"/>
                  <a:pt x="2580" y="1952"/>
                  <a:pt x="2580" y="1952"/>
                </a:cubicBezTo>
                <a:cubicBezTo>
                  <a:pt x="2580" y="1953"/>
                  <a:pt x="2579" y="1953"/>
                  <a:pt x="2579" y="1954"/>
                </a:cubicBezTo>
                <a:cubicBezTo>
                  <a:pt x="2578" y="1955"/>
                  <a:pt x="2578" y="1955"/>
                  <a:pt x="2579" y="1956"/>
                </a:cubicBezTo>
                <a:cubicBezTo>
                  <a:pt x="2579" y="1956"/>
                  <a:pt x="2579" y="1957"/>
                  <a:pt x="2579" y="1957"/>
                </a:cubicBezTo>
                <a:cubicBezTo>
                  <a:pt x="2579" y="1959"/>
                  <a:pt x="2580" y="1958"/>
                  <a:pt x="2580" y="1958"/>
                </a:cubicBezTo>
                <a:cubicBezTo>
                  <a:pt x="2581" y="1959"/>
                  <a:pt x="2580" y="1959"/>
                  <a:pt x="2580" y="1960"/>
                </a:cubicBezTo>
                <a:cubicBezTo>
                  <a:pt x="2580" y="1960"/>
                  <a:pt x="2581" y="1961"/>
                  <a:pt x="2581" y="1961"/>
                </a:cubicBezTo>
                <a:cubicBezTo>
                  <a:pt x="2581" y="1962"/>
                  <a:pt x="2580" y="1963"/>
                  <a:pt x="2580" y="1964"/>
                </a:cubicBezTo>
                <a:cubicBezTo>
                  <a:pt x="2580" y="1965"/>
                  <a:pt x="2580" y="1965"/>
                  <a:pt x="2581" y="1966"/>
                </a:cubicBezTo>
                <a:cubicBezTo>
                  <a:pt x="2582" y="1967"/>
                  <a:pt x="2583" y="1968"/>
                  <a:pt x="2584" y="1969"/>
                </a:cubicBezTo>
                <a:cubicBezTo>
                  <a:pt x="2584" y="1970"/>
                  <a:pt x="2585" y="1971"/>
                  <a:pt x="2587" y="1971"/>
                </a:cubicBezTo>
                <a:cubicBezTo>
                  <a:pt x="2588" y="1972"/>
                  <a:pt x="2589" y="1972"/>
                  <a:pt x="2590" y="1973"/>
                </a:cubicBezTo>
                <a:cubicBezTo>
                  <a:pt x="2591" y="1974"/>
                  <a:pt x="2592" y="1974"/>
                  <a:pt x="2594" y="1975"/>
                </a:cubicBezTo>
                <a:cubicBezTo>
                  <a:pt x="2595" y="1975"/>
                  <a:pt x="2595" y="1975"/>
                  <a:pt x="2596" y="1975"/>
                </a:cubicBezTo>
                <a:cubicBezTo>
                  <a:pt x="2597" y="1976"/>
                  <a:pt x="2600" y="1979"/>
                  <a:pt x="2601" y="1976"/>
                </a:cubicBezTo>
                <a:cubicBezTo>
                  <a:pt x="2602" y="1975"/>
                  <a:pt x="2602" y="1973"/>
                  <a:pt x="2604" y="1972"/>
                </a:cubicBezTo>
                <a:cubicBezTo>
                  <a:pt x="2605" y="1971"/>
                  <a:pt x="2606" y="1973"/>
                  <a:pt x="2605" y="1974"/>
                </a:cubicBezTo>
                <a:cubicBezTo>
                  <a:pt x="2605" y="1975"/>
                  <a:pt x="2604" y="1976"/>
                  <a:pt x="2603" y="1977"/>
                </a:cubicBezTo>
                <a:cubicBezTo>
                  <a:pt x="2603" y="1978"/>
                  <a:pt x="2604" y="1978"/>
                  <a:pt x="2604" y="1978"/>
                </a:cubicBezTo>
                <a:cubicBezTo>
                  <a:pt x="2605" y="1979"/>
                  <a:pt x="2605" y="1980"/>
                  <a:pt x="2606" y="1982"/>
                </a:cubicBezTo>
                <a:cubicBezTo>
                  <a:pt x="2606" y="1983"/>
                  <a:pt x="2608" y="1983"/>
                  <a:pt x="2608" y="1982"/>
                </a:cubicBezTo>
                <a:cubicBezTo>
                  <a:pt x="2609" y="1979"/>
                  <a:pt x="2611" y="1977"/>
                  <a:pt x="2613" y="1975"/>
                </a:cubicBezTo>
                <a:cubicBezTo>
                  <a:pt x="2615" y="1973"/>
                  <a:pt x="2613" y="1970"/>
                  <a:pt x="2613" y="1967"/>
                </a:cubicBezTo>
                <a:cubicBezTo>
                  <a:pt x="2612" y="1967"/>
                  <a:pt x="2612" y="1966"/>
                  <a:pt x="2611" y="1965"/>
                </a:cubicBezTo>
                <a:cubicBezTo>
                  <a:pt x="2611" y="1965"/>
                  <a:pt x="2612" y="1964"/>
                  <a:pt x="2611" y="1964"/>
                </a:cubicBezTo>
                <a:cubicBezTo>
                  <a:pt x="2611" y="1963"/>
                  <a:pt x="2610" y="1963"/>
                  <a:pt x="2609" y="1962"/>
                </a:cubicBezTo>
                <a:cubicBezTo>
                  <a:pt x="2609" y="1962"/>
                  <a:pt x="2609" y="1961"/>
                  <a:pt x="2608" y="1962"/>
                </a:cubicBezTo>
                <a:cubicBezTo>
                  <a:pt x="2607" y="1962"/>
                  <a:pt x="2607" y="1961"/>
                  <a:pt x="2607" y="1960"/>
                </a:cubicBezTo>
                <a:cubicBezTo>
                  <a:pt x="2607" y="1959"/>
                  <a:pt x="2607" y="1958"/>
                  <a:pt x="2608" y="1957"/>
                </a:cubicBezTo>
                <a:cubicBezTo>
                  <a:pt x="2608" y="1956"/>
                  <a:pt x="2609" y="1956"/>
                  <a:pt x="2609" y="1954"/>
                </a:cubicBezTo>
                <a:cubicBezTo>
                  <a:pt x="2609" y="1954"/>
                  <a:pt x="2609" y="1953"/>
                  <a:pt x="2610" y="1953"/>
                </a:cubicBezTo>
                <a:cubicBezTo>
                  <a:pt x="2610" y="1953"/>
                  <a:pt x="2611" y="1953"/>
                  <a:pt x="2611" y="1953"/>
                </a:cubicBezTo>
                <a:cubicBezTo>
                  <a:pt x="2612" y="1953"/>
                  <a:pt x="2612" y="1952"/>
                  <a:pt x="2613" y="1952"/>
                </a:cubicBezTo>
                <a:cubicBezTo>
                  <a:pt x="2613" y="1952"/>
                  <a:pt x="2614" y="1953"/>
                  <a:pt x="2614" y="1953"/>
                </a:cubicBezTo>
                <a:cubicBezTo>
                  <a:pt x="2614" y="1953"/>
                  <a:pt x="2614" y="1954"/>
                  <a:pt x="2614" y="1954"/>
                </a:cubicBezTo>
                <a:cubicBezTo>
                  <a:pt x="2613" y="1954"/>
                  <a:pt x="2613" y="1954"/>
                  <a:pt x="2613" y="1954"/>
                </a:cubicBezTo>
                <a:cubicBezTo>
                  <a:pt x="2613" y="1955"/>
                  <a:pt x="2613" y="1955"/>
                  <a:pt x="2613" y="1955"/>
                </a:cubicBezTo>
                <a:cubicBezTo>
                  <a:pt x="2614" y="1955"/>
                  <a:pt x="2614" y="1955"/>
                  <a:pt x="2614" y="1955"/>
                </a:cubicBezTo>
                <a:cubicBezTo>
                  <a:pt x="2614" y="1954"/>
                  <a:pt x="2614" y="1956"/>
                  <a:pt x="2615" y="1956"/>
                </a:cubicBezTo>
                <a:cubicBezTo>
                  <a:pt x="2616" y="1954"/>
                  <a:pt x="2615" y="1953"/>
                  <a:pt x="2615" y="1952"/>
                </a:cubicBezTo>
                <a:cubicBezTo>
                  <a:pt x="2615" y="1951"/>
                  <a:pt x="2614" y="1951"/>
                  <a:pt x="2613" y="1951"/>
                </a:cubicBezTo>
                <a:cubicBezTo>
                  <a:pt x="2612" y="1952"/>
                  <a:pt x="2612" y="1950"/>
                  <a:pt x="2612" y="1950"/>
                </a:cubicBezTo>
                <a:cubicBezTo>
                  <a:pt x="2612" y="1949"/>
                  <a:pt x="2613" y="1948"/>
                  <a:pt x="2613" y="1948"/>
                </a:cubicBezTo>
                <a:cubicBezTo>
                  <a:pt x="2614" y="1947"/>
                  <a:pt x="2615" y="1947"/>
                  <a:pt x="2615" y="1946"/>
                </a:cubicBezTo>
                <a:cubicBezTo>
                  <a:pt x="2615" y="1946"/>
                  <a:pt x="2616" y="1946"/>
                  <a:pt x="2616" y="1946"/>
                </a:cubicBezTo>
                <a:cubicBezTo>
                  <a:pt x="2616" y="1947"/>
                  <a:pt x="2616" y="1948"/>
                  <a:pt x="2616" y="1949"/>
                </a:cubicBezTo>
                <a:cubicBezTo>
                  <a:pt x="2616" y="1949"/>
                  <a:pt x="2617" y="1950"/>
                  <a:pt x="2617" y="1950"/>
                </a:cubicBezTo>
                <a:cubicBezTo>
                  <a:pt x="2617" y="1950"/>
                  <a:pt x="2617" y="1950"/>
                  <a:pt x="2617" y="1951"/>
                </a:cubicBezTo>
                <a:cubicBezTo>
                  <a:pt x="2617" y="1951"/>
                  <a:pt x="2618" y="1952"/>
                  <a:pt x="2618" y="1952"/>
                </a:cubicBezTo>
                <a:cubicBezTo>
                  <a:pt x="2618" y="1952"/>
                  <a:pt x="2619" y="1953"/>
                  <a:pt x="2619" y="1953"/>
                </a:cubicBezTo>
                <a:cubicBezTo>
                  <a:pt x="2619" y="1954"/>
                  <a:pt x="2619" y="1955"/>
                  <a:pt x="2619" y="1955"/>
                </a:cubicBezTo>
                <a:cubicBezTo>
                  <a:pt x="2619" y="1956"/>
                  <a:pt x="2620" y="1956"/>
                  <a:pt x="2620" y="1956"/>
                </a:cubicBezTo>
                <a:cubicBezTo>
                  <a:pt x="2621" y="1957"/>
                  <a:pt x="2621" y="1958"/>
                  <a:pt x="2621" y="1958"/>
                </a:cubicBezTo>
                <a:cubicBezTo>
                  <a:pt x="2621" y="1959"/>
                  <a:pt x="2621" y="1961"/>
                  <a:pt x="2621" y="1962"/>
                </a:cubicBezTo>
                <a:cubicBezTo>
                  <a:pt x="2621" y="1963"/>
                  <a:pt x="2621" y="1963"/>
                  <a:pt x="2621" y="1964"/>
                </a:cubicBezTo>
                <a:cubicBezTo>
                  <a:pt x="2622" y="1964"/>
                  <a:pt x="2622" y="1964"/>
                  <a:pt x="2622" y="1965"/>
                </a:cubicBezTo>
                <a:cubicBezTo>
                  <a:pt x="2622" y="1966"/>
                  <a:pt x="2623" y="1966"/>
                  <a:pt x="2623" y="1966"/>
                </a:cubicBezTo>
                <a:cubicBezTo>
                  <a:pt x="2623" y="1967"/>
                  <a:pt x="2623" y="1967"/>
                  <a:pt x="2623" y="1968"/>
                </a:cubicBezTo>
                <a:cubicBezTo>
                  <a:pt x="2624" y="1968"/>
                  <a:pt x="2623" y="1966"/>
                  <a:pt x="2623" y="1966"/>
                </a:cubicBezTo>
                <a:cubicBezTo>
                  <a:pt x="2623" y="1964"/>
                  <a:pt x="2623" y="1962"/>
                  <a:pt x="2624" y="1960"/>
                </a:cubicBezTo>
                <a:cubicBezTo>
                  <a:pt x="2624" y="1960"/>
                  <a:pt x="2624" y="1959"/>
                  <a:pt x="2624" y="1958"/>
                </a:cubicBezTo>
                <a:cubicBezTo>
                  <a:pt x="2624" y="1957"/>
                  <a:pt x="2623" y="1957"/>
                  <a:pt x="2623" y="1955"/>
                </a:cubicBezTo>
                <a:cubicBezTo>
                  <a:pt x="2623" y="1955"/>
                  <a:pt x="2623" y="1954"/>
                  <a:pt x="2624" y="1955"/>
                </a:cubicBezTo>
                <a:cubicBezTo>
                  <a:pt x="2625" y="1955"/>
                  <a:pt x="2625" y="1955"/>
                  <a:pt x="2625" y="1954"/>
                </a:cubicBezTo>
                <a:cubicBezTo>
                  <a:pt x="2626" y="1952"/>
                  <a:pt x="2627" y="1954"/>
                  <a:pt x="2628" y="1953"/>
                </a:cubicBezTo>
                <a:cubicBezTo>
                  <a:pt x="2628" y="1953"/>
                  <a:pt x="2629" y="1951"/>
                  <a:pt x="2629" y="1950"/>
                </a:cubicBezTo>
                <a:cubicBezTo>
                  <a:pt x="2629" y="1949"/>
                  <a:pt x="2631" y="1949"/>
                  <a:pt x="2631" y="1948"/>
                </a:cubicBezTo>
                <a:cubicBezTo>
                  <a:pt x="2631" y="1947"/>
                  <a:pt x="2630" y="1947"/>
                  <a:pt x="2630" y="1947"/>
                </a:cubicBezTo>
                <a:cubicBezTo>
                  <a:pt x="2630" y="1946"/>
                  <a:pt x="2630" y="1946"/>
                  <a:pt x="2630" y="1945"/>
                </a:cubicBezTo>
                <a:close/>
                <a:moveTo>
                  <a:pt x="2505" y="1819"/>
                </a:moveTo>
                <a:cubicBezTo>
                  <a:pt x="2506" y="1820"/>
                  <a:pt x="2505" y="1821"/>
                  <a:pt x="2506" y="1821"/>
                </a:cubicBezTo>
                <a:cubicBezTo>
                  <a:pt x="2507" y="1820"/>
                  <a:pt x="2508" y="1821"/>
                  <a:pt x="2509" y="1822"/>
                </a:cubicBezTo>
                <a:cubicBezTo>
                  <a:pt x="2509" y="1822"/>
                  <a:pt x="2509" y="1822"/>
                  <a:pt x="2509" y="1821"/>
                </a:cubicBezTo>
                <a:cubicBezTo>
                  <a:pt x="2509" y="1821"/>
                  <a:pt x="2509" y="1821"/>
                  <a:pt x="2508" y="1821"/>
                </a:cubicBezTo>
                <a:cubicBezTo>
                  <a:pt x="2508" y="1821"/>
                  <a:pt x="2507" y="1821"/>
                  <a:pt x="2507" y="1820"/>
                </a:cubicBezTo>
                <a:cubicBezTo>
                  <a:pt x="2506" y="1820"/>
                  <a:pt x="2506" y="1818"/>
                  <a:pt x="2505" y="1818"/>
                </a:cubicBezTo>
                <a:cubicBezTo>
                  <a:pt x="2504" y="1818"/>
                  <a:pt x="2504" y="1817"/>
                  <a:pt x="2503" y="1817"/>
                </a:cubicBezTo>
                <a:cubicBezTo>
                  <a:pt x="2503" y="1817"/>
                  <a:pt x="2503" y="1818"/>
                  <a:pt x="2503" y="1818"/>
                </a:cubicBezTo>
                <a:cubicBezTo>
                  <a:pt x="2503" y="1819"/>
                  <a:pt x="2504" y="1819"/>
                  <a:pt x="2505" y="1819"/>
                </a:cubicBezTo>
                <a:close/>
                <a:moveTo>
                  <a:pt x="2617" y="1902"/>
                </a:moveTo>
                <a:cubicBezTo>
                  <a:pt x="2618" y="1902"/>
                  <a:pt x="2618" y="1901"/>
                  <a:pt x="2618" y="1901"/>
                </a:cubicBezTo>
                <a:cubicBezTo>
                  <a:pt x="2618" y="1900"/>
                  <a:pt x="2618" y="1900"/>
                  <a:pt x="2618" y="1899"/>
                </a:cubicBezTo>
                <a:cubicBezTo>
                  <a:pt x="2618" y="1899"/>
                  <a:pt x="2618" y="1899"/>
                  <a:pt x="2617" y="1898"/>
                </a:cubicBezTo>
                <a:cubicBezTo>
                  <a:pt x="2617" y="1898"/>
                  <a:pt x="2616" y="1898"/>
                  <a:pt x="2617" y="1899"/>
                </a:cubicBezTo>
                <a:cubicBezTo>
                  <a:pt x="2617" y="1899"/>
                  <a:pt x="2617" y="1900"/>
                  <a:pt x="2617" y="1900"/>
                </a:cubicBezTo>
                <a:cubicBezTo>
                  <a:pt x="2616" y="1901"/>
                  <a:pt x="2616" y="1902"/>
                  <a:pt x="2617" y="1902"/>
                </a:cubicBezTo>
                <a:close/>
                <a:moveTo>
                  <a:pt x="2521" y="1814"/>
                </a:moveTo>
                <a:cubicBezTo>
                  <a:pt x="2521" y="1814"/>
                  <a:pt x="2520" y="1813"/>
                  <a:pt x="2520" y="1814"/>
                </a:cubicBezTo>
                <a:cubicBezTo>
                  <a:pt x="2520" y="1815"/>
                  <a:pt x="2520" y="1815"/>
                  <a:pt x="2521" y="1814"/>
                </a:cubicBezTo>
                <a:close/>
                <a:moveTo>
                  <a:pt x="2511" y="1968"/>
                </a:moveTo>
                <a:cubicBezTo>
                  <a:pt x="2511" y="1968"/>
                  <a:pt x="2509" y="1969"/>
                  <a:pt x="2510" y="1969"/>
                </a:cubicBezTo>
                <a:cubicBezTo>
                  <a:pt x="2511" y="1969"/>
                  <a:pt x="2511" y="1970"/>
                  <a:pt x="2512" y="1969"/>
                </a:cubicBezTo>
                <a:cubicBezTo>
                  <a:pt x="2512" y="1968"/>
                  <a:pt x="2512" y="1968"/>
                  <a:pt x="2512" y="1967"/>
                </a:cubicBezTo>
                <a:cubicBezTo>
                  <a:pt x="2512" y="1967"/>
                  <a:pt x="2512" y="1966"/>
                  <a:pt x="2512" y="1966"/>
                </a:cubicBezTo>
                <a:cubicBezTo>
                  <a:pt x="2511" y="1965"/>
                  <a:pt x="2511" y="1968"/>
                  <a:pt x="2511" y="1968"/>
                </a:cubicBezTo>
                <a:close/>
                <a:moveTo>
                  <a:pt x="2520" y="1878"/>
                </a:moveTo>
                <a:cubicBezTo>
                  <a:pt x="2519" y="1878"/>
                  <a:pt x="2521" y="1878"/>
                  <a:pt x="2521" y="1878"/>
                </a:cubicBezTo>
                <a:cubicBezTo>
                  <a:pt x="2521" y="1879"/>
                  <a:pt x="2521" y="1878"/>
                  <a:pt x="2522" y="1878"/>
                </a:cubicBezTo>
                <a:cubicBezTo>
                  <a:pt x="2522" y="1877"/>
                  <a:pt x="2522" y="1876"/>
                  <a:pt x="2521" y="1876"/>
                </a:cubicBezTo>
                <a:cubicBezTo>
                  <a:pt x="2521" y="1876"/>
                  <a:pt x="2521" y="1876"/>
                  <a:pt x="2521" y="1876"/>
                </a:cubicBezTo>
                <a:cubicBezTo>
                  <a:pt x="2521" y="1877"/>
                  <a:pt x="2521" y="1877"/>
                  <a:pt x="2521" y="1877"/>
                </a:cubicBezTo>
                <a:cubicBezTo>
                  <a:pt x="2520" y="1877"/>
                  <a:pt x="2520" y="1877"/>
                  <a:pt x="2520" y="1878"/>
                </a:cubicBezTo>
                <a:close/>
                <a:moveTo>
                  <a:pt x="2517" y="1983"/>
                </a:moveTo>
                <a:cubicBezTo>
                  <a:pt x="2516" y="1983"/>
                  <a:pt x="2516" y="1983"/>
                  <a:pt x="2516" y="1983"/>
                </a:cubicBezTo>
                <a:cubicBezTo>
                  <a:pt x="2516" y="1983"/>
                  <a:pt x="2516" y="1983"/>
                  <a:pt x="2516" y="1983"/>
                </a:cubicBezTo>
                <a:cubicBezTo>
                  <a:pt x="2515" y="1983"/>
                  <a:pt x="2515" y="1983"/>
                  <a:pt x="2515" y="1984"/>
                </a:cubicBezTo>
                <a:cubicBezTo>
                  <a:pt x="2515" y="1985"/>
                  <a:pt x="2516" y="1983"/>
                  <a:pt x="2517" y="1984"/>
                </a:cubicBezTo>
                <a:cubicBezTo>
                  <a:pt x="2517" y="1984"/>
                  <a:pt x="2518" y="1984"/>
                  <a:pt x="2518" y="1984"/>
                </a:cubicBezTo>
                <a:cubicBezTo>
                  <a:pt x="2518" y="1983"/>
                  <a:pt x="2518" y="1983"/>
                  <a:pt x="2518" y="1983"/>
                </a:cubicBezTo>
                <a:cubicBezTo>
                  <a:pt x="2517" y="1982"/>
                  <a:pt x="2517" y="1982"/>
                  <a:pt x="2517" y="1983"/>
                </a:cubicBezTo>
                <a:close/>
                <a:moveTo>
                  <a:pt x="2498" y="1992"/>
                </a:moveTo>
                <a:cubicBezTo>
                  <a:pt x="2498" y="1992"/>
                  <a:pt x="2499" y="1993"/>
                  <a:pt x="2500" y="1992"/>
                </a:cubicBezTo>
                <a:cubicBezTo>
                  <a:pt x="2500" y="1992"/>
                  <a:pt x="2500" y="1991"/>
                  <a:pt x="2500" y="1991"/>
                </a:cubicBezTo>
                <a:cubicBezTo>
                  <a:pt x="2501" y="1990"/>
                  <a:pt x="2501" y="1990"/>
                  <a:pt x="2501" y="1991"/>
                </a:cubicBezTo>
                <a:cubicBezTo>
                  <a:pt x="2502" y="1992"/>
                  <a:pt x="2502" y="1991"/>
                  <a:pt x="2502" y="1990"/>
                </a:cubicBezTo>
                <a:cubicBezTo>
                  <a:pt x="2502" y="1989"/>
                  <a:pt x="2503" y="1990"/>
                  <a:pt x="2503" y="1990"/>
                </a:cubicBezTo>
                <a:cubicBezTo>
                  <a:pt x="2504" y="1991"/>
                  <a:pt x="2503" y="1991"/>
                  <a:pt x="2504" y="1991"/>
                </a:cubicBezTo>
                <a:cubicBezTo>
                  <a:pt x="2505" y="1992"/>
                  <a:pt x="2504" y="1991"/>
                  <a:pt x="2505" y="1990"/>
                </a:cubicBezTo>
                <a:cubicBezTo>
                  <a:pt x="2505" y="1990"/>
                  <a:pt x="2506" y="1991"/>
                  <a:pt x="2506" y="1990"/>
                </a:cubicBezTo>
                <a:cubicBezTo>
                  <a:pt x="2506" y="1990"/>
                  <a:pt x="2506" y="1990"/>
                  <a:pt x="2506" y="1989"/>
                </a:cubicBezTo>
                <a:cubicBezTo>
                  <a:pt x="2506" y="1989"/>
                  <a:pt x="2506" y="1989"/>
                  <a:pt x="2505" y="1989"/>
                </a:cubicBezTo>
                <a:cubicBezTo>
                  <a:pt x="2505" y="1988"/>
                  <a:pt x="2504" y="1989"/>
                  <a:pt x="2505" y="1988"/>
                </a:cubicBezTo>
                <a:cubicBezTo>
                  <a:pt x="2505" y="1987"/>
                  <a:pt x="2504" y="1987"/>
                  <a:pt x="2504" y="1987"/>
                </a:cubicBezTo>
                <a:cubicBezTo>
                  <a:pt x="2503" y="1988"/>
                  <a:pt x="2503" y="1988"/>
                  <a:pt x="2502" y="1988"/>
                </a:cubicBezTo>
                <a:cubicBezTo>
                  <a:pt x="2501" y="1988"/>
                  <a:pt x="2501" y="1989"/>
                  <a:pt x="2500" y="1989"/>
                </a:cubicBezTo>
                <a:cubicBezTo>
                  <a:pt x="2499" y="1990"/>
                  <a:pt x="2499" y="1990"/>
                  <a:pt x="2499" y="1990"/>
                </a:cubicBezTo>
                <a:cubicBezTo>
                  <a:pt x="2498" y="1991"/>
                  <a:pt x="2498" y="1991"/>
                  <a:pt x="2497" y="1991"/>
                </a:cubicBezTo>
                <a:cubicBezTo>
                  <a:pt x="2497" y="1991"/>
                  <a:pt x="2497" y="1991"/>
                  <a:pt x="2496" y="1991"/>
                </a:cubicBezTo>
                <a:cubicBezTo>
                  <a:pt x="2496" y="1992"/>
                  <a:pt x="2497" y="1992"/>
                  <a:pt x="2498" y="1992"/>
                </a:cubicBezTo>
                <a:close/>
                <a:moveTo>
                  <a:pt x="2507" y="1854"/>
                </a:moveTo>
                <a:cubicBezTo>
                  <a:pt x="2507" y="1853"/>
                  <a:pt x="2507" y="1853"/>
                  <a:pt x="2507" y="1853"/>
                </a:cubicBezTo>
                <a:cubicBezTo>
                  <a:pt x="2507" y="1852"/>
                  <a:pt x="2507" y="1852"/>
                  <a:pt x="2506" y="1852"/>
                </a:cubicBezTo>
                <a:cubicBezTo>
                  <a:pt x="2506" y="1852"/>
                  <a:pt x="2506" y="1852"/>
                  <a:pt x="2506" y="1851"/>
                </a:cubicBezTo>
                <a:cubicBezTo>
                  <a:pt x="2506" y="1851"/>
                  <a:pt x="2506" y="1850"/>
                  <a:pt x="2505" y="1850"/>
                </a:cubicBezTo>
                <a:cubicBezTo>
                  <a:pt x="2505" y="1850"/>
                  <a:pt x="2505" y="1851"/>
                  <a:pt x="2505" y="1851"/>
                </a:cubicBezTo>
                <a:cubicBezTo>
                  <a:pt x="2504" y="1851"/>
                  <a:pt x="2504" y="1851"/>
                  <a:pt x="2504" y="1850"/>
                </a:cubicBezTo>
                <a:cubicBezTo>
                  <a:pt x="2504" y="1850"/>
                  <a:pt x="2504" y="1850"/>
                  <a:pt x="2504" y="1851"/>
                </a:cubicBezTo>
                <a:cubicBezTo>
                  <a:pt x="2504" y="1851"/>
                  <a:pt x="2505" y="1852"/>
                  <a:pt x="2504" y="1852"/>
                </a:cubicBezTo>
                <a:cubicBezTo>
                  <a:pt x="2504" y="1852"/>
                  <a:pt x="2503" y="1852"/>
                  <a:pt x="2503" y="1851"/>
                </a:cubicBezTo>
                <a:cubicBezTo>
                  <a:pt x="2503" y="1851"/>
                  <a:pt x="2503" y="1851"/>
                  <a:pt x="2503" y="1850"/>
                </a:cubicBezTo>
                <a:cubicBezTo>
                  <a:pt x="2503" y="1850"/>
                  <a:pt x="2502" y="1850"/>
                  <a:pt x="2502" y="1850"/>
                </a:cubicBezTo>
                <a:cubicBezTo>
                  <a:pt x="2501" y="1849"/>
                  <a:pt x="2501" y="1849"/>
                  <a:pt x="2501" y="1849"/>
                </a:cubicBezTo>
                <a:cubicBezTo>
                  <a:pt x="2500" y="1849"/>
                  <a:pt x="2500" y="1849"/>
                  <a:pt x="2500" y="1849"/>
                </a:cubicBezTo>
                <a:cubicBezTo>
                  <a:pt x="2500" y="1848"/>
                  <a:pt x="2500" y="1848"/>
                  <a:pt x="2499" y="1848"/>
                </a:cubicBezTo>
                <a:cubicBezTo>
                  <a:pt x="2499" y="1847"/>
                  <a:pt x="2498" y="1848"/>
                  <a:pt x="2498" y="1848"/>
                </a:cubicBezTo>
                <a:cubicBezTo>
                  <a:pt x="2499" y="1849"/>
                  <a:pt x="2498" y="1849"/>
                  <a:pt x="2498" y="1850"/>
                </a:cubicBezTo>
                <a:cubicBezTo>
                  <a:pt x="2498" y="1850"/>
                  <a:pt x="2498" y="1851"/>
                  <a:pt x="2498" y="1852"/>
                </a:cubicBezTo>
                <a:cubicBezTo>
                  <a:pt x="2498" y="1852"/>
                  <a:pt x="2498" y="1851"/>
                  <a:pt x="2498" y="1850"/>
                </a:cubicBezTo>
                <a:cubicBezTo>
                  <a:pt x="2499" y="1850"/>
                  <a:pt x="2499" y="1852"/>
                  <a:pt x="2499" y="1852"/>
                </a:cubicBezTo>
                <a:cubicBezTo>
                  <a:pt x="2499" y="1852"/>
                  <a:pt x="2500" y="1852"/>
                  <a:pt x="2500" y="1853"/>
                </a:cubicBezTo>
                <a:cubicBezTo>
                  <a:pt x="2500" y="1853"/>
                  <a:pt x="2500" y="1853"/>
                  <a:pt x="2500" y="1854"/>
                </a:cubicBezTo>
                <a:cubicBezTo>
                  <a:pt x="2501" y="1855"/>
                  <a:pt x="2501" y="1854"/>
                  <a:pt x="2502" y="1854"/>
                </a:cubicBezTo>
                <a:cubicBezTo>
                  <a:pt x="2502" y="1854"/>
                  <a:pt x="2502" y="1855"/>
                  <a:pt x="2502" y="1855"/>
                </a:cubicBezTo>
                <a:cubicBezTo>
                  <a:pt x="2503" y="1855"/>
                  <a:pt x="2502" y="1854"/>
                  <a:pt x="2502" y="1854"/>
                </a:cubicBezTo>
                <a:cubicBezTo>
                  <a:pt x="2503" y="1854"/>
                  <a:pt x="2503" y="1854"/>
                  <a:pt x="2503" y="1854"/>
                </a:cubicBezTo>
                <a:cubicBezTo>
                  <a:pt x="2503" y="1854"/>
                  <a:pt x="2503" y="1854"/>
                  <a:pt x="2503" y="1854"/>
                </a:cubicBezTo>
                <a:cubicBezTo>
                  <a:pt x="2503" y="1853"/>
                  <a:pt x="2504" y="1854"/>
                  <a:pt x="2504" y="1854"/>
                </a:cubicBezTo>
                <a:cubicBezTo>
                  <a:pt x="2504" y="1854"/>
                  <a:pt x="2504" y="1854"/>
                  <a:pt x="2504" y="1855"/>
                </a:cubicBezTo>
                <a:cubicBezTo>
                  <a:pt x="2505" y="1855"/>
                  <a:pt x="2504" y="1854"/>
                  <a:pt x="2504" y="1854"/>
                </a:cubicBezTo>
                <a:cubicBezTo>
                  <a:pt x="2505" y="1854"/>
                  <a:pt x="2505" y="1855"/>
                  <a:pt x="2505" y="1855"/>
                </a:cubicBezTo>
                <a:cubicBezTo>
                  <a:pt x="2505" y="1856"/>
                  <a:pt x="2504" y="1855"/>
                  <a:pt x="2505" y="1856"/>
                </a:cubicBezTo>
                <a:cubicBezTo>
                  <a:pt x="2505" y="1856"/>
                  <a:pt x="2505" y="1856"/>
                  <a:pt x="2505" y="1857"/>
                </a:cubicBezTo>
                <a:cubicBezTo>
                  <a:pt x="2505" y="1857"/>
                  <a:pt x="2505" y="1858"/>
                  <a:pt x="2506" y="1858"/>
                </a:cubicBezTo>
                <a:cubicBezTo>
                  <a:pt x="2506" y="1858"/>
                  <a:pt x="2506" y="1858"/>
                  <a:pt x="2506" y="1858"/>
                </a:cubicBezTo>
                <a:cubicBezTo>
                  <a:pt x="2506" y="1857"/>
                  <a:pt x="2506" y="1857"/>
                  <a:pt x="2506" y="1856"/>
                </a:cubicBezTo>
                <a:cubicBezTo>
                  <a:pt x="2506" y="1856"/>
                  <a:pt x="2506" y="1856"/>
                  <a:pt x="2506" y="1855"/>
                </a:cubicBezTo>
                <a:cubicBezTo>
                  <a:pt x="2506" y="1855"/>
                  <a:pt x="2506" y="1855"/>
                  <a:pt x="2505" y="1855"/>
                </a:cubicBezTo>
                <a:cubicBezTo>
                  <a:pt x="2505" y="1855"/>
                  <a:pt x="2505" y="1854"/>
                  <a:pt x="2506" y="1854"/>
                </a:cubicBezTo>
                <a:cubicBezTo>
                  <a:pt x="2506" y="1854"/>
                  <a:pt x="2506" y="1855"/>
                  <a:pt x="2507" y="1854"/>
                </a:cubicBezTo>
                <a:close/>
                <a:moveTo>
                  <a:pt x="2497" y="1885"/>
                </a:moveTo>
                <a:cubicBezTo>
                  <a:pt x="2497" y="1885"/>
                  <a:pt x="2497" y="1885"/>
                  <a:pt x="2498" y="1885"/>
                </a:cubicBezTo>
                <a:cubicBezTo>
                  <a:pt x="2498" y="1884"/>
                  <a:pt x="2498" y="1885"/>
                  <a:pt x="2499" y="1885"/>
                </a:cubicBezTo>
                <a:cubicBezTo>
                  <a:pt x="2499" y="1885"/>
                  <a:pt x="2499" y="1884"/>
                  <a:pt x="2499" y="1883"/>
                </a:cubicBezTo>
                <a:cubicBezTo>
                  <a:pt x="2499" y="1883"/>
                  <a:pt x="2499" y="1884"/>
                  <a:pt x="2500" y="1884"/>
                </a:cubicBezTo>
                <a:cubicBezTo>
                  <a:pt x="2500" y="1884"/>
                  <a:pt x="2501" y="1883"/>
                  <a:pt x="2501" y="1883"/>
                </a:cubicBezTo>
                <a:cubicBezTo>
                  <a:pt x="2501" y="1882"/>
                  <a:pt x="2500" y="1882"/>
                  <a:pt x="2500" y="1882"/>
                </a:cubicBezTo>
                <a:cubicBezTo>
                  <a:pt x="2499" y="1882"/>
                  <a:pt x="2498" y="1882"/>
                  <a:pt x="2498" y="1881"/>
                </a:cubicBezTo>
                <a:cubicBezTo>
                  <a:pt x="2497" y="1880"/>
                  <a:pt x="2497" y="1882"/>
                  <a:pt x="2497" y="1882"/>
                </a:cubicBezTo>
                <a:cubicBezTo>
                  <a:pt x="2497" y="1882"/>
                  <a:pt x="2497" y="1883"/>
                  <a:pt x="2496" y="1883"/>
                </a:cubicBezTo>
                <a:cubicBezTo>
                  <a:pt x="2496" y="1883"/>
                  <a:pt x="2496" y="1883"/>
                  <a:pt x="2496" y="1883"/>
                </a:cubicBezTo>
                <a:cubicBezTo>
                  <a:pt x="2496" y="1884"/>
                  <a:pt x="2496" y="1884"/>
                  <a:pt x="2496" y="1884"/>
                </a:cubicBezTo>
                <a:cubicBezTo>
                  <a:pt x="2496" y="1885"/>
                  <a:pt x="2496" y="1885"/>
                  <a:pt x="2497" y="1885"/>
                </a:cubicBezTo>
                <a:close/>
                <a:moveTo>
                  <a:pt x="2498" y="1856"/>
                </a:moveTo>
                <a:cubicBezTo>
                  <a:pt x="2498" y="1857"/>
                  <a:pt x="2499" y="1857"/>
                  <a:pt x="2499" y="1857"/>
                </a:cubicBezTo>
                <a:cubicBezTo>
                  <a:pt x="2499" y="1858"/>
                  <a:pt x="2499" y="1858"/>
                  <a:pt x="2499" y="1858"/>
                </a:cubicBezTo>
                <a:cubicBezTo>
                  <a:pt x="2499" y="1860"/>
                  <a:pt x="2500" y="1858"/>
                  <a:pt x="2501" y="1858"/>
                </a:cubicBezTo>
                <a:cubicBezTo>
                  <a:pt x="2501" y="1859"/>
                  <a:pt x="2500" y="1859"/>
                  <a:pt x="2500" y="1859"/>
                </a:cubicBezTo>
                <a:cubicBezTo>
                  <a:pt x="2500" y="1860"/>
                  <a:pt x="2500" y="1860"/>
                  <a:pt x="2500" y="1860"/>
                </a:cubicBezTo>
                <a:cubicBezTo>
                  <a:pt x="2500" y="1861"/>
                  <a:pt x="2500" y="1861"/>
                  <a:pt x="2500" y="1861"/>
                </a:cubicBezTo>
                <a:cubicBezTo>
                  <a:pt x="2500" y="1861"/>
                  <a:pt x="2500" y="1862"/>
                  <a:pt x="2500" y="1862"/>
                </a:cubicBezTo>
                <a:cubicBezTo>
                  <a:pt x="2500" y="1861"/>
                  <a:pt x="2500" y="1861"/>
                  <a:pt x="2500" y="1861"/>
                </a:cubicBezTo>
                <a:cubicBezTo>
                  <a:pt x="2501" y="1860"/>
                  <a:pt x="2501" y="1860"/>
                  <a:pt x="2501" y="1860"/>
                </a:cubicBezTo>
                <a:cubicBezTo>
                  <a:pt x="2502" y="1860"/>
                  <a:pt x="2501" y="1859"/>
                  <a:pt x="2502" y="1858"/>
                </a:cubicBezTo>
                <a:cubicBezTo>
                  <a:pt x="2502" y="1858"/>
                  <a:pt x="2501" y="1857"/>
                  <a:pt x="2501" y="1857"/>
                </a:cubicBezTo>
                <a:cubicBezTo>
                  <a:pt x="2502" y="1857"/>
                  <a:pt x="2502" y="1858"/>
                  <a:pt x="2503" y="1858"/>
                </a:cubicBezTo>
                <a:cubicBezTo>
                  <a:pt x="2503" y="1857"/>
                  <a:pt x="2501" y="1857"/>
                  <a:pt x="2502" y="1856"/>
                </a:cubicBezTo>
                <a:cubicBezTo>
                  <a:pt x="2502" y="1856"/>
                  <a:pt x="2502" y="1855"/>
                  <a:pt x="2501" y="1856"/>
                </a:cubicBezTo>
                <a:cubicBezTo>
                  <a:pt x="2501" y="1856"/>
                  <a:pt x="2501" y="1856"/>
                  <a:pt x="2500" y="1856"/>
                </a:cubicBezTo>
                <a:cubicBezTo>
                  <a:pt x="2500" y="1856"/>
                  <a:pt x="2500" y="1855"/>
                  <a:pt x="2500" y="1855"/>
                </a:cubicBezTo>
                <a:cubicBezTo>
                  <a:pt x="2501" y="1855"/>
                  <a:pt x="2500" y="1855"/>
                  <a:pt x="2500" y="1855"/>
                </a:cubicBezTo>
                <a:cubicBezTo>
                  <a:pt x="2500" y="1855"/>
                  <a:pt x="2500" y="1855"/>
                  <a:pt x="2500" y="1855"/>
                </a:cubicBezTo>
                <a:cubicBezTo>
                  <a:pt x="2499" y="1855"/>
                  <a:pt x="2499" y="1854"/>
                  <a:pt x="2498" y="1854"/>
                </a:cubicBezTo>
                <a:cubicBezTo>
                  <a:pt x="2498" y="1854"/>
                  <a:pt x="2497" y="1855"/>
                  <a:pt x="2498" y="1855"/>
                </a:cubicBezTo>
                <a:cubicBezTo>
                  <a:pt x="2498" y="1855"/>
                  <a:pt x="2498" y="1854"/>
                  <a:pt x="2498" y="1855"/>
                </a:cubicBezTo>
                <a:cubicBezTo>
                  <a:pt x="2498" y="1855"/>
                  <a:pt x="2498" y="1856"/>
                  <a:pt x="2498" y="1856"/>
                </a:cubicBezTo>
                <a:close/>
                <a:moveTo>
                  <a:pt x="2577" y="1887"/>
                </a:moveTo>
                <a:cubicBezTo>
                  <a:pt x="2577" y="1888"/>
                  <a:pt x="2577" y="1888"/>
                  <a:pt x="2577" y="1888"/>
                </a:cubicBezTo>
                <a:cubicBezTo>
                  <a:pt x="2577" y="1888"/>
                  <a:pt x="2576" y="1889"/>
                  <a:pt x="2577" y="1889"/>
                </a:cubicBezTo>
                <a:cubicBezTo>
                  <a:pt x="2577" y="1889"/>
                  <a:pt x="2578" y="1888"/>
                  <a:pt x="2578" y="1888"/>
                </a:cubicBezTo>
                <a:cubicBezTo>
                  <a:pt x="2578" y="1888"/>
                  <a:pt x="2578" y="1887"/>
                  <a:pt x="2578" y="1887"/>
                </a:cubicBezTo>
                <a:cubicBezTo>
                  <a:pt x="2578" y="1887"/>
                  <a:pt x="2578" y="1887"/>
                  <a:pt x="2577" y="1887"/>
                </a:cubicBezTo>
                <a:close/>
                <a:moveTo>
                  <a:pt x="2538" y="1886"/>
                </a:moveTo>
                <a:cubicBezTo>
                  <a:pt x="2538" y="1886"/>
                  <a:pt x="2539" y="1886"/>
                  <a:pt x="2540" y="1885"/>
                </a:cubicBezTo>
                <a:cubicBezTo>
                  <a:pt x="2540" y="1885"/>
                  <a:pt x="2541" y="1885"/>
                  <a:pt x="2541" y="1884"/>
                </a:cubicBezTo>
                <a:cubicBezTo>
                  <a:pt x="2541" y="1883"/>
                  <a:pt x="2542" y="1883"/>
                  <a:pt x="2543" y="1882"/>
                </a:cubicBezTo>
                <a:cubicBezTo>
                  <a:pt x="2543" y="1882"/>
                  <a:pt x="2543" y="1882"/>
                  <a:pt x="2544" y="1881"/>
                </a:cubicBezTo>
                <a:cubicBezTo>
                  <a:pt x="2545" y="1881"/>
                  <a:pt x="2545" y="1881"/>
                  <a:pt x="2546" y="1881"/>
                </a:cubicBezTo>
                <a:cubicBezTo>
                  <a:pt x="2548" y="1881"/>
                  <a:pt x="2549" y="1881"/>
                  <a:pt x="2550" y="1880"/>
                </a:cubicBezTo>
                <a:cubicBezTo>
                  <a:pt x="2551" y="1879"/>
                  <a:pt x="2551" y="1878"/>
                  <a:pt x="2552" y="1878"/>
                </a:cubicBezTo>
                <a:cubicBezTo>
                  <a:pt x="2553" y="1878"/>
                  <a:pt x="2553" y="1878"/>
                  <a:pt x="2554" y="1878"/>
                </a:cubicBezTo>
                <a:cubicBezTo>
                  <a:pt x="2554" y="1878"/>
                  <a:pt x="2554" y="1877"/>
                  <a:pt x="2554" y="1877"/>
                </a:cubicBezTo>
                <a:cubicBezTo>
                  <a:pt x="2555" y="1877"/>
                  <a:pt x="2555" y="1876"/>
                  <a:pt x="2555" y="1876"/>
                </a:cubicBezTo>
                <a:cubicBezTo>
                  <a:pt x="2555" y="1876"/>
                  <a:pt x="2555" y="1875"/>
                  <a:pt x="2555" y="1875"/>
                </a:cubicBezTo>
                <a:cubicBezTo>
                  <a:pt x="2555" y="1875"/>
                  <a:pt x="2555" y="1874"/>
                  <a:pt x="2556" y="1874"/>
                </a:cubicBezTo>
                <a:cubicBezTo>
                  <a:pt x="2556" y="1874"/>
                  <a:pt x="2556" y="1874"/>
                  <a:pt x="2557" y="1873"/>
                </a:cubicBezTo>
                <a:cubicBezTo>
                  <a:pt x="2558" y="1873"/>
                  <a:pt x="2558" y="1874"/>
                  <a:pt x="2559" y="1873"/>
                </a:cubicBezTo>
                <a:cubicBezTo>
                  <a:pt x="2560" y="1873"/>
                  <a:pt x="2560" y="1872"/>
                  <a:pt x="2560" y="1872"/>
                </a:cubicBezTo>
                <a:cubicBezTo>
                  <a:pt x="2560" y="1871"/>
                  <a:pt x="2560" y="1871"/>
                  <a:pt x="2560" y="1871"/>
                </a:cubicBezTo>
                <a:cubicBezTo>
                  <a:pt x="2561" y="1870"/>
                  <a:pt x="2562" y="1872"/>
                  <a:pt x="2562" y="1871"/>
                </a:cubicBezTo>
                <a:cubicBezTo>
                  <a:pt x="2562" y="1870"/>
                  <a:pt x="2562" y="1870"/>
                  <a:pt x="2562" y="1869"/>
                </a:cubicBezTo>
                <a:cubicBezTo>
                  <a:pt x="2562" y="1869"/>
                  <a:pt x="2563" y="1869"/>
                  <a:pt x="2563" y="1868"/>
                </a:cubicBezTo>
                <a:cubicBezTo>
                  <a:pt x="2562" y="1868"/>
                  <a:pt x="2562" y="1868"/>
                  <a:pt x="2562" y="1869"/>
                </a:cubicBezTo>
                <a:cubicBezTo>
                  <a:pt x="2562" y="1869"/>
                  <a:pt x="2562" y="1869"/>
                  <a:pt x="2562" y="1870"/>
                </a:cubicBezTo>
                <a:cubicBezTo>
                  <a:pt x="2561" y="1870"/>
                  <a:pt x="2561" y="1868"/>
                  <a:pt x="2562" y="1867"/>
                </a:cubicBezTo>
                <a:cubicBezTo>
                  <a:pt x="2562" y="1867"/>
                  <a:pt x="2562" y="1867"/>
                  <a:pt x="2562" y="1866"/>
                </a:cubicBezTo>
                <a:cubicBezTo>
                  <a:pt x="2561" y="1866"/>
                  <a:pt x="2562" y="1865"/>
                  <a:pt x="2562" y="1865"/>
                </a:cubicBezTo>
                <a:cubicBezTo>
                  <a:pt x="2562" y="1864"/>
                  <a:pt x="2562" y="1865"/>
                  <a:pt x="2561" y="1864"/>
                </a:cubicBezTo>
                <a:cubicBezTo>
                  <a:pt x="2561" y="1864"/>
                  <a:pt x="2562" y="1863"/>
                  <a:pt x="2562" y="1863"/>
                </a:cubicBezTo>
                <a:cubicBezTo>
                  <a:pt x="2563" y="1863"/>
                  <a:pt x="2563" y="1863"/>
                  <a:pt x="2562" y="1863"/>
                </a:cubicBezTo>
                <a:cubicBezTo>
                  <a:pt x="2562" y="1863"/>
                  <a:pt x="2562" y="1863"/>
                  <a:pt x="2562" y="1862"/>
                </a:cubicBezTo>
                <a:cubicBezTo>
                  <a:pt x="2562" y="1862"/>
                  <a:pt x="2562" y="1862"/>
                  <a:pt x="2561" y="1862"/>
                </a:cubicBezTo>
                <a:cubicBezTo>
                  <a:pt x="2561" y="1862"/>
                  <a:pt x="2561" y="1863"/>
                  <a:pt x="2561" y="1863"/>
                </a:cubicBezTo>
                <a:cubicBezTo>
                  <a:pt x="2560" y="1863"/>
                  <a:pt x="2560" y="1864"/>
                  <a:pt x="2559" y="1864"/>
                </a:cubicBezTo>
                <a:cubicBezTo>
                  <a:pt x="2559" y="1864"/>
                  <a:pt x="2558" y="1864"/>
                  <a:pt x="2558" y="1865"/>
                </a:cubicBezTo>
                <a:cubicBezTo>
                  <a:pt x="2558" y="1865"/>
                  <a:pt x="2557" y="1866"/>
                  <a:pt x="2557" y="1865"/>
                </a:cubicBezTo>
                <a:cubicBezTo>
                  <a:pt x="2557" y="1865"/>
                  <a:pt x="2557" y="1865"/>
                  <a:pt x="2558" y="1864"/>
                </a:cubicBezTo>
                <a:cubicBezTo>
                  <a:pt x="2558" y="1864"/>
                  <a:pt x="2557" y="1863"/>
                  <a:pt x="2557" y="1863"/>
                </a:cubicBezTo>
                <a:cubicBezTo>
                  <a:pt x="2556" y="1863"/>
                  <a:pt x="2557" y="1863"/>
                  <a:pt x="2556" y="1863"/>
                </a:cubicBezTo>
                <a:cubicBezTo>
                  <a:pt x="2556" y="1862"/>
                  <a:pt x="2555" y="1862"/>
                  <a:pt x="2555" y="1862"/>
                </a:cubicBezTo>
                <a:cubicBezTo>
                  <a:pt x="2554" y="1862"/>
                  <a:pt x="2554" y="1862"/>
                  <a:pt x="2554" y="1862"/>
                </a:cubicBezTo>
                <a:cubicBezTo>
                  <a:pt x="2553" y="1863"/>
                  <a:pt x="2553" y="1863"/>
                  <a:pt x="2553" y="1863"/>
                </a:cubicBezTo>
                <a:cubicBezTo>
                  <a:pt x="2552" y="1863"/>
                  <a:pt x="2552" y="1863"/>
                  <a:pt x="2552" y="1864"/>
                </a:cubicBezTo>
                <a:cubicBezTo>
                  <a:pt x="2551" y="1864"/>
                  <a:pt x="2551" y="1864"/>
                  <a:pt x="2551" y="1863"/>
                </a:cubicBezTo>
                <a:cubicBezTo>
                  <a:pt x="2551" y="1863"/>
                  <a:pt x="2550" y="1863"/>
                  <a:pt x="2550" y="1863"/>
                </a:cubicBezTo>
                <a:cubicBezTo>
                  <a:pt x="2550" y="1863"/>
                  <a:pt x="2549" y="1864"/>
                  <a:pt x="2549" y="1863"/>
                </a:cubicBezTo>
                <a:cubicBezTo>
                  <a:pt x="2549" y="1862"/>
                  <a:pt x="2549" y="1862"/>
                  <a:pt x="2549" y="1862"/>
                </a:cubicBezTo>
                <a:cubicBezTo>
                  <a:pt x="2549" y="1861"/>
                  <a:pt x="2548" y="1861"/>
                  <a:pt x="2548" y="1860"/>
                </a:cubicBezTo>
                <a:cubicBezTo>
                  <a:pt x="2547" y="1860"/>
                  <a:pt x="2547" y="1859"/>
                  <a:pt x="2546" y="1859"/>
                </a:cubicBezTo>
                <a:cubicBezTo>
                  <a:pt x="2546" y="1859"/>
                  <a:pt x="2545" y="1859"/>
                  <a:pt x="2545" y="1859"/>
                </a:cubicBezTo>
                <a:cubicBezTo>
                  <a:pt x="2544" y="1858"/>
                  <a:pt x="2544" y="1858"/>
                  <a:pt x="2543" y="1858"/>
                </a:cubicBezTo>
                <a:cubicBezTo>
                  <a:pt x="2543" y="1858"/>
                  <a:pt x="2542" y="1858"/>
                  <a:pt x="2541" y="1857"/>
                </a:cubicBezTo>
                <a:cubicBezTo>
                  <a:pt x="2540" y="1857"/>
                  <a:pt x="2540" y="1855"/>
                  <a:pt x="2539" y="1856"/>
                </a:cubicBezTo>
                <a:cubicBezTo>
                  <a:pt x="2538" y="1856"/>
                  <a:pt x="2538" y="1856"/>
                  <a:pt x="2538" y="1857"/>
                </a:cubicBezTo>
                <a:cubicBezTo>
                  <a:pt x="2537" y="1857"/>
                  <a:pt x="2538" y="1858"/>
                  <a:pt x="2537" y="1858"/>
                </a:cubicBezTo>
                <a:cubicBezTo>
                  <a:pt x="2537" y="1858"/>
                  <a:pt x="2537" y="1859"/>
                  <a:pt x="2538" y="1859"/>
                </a:cubicBezTo>
                <a:cubicBezTo>
                  <a:pt x="2538" y="1859"/>
                  <a:pt x="2538" y="1859"/>
                  <a:pt x="2539" y="1859"/>
                </a:cubicBezTo>
                <a:cubicBezTo>
                  <a:pt x="2539" y="1859"/>
                  <a:pt x="2539" y="1859"/>
                  <a:pt x="2540" y="1859"/>
                </a:cubicBezTo>
                <a:cubicBezTo>
                  <a:pt x="2541" y="1859"/>
                  <a:pt x="2542" y="1860"/>
                  <a:pt x="2542" y="1862"/>
                </a:cubicBezTo>
                <a:cubicBezTo>
                  <a:pt x="2541" y="1862"/>
                  <a:pt x="2541" y="1863"/>
                  <a:pt x="2541" y="1863"/>
                </a:cubicBezTo>
                <a:cubicBezTo>
                  <a:pt x="2541" y="1864"/>
                  <a:pt x="2542" y="1864"/>
                  <a:pt x="2541" y="1865"/>
                </a:cubicBezTo>
                <a:cubicBezTo>
                  <a:pt x="2541" y="1865"/>
                  <a:pt x="2541" y="1865"/>
                  <a:pt x="2541" y="1866"/>
                </a:cubicBezTo>
                <a:cubicBezTo>
                  <a:pt x="2540" y="1866"/>
                  <a:pt x="2541" y="1867"/>
                  <a:pt x="2541" y="1868"/>
                </a:cubicBezTo>
                <a:cubicBezTo>
                  <a:pt x="2540" y="1868"/>
                  <a:pt x="2540" y="1869"/>
                  <a:pt x="2541" y="1869"/>
                </a:cubicBezTo>
                <a:cubicBezTo>
                  <a:pt x="2541" y="1870"/>
                  <a:pt x="2540" y="1870"/>
                  <a:pt x="2540" y="1871"/>
                </a:cubicBezTo>
                <a:cubicBezTo>
                  <a:pt x="2540" y="1872"/>
                  <a:pt x="2541" y="1874"/>
                  <a:pt x="2540" y="1875"/>
                </a:cubicBezTo>
                <a:cubicBezTo>
                  <a:pt x="2539" y="1876"/>
                  <a:pt x="2538" y="1878"/>
                  <a:pt x="2539" y="1879"/>
                </a:cubicBezTo>
                <a:cubicBezTo>
                  <a:pt x="2539" y="1880"/>
                  <a:pt x="2539" y="1883"/>
                  <a:pt x="2539" y="1884"/>
                </a:cubicBezTo>
                <a:cubicBezTo>
                  <a:pt x="2538" y="1884"/>
                  <a:pt x="2538" y="1885"/>
                  <a:pt x="2538" y="1886"/>
                </a:cubicBezTo>
                <a:close/>
                <a:moveTo>
                  <a:pt x="2557" y="1910"/>
                </a:moveTo>
                <a:cubicBezTo>
                  <a:pt x="2557" y="1910"/>
                  <a:pt x="2557" y="1911"/>
                  <a:pt x="2558" y="1911"/>
                </a:cubicBezTo>
                <a:cubicBezTo>
                  <a:pt x="2558" y="1912"/>
                  <a:pt x="2559" y="1913"/>
                  <a:pt x="2560" y="1913"/>
                </a:cubicBezTo>
                <a:cubicBezTo>
                  <a:pt x="2562" y="1913"/>
                  <a:pt x="2563" y="1913"/>
                  <a:pt x="2563" y="1912"/>
                </a:cubicBezTo>
                <a:cubicBezTo>
                  <a:pt x="2564" y="1911"/>
                  <a:pt x="2565" y="1910"/>
                  <a:pt x="2565" y="1909"/>
                </a:cubicBezTo>
                <a:cubicBezTo>
                  <a:pt x="2566" y="1908"/>
                  <a:pt x="2566" y="1907"/>
                  <a:pt x="2565" y="1906"/>
                </a:cubicBezTo>
                <a:cubicBezTo>
                  <a:pt x="2564" y="1906"/>
                  <a:pt x="2565" y="1905"/>
                  <a:pt x="2563" y="1905"/>
                </a:cubicBezTo>
                <a:cubicBezTo>
                  <a:pt x="2563" y="1904"/>
                  <a:pt x="2563" y="1904"/>
                  <a:pt x="2563" y="1904"/>
                </a:cubicBezTo>
                <a:cubicBezTo>
                  <a:pt x="2563" y="1903"/>
                  <a:pt x="2562" y="1903"/>
                  <a:pt x="2562" y="1903"/>
                </a:cubicBezTo>
                <a:cubicBezTo>
                  <a:pt x="2563" y="1902"/>
                  <a:pt x="2562" y="1902"/>
                  <a:pt x="2562" y="1901"/>
                </a:cubicBezTo>
                <a:cubicBezTo>
                  <a:pt x="2562" y="1901"/>
                  <a:pt x="2562" y="1901"/>
                  <a:pt x="2563" y="1900"/>
                </a:cubicBezTo>
                <a:cubicBezTo>
                  <a:pt x="2563" y="1900"/>
                  <a:pt x="2562" y="1899"/>
                  <a:pt x="2562" y="1898"/>
                </a:cubicBezTo>
                <a:cubicBezTo>
                  <a:pt x="2562" y="1897"/>
                  <a:pt x="2562" y="1896"/>
                  <a:pt x="2563" y="1895"/>
                </a:cubicBezTo>
                <a:cubicBezTo>
                  <a:pt x="2564" y="1893"/>
                  <a:pt x="2565" y="1892"/>
                  <a:pt x="2565" y="1891"/>
                </a:cubicBezTo>
                <a:cubicBezTo>
                  <a:pt x="2565" y="1890"/>
                  <a:pt x="2565" y="1890"/>
                  <a:pt x="2565" y="1889"/>
                </a:cubicBezTo>
                <a:cubicBezTo>
                  <a:pt x="2566" y="1889"/>
                  <a:pt x="2566" y="1888"/>
                  <a:pt x="2566" y="1887"/>
                </a:cubicBezTo>
                <a:cubicBezTo>
                  <a:pt x="2566" y="1887"/>
                  <a:pt x="2566" y="1886"/>
                  <a:pt x="2566" y="1886"/>
                </a:cubicBezTo>
                <a:cubicBezTo>
                  <a:pt x="2567" y="1885"/>
                  <a:pt x="2567" y="1884"/>
                  <a:pt x="2568" y="1884"/>
                </a:cubicBezTo>
                <a:cubicBezTo>
                  <a:pt x="2568" y="1884"/>
                  <a:pt x="2569" y="1883"/>
                  <a:pt x="2569" y="1883"/>
                </a:cubicBezTo>
                <a:cubicBezTo>
                  <a:pt x="2569" y="1882"/>
                  <a:pt x="2569" y="1881"/>
                  <a:pt x="2569" y="1881"/>
                </a:cubicBezTo>
                <a:cubicBezTo>
                  <a:pt x="2570" y="1880"/>
                  <a:pt x="2571" y="1878"/>
                  <a:pt x="2570" y="1877"/>
                </a:cubicBezTo>
                <a:cubicBezTo>
                  <a:pt x="2570" y="1877"/>
                  <a:pt x="2569" y="1876"/>
                  <a:pt x="2569" y="1875"/>
                </a:cubicBezTo>
                <a:cubicBezTo>
                  <a:pt x="2568" y="1875"/>
                  <a:pt x="2568" y="1875"/>
                  <a:pt x="2567" y="1875"/>
                </a:cubicBezTo>
                <a:cubicBezTo>
                  <a:pt x="2567" y="1875"/>
                  <a:pt x="2566" y="1875"/>
                  <a:pt x="2565" y="1875"/>
                </a:cubicBezTo>
                <a:cubicBezTo>
                  <a:pt x="2564" y="1874"/>
                  <a:pt x="2564" y="1874"/>
                  <a:pt x="2563" y="1874"/>
                </a:cubicBezTo>
                <a:cubicBezTo>
                  <a:pt x="2562" y="1874"/>
                  <a:pt x="2562" y="1875"/>
                  <a:pt x="2561" y="1876"/>
                </a:cubicBezTo>
                <a:cubicBezTo>
                  <a:pt x="2560" y="1876"/>
                  <a:pt x="2557" y="1876"/>
                  <a:pt x="2558" y="1877"/>
                </a:cubicBezTo>
                <a:cubicBezTo>
                  <a:pt x="2558" y="1877"/>
                  <a:pt x="2558" y="1878"/>
                  <a:pt x="2558" y="1878"/>
                </a:cubicBezTo>
                <a:cubicBezTo>
                  <a:pt x="2559" y="1879"/>
                  <a:pt x="2558" y="1879"/>
                  <a:pt x="2558" y="1880"/>
                </a:cubicBezTo>
                <a:cubicBezTo>
                  <a:pt x="2558" y="1881"/>
                  <a:pt x="2557" y="1883"/>
                  <a:pt x="2556" y="1884"/>
                </a:cubicBezTo>
                <a:cubicBezTo>
                  <a:pt x="2556" y="1885"/>
                  <a:pt x="2556" y="1885"/>
                  <a:pt x="2556" y="1886"/>
                </a:cubicBezTo>
                <a:cubicBezTo>
                  <a:pt x="2556" y="1887"/>
                  <a:pt x="2556" y="1888"/>
                  <a:pt x="2556" y="1888"/>
                </a:cubicBezTo>
                <a:cubicBezTo>
                  <a:pt x="2556" y="1890"/>
                  <a:pt x="2557" y="1891"/>
                  <a:pt x="2556" y="1893"/>
                </a:cubicBezTo>
                <a:cubicBezTo>
                  <a:pt x="2556" y="1894"/>
                  <a:pt x="2555" y="1893"/>
                  <a:pt x="2554" y="1894"/>
                </a:cubicBezTo>
                <a:cubicBezTo>
                  <a:pt x="2553" y="1895"/>
                  <a:pt x="2553" y="1895"/>
                  <a:pt x="2551" y="1895"/>
                </a:cubicBezTo>
                <a:cubicBezTo>
                  <a:pt x="2550" y="1895"/>
                  <a:pt x="2549" y="1894"/>
                  <a:pt x="2549" y="1895"/>
                </a:cubicBezTo>
                <a:cubicBezTo>
                  <a:pt x="2548" y="1896"/>
                  <a:pt x="2547" y="1897"/>
                  <a:pt x="2548" y="1898"/>
                </a:cubicBezTo>
                <a:cubicBezTo>
                  <a:pt x="2548" y="1899"/>
                  <a:pt x="2547" y="1900"/>
                  <a:pt x="2548" y="1900"/>
                </a:cubicBezTo>
                <a:cubicBezTo>
                  <a:pt x="2548" y="1901"/>
                  <a:pt x="2549" y="1901"/>
                  <a:pt x="2549" y="1902"/>
                </a:cubicBezTo>
                <a:cubicBezTo>
                  <a:pt x="2549" y="1902"/>
                  <a:pt x="2549" y="1903"/>
                  <a:pt x="2550" y="1903"/>
                </a:cubicBezTo>
                <a:cubicBezTo>
                  <a:pt x="2550" y="1904"/>
                  <a:pt x="2551" y="1905"/>
                  <a:pt x="2552" y="1906"/>
                </a:cubicBezTo>
                <a:cubicBezTo>
                  <a:pt x="2553" y="1906"/>
                  <a:pt x="2554" y="1906"/>
                  <a:pt x="2555" y="1907"/>
                </a:cubicBezTo>
                <a:cubicBezTo>
                  <a:pt x="2556" y="1907"/>
                  <a:pt x="2557" y="1907"/>
                  <a:pt x="2557" y="1908"/>
                </a:cubicBezTo>
                <a:cubicBezTo>
                  <a:pt x="2557" y="1909"/>
                  <a:pt x="2557" y="1909"/>
                  <a:pt x="2557" y="1910"/>
                </a:cubicBezTo>
                <a:close/>
                <a:moveTo>
                  <a:pt x="2551" y="1848"/>
                </a:moveTo>
                <a:cubicBezTo>
                  <a:pt x="2551" y="1848"/>
                  <a:pt x="2552" y="1850"/>
                  <a:pt x="2552" y="1849"/>
                </a:cubicBezTo>
                <a:cubicBezTo>
                  <a:pt x="2553" y="1848"/>
                  <a:pt x="2553" y="1848"/>
                  <a:pt x="2553" y="1847"/>
                </a:cubicBezTo>
                <a:cubicBezTo>
                  <a:pt x="2553" y="1846"/>
                  <a:pt x="2553" y="1845"/>
                  <a:pt x="2552" y="1845"/>
                </a:cubicBezTo>
                <a:cubicBezTo>
                  <a:pt x="2551" y="1844"/>
                  <a:pt x="2549" y="1844"/>
                  <a:pt x="2548" y="1845"/>
                </a:cubicBezTo>
                <a:cubicBezTo>
                  <a:pt x="2547" y="1846"/>
                  <a:pt x="2549" y="1846"/>
                  <a:pt x="2550" y="1847"/>
                </a:cubicBezTo>
                <a:cubicBezTo>
                  <a:pt x="2550" y="1847"/>
                  <a:pt x="2550" y="1847"/>
                  <a:pt x="2551" y="1848"/>
                </a:cubicBezTo>
                <a:close/>
                <a:moveTo>
                  <a:pt x="2574" y="1868"/>
                </a:moveTo>
                <a:cubicBezTo>
                  <a:pt x="2574" y="1868"/>
                  <a:pt x="2574" y="1867"/>
                  <a:pt x="2573" y="1868"/>
                </a:cubicBezTo>
                <a:cubicBezTo>
                  <a:pt x="2573" y="1868"/>
                  <a:pt x="2572" y="1869"/>
                  <a:pt x="2573" y="1870"/>
                </a:cubicBezTo>
                <a:cubicBezTo>
                  <a:pt x="2573" y="1870"/>
                  <a:pt x="2573" y="1870"/>
                  <a:pt x="2573" y="1871"/>
                </a:cubicBezTo>
                <a:cubicBezTo>
                  <a:pt x="2573" y="1872"/>
                  <a:pt x="2574" y="1871"/>
                  <a:pt x="2574" y="1871"/>
                </a:cubicBezTo>
                <a:cubicBezTo>
                  <a:pt x="2575" y="1871"/>
                  <a:pt x="2575" y="1871"/>
                  <a:pt x="2575" y="1871"/>
                </a:cubicBezTo>
                <a:cubicBezTo>
                  <a:pt x="2575" y="1870"/>
                  <a:pt x="2575" y="1869"/>
                  <a:pt x="2575" y="1870"/>
                </a:cubicBezTo>
                <a:cubicBezTo>
                  <a:pt x="2575" y="1870"/>
                  <a:pt x="2574" y="1870"/>
                  <a:pt x="2574" y="1870"/>
                </a:cubicBezTo>
                <a:cubicBezTo>
                  <a:pt x="2574" y="1869"/>
                  <a:pt x="2575" y="1869"/>
                  <a:pt x="2574" y="1868"/>
                </a:cubicBezTo>
                <a:close/>
                <a:moveTo>
                  <a:pt x="2574" y="1847"/>
                </a:moveTo>
                <a:cubicBezTo>
                  <a:pt x="2574" y="1847"/>
                  <a:pt x="2575" y="1848"/>
                  <a:pt x="2575" y="1848"/>
                </a:cubicBezTo>
                <a:cubicBezTo>
                  <a:pt x="2575" y="1847"/>
                  <a:pt x="2575" y="1847"/>
                  <a:pt x="2574" y="1847"/>
                </a:cubicBezTo>
                <a:cubicBezTo>
                  <a:pt x="2574" y="1846"/>
                  <a:pt x="2574" y="1846"/>
                  <a:pt x="2574" y="1845"/>
                </a:cubicBezTo>
                <a:cubicBezTo>
                  <a:pt x="2574" y="1844"/>
                  <a:pt x="2573" y="1842"/>
                  <a:pt x="2572" y="1841"/>
                </a:cubicBezTo>
                <a:cubicBezTo>
                  <a:pt x="2572" y="1841"/>
                  <a:pt x="2572" y="1840"/>
                  <a:pt x="2571" y="1841"/>
                </a:cubicBezTo>
                <a:cubicBezTo>
                  <a:pt x="2571" y="1841"/>
                  <a:pt x="2570" y="1842"/>
                  <a:pt x="2571" y="1842"/>
                </a:cubicBezTo>
                <a:cubicBezTo>
                  <a:pt x="2572" y="1844"/>
                  <a:pt x="2573" y="1845"/>
                  <a:pt x="2574" y="1847"/>
                </a:cubicBezTo>
                <a:close/>
                <a:moveTo>
                  <a:pt x="2542" y="1825"/>
                </a:moveTo>
                <a:cubicBezTo>
                  <a:pt x="2542" y="1825"/>
                  <a:pt x="2542" y="1824"/>
                  <a:pt x="2541" y="1824"/>
                </a:cubicBezTo>
                <a:cubicBezTo>
                  <a:pt x="2541" y="1825"/>
                  <a:pt x="2541" y="1824"/>
                  <a:pt x="2540" y="1824"/>
                </a:cubicBezTo>
                <a:cubicBezTo>
                  <a:pt x="2540" y="1824"/>
                  <a:pt x="2540" y="1823"/>
                  <a:pt x="2540" y="1824"/>
                </a:cubicBezTo>
                <a:cubicBezTo>
                  <a:pt x="2539" y="1824"/>
                  <a:pt x="2539" y="1824"/>
                  <a:pt x="2538" y="1824"/>
                </a:cubicBezTo>
                <a:cubicBezTo>
                  <a:pt x="2538" y="1823"/>
                  <a:pt x="2538" y="1824"/>
                  <a:pt x="2537" y="1823"/>
                </a:cubicBezTo>
                <a:cubicBezTo>
                  <a:pt x="2537" y="1823"/>
                  <a:pt x="2537" y="1824"/>
                  <a:pt x="2537" y="1824"/>
                </a:cubicBezTo>
                <a:cubicBezTo>
                  <a:pt x="2537" y="1825"/>
                  <a:pt x="2536" y="1825"/>
                  <a:pt x="2536" y="1825"/>
                </a:cubicBezTo>
                <a:cubicBezTo>
                  <a:pt x="2536" y="1826"/>
                  <a:pt x="2536" y="1827"/>
                  <a:pt x="2536" y="1827"/>
                </a:cubicBezTo>
                <a:cubicBezTo>
                  <a:pt x="2536" y="1827"/>
                  <a:pt x="2537" y="1828"/>
                  <a:pt x="2537" y="1829"/>
                </a:cubicBezTo>
                <a:cubicBezTo>
                  <a:pt x="2538" y="1829"/>
                  <a:pt x="2538" y="1829"/>
                  <a:pt x="2539" y="1829"/>
                </a:cubicBezTo>
                <a:cubicBezTo>
                  <a:pt x="2539" y="1830"/>
                  <a:pt x="2539" y="1830"/>
                  <a:pt x="2540" y="1830"/>
                </a:cubicBezTo>
                <a:cubicBezTo>
                  <a:pt x="2540" y="1830"/>
                  <a:pt x="2541" y="1829"/>
                  <a:pt x="2541" y="1829"/>
                </a:cubicBezTo>
                <a:cubicBezTo>
                  <a:pt x="2541" y="1828"/>
                  <a:pt x="2543" y="1828"/>
                  <a:pt x="2543" y="1827"/>
                </a:cubicBezTo>
                <a:cubicBezTo>
                  <a:pt x="2543" y="1827"/>
                  <a:pt x="2543" y="1827"/>
                  <a:pt x="2542" y="1826"/>
                </a:cubicBezTo>
                <a:cubicBezTo>
                  <a:pt x="2542" y="1826"/>
                  <a:pt x="2542" y="1826"/>
                  <a:pt x="2542" y="1826"/>
                </a:cubicBezTo>
                <a:cubicBezTo>
                  <a:pt x="2542" y="1826"/>
                  <a:pt x="2543" y="1825"/>
                  <a:pt x="2542" y="1825"/>
                </a:cubicBezTo>
                <a:close/>
                <a:moveTo>
                  <a:pt x="2545" y="1962"/>
                </a:moveTo>
                <a:cubicBezTo>
                  <a:pt x="2545" y="1962"/>
                  <a:pt x="2547" y="1962"/>
                  <a:pt x="2546" y="1961"/>
                </a:cubicBezTo>
                <a:cubicBezTo>
                  <a:pt x="2546" y="1961"/>
                  <a:pt x="2544" y="1961"/>
                  <a:pt x="2544" y="1961"/>
                </a:cubicBezTo>
                <a:cubicBezTo>
                  <a:pt x="2543" y="1961"/>
                  <a:pt x="2543" y="1961"/>
                  <a:pt x="2543" y="1960"/>
                </a:cubicBezTo>
                <a:cubicBezTo>
                  <a:pt x="2542" y="1960"/>
                  <a:pt x="2542" y="1959"/>
                  <a:pt x="2542" y="1959"/>
                </a:cubicBezTo>
                <a:cubicBezTo>
                  <a:pt x="2541" y="1959"/>
                  <a:pt x="2541" y="1959"/>
                  <a:pt x="2541" y="1959"/>
                </a:cubicBezTo>
                <a:cubicBezTo>
                  <a:pt x="2541" y="1959"/>
                  <a:pt x="2540" y="1959"/>
                  <a:pt x="2540" y="1959"/>
                </a:cubicBezTo>
                <a:cubicBezTo>
                  <a:pt x="2540" y="1959"/>
                  <a:pt x="2539" y="1959"/>
                  <a:pt x="2539" y="1959"/>
                </a:cubicBezTo>
                <a:cubicBezTo>
                  <a:pt x="2539" y="1960"/>
                  <a:pt x="2539" y="1960"/>
                  <a:pt x="2539" y="1961"/>
                </a:cubicBezTo>
                <a:cubicBezTo>
                  <a:pt x="2538" y="1961"/>
                  <a:pt x="2538" y="1961"/>
                  <a:pt x="2538" y="1961"/>
                </a:cubicBezTo>
                <a:cubicBezTo>
                  <a:pt x="2537" y="1961"/>
                  <a:pt x="2537" y="1960"/>
                  <a:pt x="2537" y="1960"/>
                </a:cubicBezTo>
                <a:cubicBezTo>
                  <a:pt x="2536" y="1960"/>
                  <a:pt x="2536" y="1962"/>
                  <a:pt x="2536" y="1962"/>
                </a:cubicBezTo>
                <a:cubicBezTo>
                  <a:pt x="2536" y="1963"/>
                  <a:pt x="2536" y="1962"/>
                  <a:pt x="2537" y="1962"/>
                </a:cubicBezTo>
                <a:cubicBezTo>
                  <a:pt x="2538" y="1962"/>
                  <a:pt x="2537" y="1963"/>
                  <a:pt x="2537" y="1964"/>
                </a:cubicBezTo>
                <a:cubicBezTo>
                  <a:pt x="2537" y="1964"/>
                  <a:pt x="2538" y="1964"/>
                  <a:pt x="2538" y="1965"/>
                </a:cubicBezTo>
                <a:cubicBezTo>
                  <a:pt x="2538" y="1965"/>
                  <a:pt x="2539" y="1965"/>
                  <a:pt x="2539" y="1965"/>
                </a:cubicBezTo>
                <a:cubicBezTo>
                  <a:pt x="2539" y="1966"/>
                  <a:pt x="2540" y="1966"/>
                  <a:pt x="2541" y="1965"/>
                </a:cubicBezTo>
                <a:cubicBezTo>
                  <a:pt x="2542" y="1965"/>
                  <a:pt x="2543" y="1965"/>
                  <a:pt x="2543" y="1965"/>
                </a:cubicBezTo>
                <a:cubicBezTo>
                  <a:pt x="2543" y="1965"/>
                  <a:pt x="2543" y="1965"/>
                  <a:pt x="2544" y="1965"/>
                </a:cubicBezTo>
                <a:cubicBezTo>
                  <a:pt x="2544" y="1965"/>
                  <a:pt x="2544" y="1965"/>
                  <a:pt x="2544" y="1965"/>
                </a:cubicBezTo>
                <a:cubicBezTo>
                  <a:pt x="2545" y="1965"/>
                  <a:pt x="2544" y="1964"/>
                  <a:pt x="2544" y="1964"/>
                </a:cubicBezTo>
                <a:cubicBezTo>
                  <a:pt x="2544" y="1964"/>
                  <a:pt x="2544" y="1964"/>
                  <a:pt x="2544" y="1964"/>
                </a:cubicBezTo>
                <a:cubicBezTo>
                  <a:pt x="2544" y="1963"/>
                  <a:pt x="2544" y="1962"/>
                  <a:pt x="2545" y="1962"/>
                </a:cubicBezTo>
                <a:close/>
                <a:moveTo>
                  <a:pt x="2538" y="1853"/>
                </a:moveTo>
                <a:cubicBezTo>
                  <a:pt x="2538" y="1854"/>
                  <a:pt x="2539" y="1854"/>
                  <a:pt x="2539" y="1854"/>
                </a:cubicBezTo>
                <a:cubicBezTo>
                  <a:pt x="2539" y="1854"/>
                  <a:pt x="2539" y="1853"/>
                  <a:pt x="2539" y="1853"/>
                </a:cubicBezTo>
                <a:cubicBezTo>
                  <a:pt x="2539" y="1853"/>
                  <a:pt x="2539" y="1853"/>
                  <a:pt x="2539" y="1853"/>
                </a:cubicBezTo>
                <a:cubicBezTo>
                  <a:pt x="2539" y="1852"/>
                  <a:pt x="2538" y="1853"/>
                  <a:pt x="2538" y="1853"/>
                </a:cubicBezTo>
                <a:close/>
                <a:moveTo>
                  <a:pt x="2542" y="1842"/>
                </a:moveTo>
                <a:cubicBezTo>
                  <a:pt x="2542" y="1842"/>
                  <a:pt x="2543" y="1841"/>
                  <a:pt x="2542" y="1841"/>
                </a:cubicBezTo>
                <a:cubicBezTo>
                  <a:pt x="2542" y="1841"/>
                  <a:pt x="2541" y="1841"/>
                  <a:pt x="2541" y="1841"/>
                </a:cubicBezTo>
                <a:cubicBezTo>
                  <a:pt x="2540" y="1842"/>
                  <a:pt x="2540" y="1842"/>
                  <a:pt x="2540" y="1842"/>
                </a:cubicBezTo>
                <a:cubicBezTo>
                  <a:pt x="2539" y="1843"/>
                  <a:pt x="2540" y="1843"/>
                  <a:pt x="2540" y="1844"/>
                </a:cubicBezTo>
                <a:cubicBezTo>
                  <a:pt x="2540" y="1845"/>
                  <a:pt x="2540" y="1846"/>
                  <a:pt x="2539" y="1846"/>
                </a:cubicBezTo>
                <a:cubicBezTo>
                  <a:pt x="2539" y="1846"/>
                  <a:pt x="2538" y="1847"/>
                  <a:pt x="2538" y="1848"/>
                </a:cubicBezTo>
                <a:cubicBezTo>
                  <a:pt x="2538" y="1848"/>
                  <a:pt x="2539" y="1849"/>
                  <a:pt x="2539" y="1849"/>
                </a:cubicBezTo>
                <a:cubicBezTo>
                  <a:pt x="2540" y="1849"/>
                  <a:pt x="2540" y="1850"/>
                  <a:pt x="2539" y="1850"/>
                </a:cubicBezTo>
                <a:cubicBezTo>
                  <a:pt x="2539" y="1850"/>
                  <a:pt x="2539" y="1850"/>
                  <a:pt x="2539" y="1850"/>
                </a:cubicBezTo>
                <a:cubicBezTo>
                  <a:pt x="2539" y="1850"/>
                  <a:pt x="2539" y="1851"/>
                  <a:pt x="2539" y="1851"/>
                </a:cubicBezTo>
                <a:cubicBezTo>
                  <a:pt x="2539" y="1851"/>
                  <a:pt x="2539" y="1851"/>
                  <a:pt x="2540" y="1852"/>
                </a:cubicBezTo>
                <a:cubicBezTo>
                  <a:pt x="2540" y="1853"/>
                  <a:pt x="2540" y="1851"/>
                  <a:pt x="2541" y="1851"/>
                </a:cubicBezTo>
                <a:cubicBezTo>
                  <a:pt x="2541" y="1850"/>
                  <a:pt x="2541" y="1850"/>
                  <a:pt x="2541" y="1849"/>
                </a:cubicBezTo>
                <a:cubicBezTo>
                  <a:pt x="2541" y="1848"/>
                  <a:pt x="2541" y="1848"/>
                  <a:pt x="2542" y="1847"/>
                </a:cubicBezTo>
                <a:cubicBezTo>
                  <a:pt x="2542" y="1846"/>
                  <a:pt x="2542" y="1844"/>
                  <a:pt x="2542" y="1842"/>
                </a:cubicBezTo>
                <a:close/>
                <a:moveTo>
                  <a:pt x="2565" y="1843"/>
                </a:moveTo>
                <a:cubicBezTo>
                  <a:pt x="2565" y="1842"/>
                  <a:pt x="2564" y="1842"/>
                  <a:pt x="2564" y="1842"/>
                </a:cubicBezTo>
                <a:cubicBezTo>
                  <a:pt x="2563" y="1842"/>
                  <a:pt x="2564" y="1845"/>
                  <a:pt x="2564" y="1845"/>
                </a:cubicBezTo>
                <a:cubicBezTo>
                  <a:pt x="2565" y="1845"/>
                  <a:pt x="2564" y="1846"/>
                  <a:pt x="2565" y="1846"/>
                </a:cubicBezTo>
                <a:cubicBezTo>
                  <a:pt x="2565" y="1847"/>
                  <a:pt x="2565" y="1847"/>
                  <a:pt x="2564" y="1847"/>
                </a:cubicBezTo>
                <a:cubicBezTo>
                  <a:pt x="2564" y="1847"/>
                  <a:pt x="2564" y="1847"/>
                  <a:pt x="2564" y="1847"/>
                </a:cubicBezTo>
                <a:cubicBezTo>
                  <a:pt x="2563" y="1847"/>
                  <a:pt x="2564" y="1848"/>
                  <a:pt x="2564" y="1849"/>
                </a:cubicBezTo>
                <a:cubicBezTo>
                  <a:pt x="2564" y="1849"/>
                  <a:pt x="2563" y="1850"/>
                  <a:pt x="2564" y="1850"/>
                </a:cubicBezTo>
                <a:cubicBezTo>
                  <a:pt x="2564" y="1850"/>
                  <a:pt x="2564" y="1849"/>
                  <a:pt x="2565" y="1849"/>
                </a:cubicBezTo>
                <a:cubicBezTo>
                  <a:pt x="2565" y="1849"/>
                  <a:pt x="2564" y="1851"/>
                  <a:pt x="2564" y="1851"/>
                </a:cubicBezTo>
                <a:cubicBezTo>
                  <a:pt x="2564" y="1852"/>
                  <a:pt x="2564" y="1852"/>
                  <a:pt x="2563" y="1852"/>
                </a:cubicBezTo>
                <a:cubicBezTo>
                  <a:pt x="2563" y="1853"/>
                  <a:pt x="2563" y="1853"/>
                  <a:pt x="2563" y="1854"/>
                </a:cubicBezTo>
                <a:cubicBezTo>
                  <a:pt x="2563" y="1854"/>
                  <a:pt x="2562" y="1856"/>
                  <a:pt x="2563" y="1856"/>
                </a:cubicBezTo>
                <a:cubicBezTo>
                  <a:pt x="2564" y="1855"/>
                  <a:pt x="2564" y="1854"/>
                  <a:pt x="2565" y="1853"/>
                </a:cubicBezTo>
                <a:cubicBezTo>
                  <a:pt x="2565" y="1853"/>
                  <a:pt x="2566" y="1852"/>
                  <a:pt x="2566" y="1852"/>
                </a:cubicBezTo>
                <a:cubicBezTo>
                  <a:pt x="2567" y="1851"/>
                  <a:pt x="2567" y="1851"/>
                  <a:pt x="2567" y="1850"/>
                </a:cubicBezTo>
                <a:cubicBezTo>
                  <a:pt x="2568" y="1850"/>
                  <a:pt x="2569" y="1850"/>
                  <a:pt x="2569" y="1850"/>
                </a:cubicBezTo>
                <a:cubicBezTo>
                  <a:pt x="2570" y="1850"/>
                  <a:pt x="2570" y="1851"/>
                  <a:pt x="2570" y="1851"/>
                </a:cubicBezTo>
                <a:cubicBezTo>
                  <a:pt x="2571" y="1851"/>
                  <a:pt x="2571" y="1852"/>
                  <a:pt x="2571" y="1852"/>
                </a:cubicBezTo>
                <a:cubicBezTo>
                  <a:pt x="2572" y="1853"/>
                  <a:pt x="2572" y="1853"/>
                  <a:pt x="2572" y="1853"/>
                </a:cubicBezTo>
                <a:cubicBezTo>
                  <a:pt x="2573" y="1854"/>
                  <a:pt x="2573" y="1854"/>
                  <a:pt x="2573" y="1855"/>
                </a:cubicBezTo>
                <a:cubicBezTo>
                  <a:pt x="2573" y="1855"/>
                  <a:pt x="2573" y="1855"/>
                  <a:pt x="2574" y="1856"/>
                </a:cubicBezTo>
                <a:cubicBezTo>
                  <a:pt x="2575" y="1856"/>
                  <a:pt x="2576" y="1856"/>
                  <a:pt x="2577" y="1857"/>
                </a:cubicBezTo>
                <a:cubicBezTo>
                  <a:pt x="2578" y="1857"/>
                  <a:pt x="2579" y="1858"/>
                  <a:pt x="2579" y="1858"/>
                </a:cubicBezTo>
                <a:cubicBezTo>
                  <a:pt x="2579" y="1859"/>
                  <a:pt x="2580" y="1860"/>
                  <a:pt x="2580" y="1860"/>
                </a:cubicBezTo>
                <a:cubicBezTo>
                  <a:pt x="2580" y="1859"/>
                  <a:pt x="2580" y="1859"/>
                  <a:pt x="2580" y="1858"/>
                </a:cubicBezTo>
                <a:cubicBezTo>
                  <a:pt x="2580" y="1858"/>
                  <a:pt x="2580" y="1857"/>
                  <a:pt x="2580" y="1857"/>
                </a:cubicBezTo>
                <a:cubicBezTo>
                  <a:pt x="2580" y="1856"/>
                  <a:pt x="2579" y="1856"/>
                  <a:pt x="2579" y="1855"/>
                </a:cubicBezTo>
                <a:cubicBezTo>
                  <a:pt x="2579" y="1854"/>
                  <a:pt x="2579" y="1854"/>
                  <a:pt x="2579" y="1853"/>
                </a:cubicBezTo>
                <a:cubicBezTo>
                  <a:pt x="2578" y="1852"/>
                  <a:pt x="2577" y="1851"/>
                  <a:pt x="2577" y="1850"/>
                </a:cubicBezTo>
                <a:cubicBezTo>
                  <a:pt x="2577" y="1850"/>
                  <a:pt x="2576" y="1850"/>
                  <a:pt x="2576" y="1850"/>
                </a:cubicBezTo>
                <a:cubicBezTo>
                  <a:pt x="2576" y="1850"/>
                  <a:pt x="2575" y="1850"/>
                  <a:pt x="2575" y="1849"/>
                </a:cubicBezTo>
                <a:cubicBezTo>
                  <a:pt x="2575" y="1849"/>
                  <a:pt x="2575" y="1850"/>
                  <a:pt x="2575" y="1850"/>
                </a:cubicBezTo>
                <a:cubicBezTo>
                  <a:pt x="2574" y="1851"/>
                  <a:pt x="2573" y="1848"/>
                  <a:pt x="2573" y="1847"/>
                </a:cubicBezTo>
                <a:cubicBezTo>
                  <a:pt x="2572" y="1847"/>
                  <a:pt x="2572" y="1847"/>
                  <a:pt x="2571" y="1847"/>
                </a:cubicBezTo>
                <a:cubicBezTo>
                  <a:pt x="2571" y="1847"/>
                  <a:pt x="2571" y="1846"/>
                  <a:pt x="2571" y="1846"/>
                </a:cubicBezTo>
                <a:cubicBezTo>
                  <a:pt x="2570" y="1845"/>
                  <a:pt x="2570" y="1845"/>
                  <a:pt x="2569" y="1845"/>
                </a:cubicBezTo>
                <a:cubicBezTo>
                  <a:pt x="2569" y="1845"/>
                  <a:pt x="2568" y="1844"/>
                  <a:pt x="2568" y="1844"/>
                </a:cubicBezTo>
                <a:cubicBezTo>
                  <a:pt x="2567" y="1844"/>
                  <a:pt x="2567" y="1844"/>
                  <a:pt x="2566" y="1844"/>
                </a:cubicBezTo>
                <a:cubicBezTo>
                  <a:pt x="2566" y="1844"/>
                  <a:pt x="2566" y="1845"/>
                  <a:pt x="2566" y="1845"/>
                </a:cubicBezTo>
                <a:cubicBezTo>
                  <a:pt x="2565" y="1846"/>
                  <a:pt x="2566" y="1843"/>
                  <a:pt x="2566" y="1843"/>
                </a:cubicBezTo>
                <a:cubicBezTo>
                  <a:pt x="2566" y="1843"/>
                  <a:pt x="2565" y="1843"/>
                  <a:pt x="2565" y="1843"/>
                </a:cubicBezTo>
                <a:close/>
                <a:moveTo>
                  <a:pt x="2587" y="1864"/>
                </a:moveTo>
                <a:cubicBezTo>
                  <a:pt x="2588" y="1865"/>
                  <a:pt x="2589" y="1864"/>
                  <a:pt x="2589" y="1864"/>
                </a:cubicBezTo>
                <a:cubicBezTo>
                  <a:pt x="2590" y="1864"/>
                  <a:pt x="2591" y="1864"/>
                  <a:pt x="2591" y="1864"/>
                </a:cubicBezTo>
                <a:cubicBezTo>
                  <a:pt x="2591" y="1863"/>
                  <a:pt x="2590" y="1862"/>
                  <a:pt x="2589" y="1862"/>
                </a:cubicBezTo>
                <a:cubicBezTo>
                  <a:pt x="2589" y="1861"/>
                  <a:pt x="2589" y="1860"/>
                  <a:pt x="2588" y="1860"/>
                </a:cubicBezTo>
                <a:cubicBezTo>
                  <a:pt x="2588" y="1860"/>
                  <a:pt x="2586" y="1860"/>
                  <a:pt x="2586" y="1860"/>
                </a:cubicBezTo>
                <a:cubicBezTo>
                  <a:pt x="2585" y="1861"/>
                  <a:pt x="2586" y="1862"/>
                  <a:pt x="2586" y="1862"/>
                </a:cubicBezTo>
                <a:cubicBezTo>
                  <a:pt x="2586" y="1863"/>
                  <a:pt x="2587" y="1863"/>
                  <a:pt x="2587" y="1864"/>
                </a:cubicBezTo>
                <a:close/>
                <a:moveTo>
                  <a:pt x="2582" y="1830"/>
                </a:moveTo>
                <a:cubicBezTo>
                  <a:pt x="2583" y="1830"/>
                  <a:pt x="2582" y="1830"/>
                  <a:pt x="2582" y="1829"/>
                </a:cubicBezTo>
                <a:cubicBezTo>
                  <a:pt x="2581" y="1829"/>
                  <a:pt x="2580" y="1829"/>
                  <a:pt x="2580" y="1830"/>
                </a:cubicBezTo>
                <a:cubicBezTo>
                  <a:pt x="2580" y="1830"/>
                  <a:pt x="2581" y="1830"/>
                  <a:pt x="2581" y="1830"/>
                </a:cubicBezTo>
                <a:cubicBezTo>
                  <a:pt x="2581" y="1830"/>
                  <a:pt x="2582" y="1831"/>
                  <a:pt x="2582" y="1830"/>
                </a:cubicBezTo>
                <a:close/>
                <a:moveTo>
                  <a:pt x="2584" y="1882"/>
                </a:moveTo>
                <a:cubicBezTo>
                  <a:pt x="2585" y="1882"/>
                  <a:pt x="2585" y="1882"/>
                  <a:pt x="2585" y="1882"/>
                </a:cubicBezTo>
                <a:cubicBezTo>
                  <a:pt x="2586" y="1882"/>
                  <a:pt x="2586" y="1881"/>
                  <a:pt x="2586" y="1881"/>
                </a:cubicBezTo>
                <a:cubicBezTo>
                  <a:pt x="2586" y="1881"/>
                  <a:pt x="2585" y="1879"/>
                  <a:pt x="2585" y="1880"/>
                </a:cubicBezTo>
                <a:cubicBezTo>
                  <a:pt x="2585" y="1880"/>
                  <a:pt x="2585" y="1881"/>
                  <a:pt x="2585" y="1881"/>
                </a:cubicBezTo>
                <a:cubicBezTo>
                  <a:pt x="2585" y="1881"/>
                  <a:pt x="2584" y="1882"/>
                  <a:pt x="2584" y="1882"/>
                </a:cubicBezTo>
                <a:close/>
                <a:moveTo>
                  <a:pt x="2585" y="1859"/>
                </a:moveTo>
                <a:cubicBezTo>
                  <a:pt x="2586" y="1858"/>
                  <a:pt x="2585" y="1857"/>
                  <a:pt x="2584" y="1858"/>
                </a:cubicBezTo>
                <a:cubicBezTo>
                  <a:pt x="2584" y="1858"/>
                  <a:pt x="2585" y="1859"/>
                  <a:pt x="2585" y="1859"/>
                </a:cubicBezTo>
                <a:close/>
                <a:moveTo>
                  <a:pt x="2583" y="1853"/>
                </a:moveTo>
                <a:cubicBezTo>
                  <a:pt x="2583" y="1852"/>
                  <a:pt x="2582" y="1852"/>
                  <a:pt x="2582" y="1853"/>
                </a:cubicBezTo>
                <a:cubicBezTo>
                  <a:pt x="2582" y="1853"/>
                  <a:pt x="2583" y="1853"/>
                  <a:pt x="2583" y="1853"/>
                </a:cubicBezTo>
                <a:close/>
                <a:moveTo>
                  <a:pt x="2565" y="1838"/>
                </a:moveTo>
                <a:cubicBezTo>
                  <a:pt x="2564" y="1838"/>
                  <a:pt x="2564" y="1837"/>
                  <a:pt x="2564" y="1837"/>
                </a:cubicBezTo>
                <a:cubicBezTo>
                  <a:pt x="2564" y="1836"/>
                  <a:pt x="2563" y="1836"/>
                  <a:pt x="2563" y="1836"/>
                </a:cubicBezTo>
                <a:cubicBezTo>
                  <a:pt x="2562" y="1836"/>
                  <a:pt x="2562" y="1835"/>
                  <a:pt x="2562" y="1835"/>
                </a:cubicBezTo>
                <a:cubicBezTo>
                  <a:pt x="2562" y="1834"/>
                  <a:pt x="2561" y="1833"/>
                  <a:pt x="2560" y="1833"/>
                </a:cubicBezTo>
                <a:cubicBezTo>
                  <a:pt x="2560" y="1832"/>
                  <a:pt x="2560" y="1831"/>
                  <a:pt x="2559" y="1831"/>
                </a:cubicBezTo>
                <a:cubicBezTo>
                  <a:pt x="2559" y="1831"/>
                  <a:pt x="2558" y="1831"/>
                  <a:pt x="2558" y="1832"/>
                </a:cubicBezTo>
                <a:cubicBezTo>
                  <a:pt x="2558" y="1832"/>
                  <a:pt x="2558" y="1832"/>
                  <a:pt x="2558" y="1832"/>
                </a:cubicBezTo>
                <a:cubicBezTo>
                  <a:pt x="2558" y="1833"/>
                  <a:pt x="2558" y="1833"/>
                  <a:pt x="2558" y="1833"/>
                </a:cubicBezTo>
                <a:cubicBezTo>
                  <a:pt x="2558" y="1833"/>
                  <a:pt x="2558" y="1834"/>
                  <a:pt x="2558" y="1834"/>
                </a:cubicBezTo>
                <a:cubicBezTo>
                  <a:pt x="2559" y="1834"/>
                  <a:pt x="2560" y="1834"/>
                  <a:pt x="2561" y="1835"/>
                </a:cubicBezTo>
                <a:cubicBezTo>
                  <a:pt x="2561" y="1835"/>
                  <a:pt x="2561" y="1836"/>
                  <a:pt x="2561" y="1836"/>
                </a:cubicBezTo>
                <a:cubicBezTo>
                  <a:pt x="2562" y="1836"/>
                  <a:pt x="2562" y="1836"/>
                  <a:pt x="2562" y="1837"/>
                </a:cubicBezTo>
                <a:cubicBezTo>
                  <a:pt x="2563" y="1837"/>
                  <a:pt x="2563" y="1837"/>
                  <a:pt x="2563" y="1837"/>
                </a:cubicBezTo>
                <a:cubicBezTo>
                  <a:pt x="2564" y="1837"/>
                  <a:pt x="2564" y="1838"/>
                  <a:pt x="2564" y="1838"/>
                </a:cubicBezTo>
                <a:cubicBezTo>
                  <a:pt x="2565" y="1839"/>
                  <a:pt x="2565" y="1839"/>
                  <a:pt x="2566" y="1840"/>
                </a:cubicBezTo>
                <a:cubicBezTo>
                  <a:pt x="2566" y="1839"/>
                  <a:pt x="2565" y="1839"/>
                  <a:pt x="2565" y="1838"/>
                </a:cubicBezTo>
                <a:close/>
                <a:moveTo>
                  <a:pt x="2588" y="1881"/>
                </a:moveTo>
                <a:cubicBezTo>
                  <a:pt x="2588" y="1881"/>
                  <a:pt x="2590" y="1881"/>
                  <a:pt x="2589" y="1880"/>
                </a:cubicBezTo>
                <a:cubicBezTo>
                  <a:pt x="2588" y="1880"/>
                  <a:pt x="2588" y="1880"/>
                  <a:pt x="2588" y="1880"/>
                </a:cubicBezTo>
                <a:cubicBezTo>
                  <a:pt x="2587" y="1879"/>
                  <a:pt x="2587" y="1880"/>
                  <a:pt x="2587" y="1881"/>
                </a:cubicBezTo>
                <a:cubicBezTo>
                  <a:pt x="2586" y="1882"/>
                  <a:pt x="2587" y="1881"/>
                  <a:pt x="2588" y="1881"/>
                </a:cubicBezTo>
                <a:close/>
                <a:moveTo>
                  <a:pt x="2552" y="1880"/>
                </a:moveTo>
                <a:cubicBezTo>
                  <a:pt x="2551" y="1880"/>
                  <a:pt x="2551" y="1881"/>
                  <a:pt x="2551" y="1881"/>
                </a:cubicBezTo>
                <a:cubicBezTo>
                  <a:pt x="2550" y="1882"/>
                  <a:pt x="2550" y="1883"/>
                  <a:pt x="2549" y="1883"/>
                </a:cubicBezTo>
                <a:cubicBezTo>
                  <a:pt x="2549" y="1884"/>
                  <a:pt x="2549" y="1885"/>
                  <a:pt x="2550" y="1885"/>
                </a:cubicBezTo>
                <a:cubicBezTo>
                  <a:pt x="2550" y="1886"/>
                  <a:pt x="2551" y="1885"/>
                  <a:pt x="2551" y="1885"/>
                </a:cubicBezTo>
                <a:cubicBezTo>
                  <a:pt x="2551" y="1885"/>
                  <a:pt x="2551" y="1885"/>
                  <a:pt x="2552" y="1885"/>
                </a:cubicBezTo>
                <a:cubicBezTo>
                  <a:pt x="2552" y="1885"/>
                  <a:pt x="2552" y="1885"/>
                  <a:pt x="2552" y="1885"/>
                </a:cubicBezTo>
                <a:cubicBezTo>
                  <a:pt x="2553" y="1885"/>
                  <a:pt x="2553" y="1884"/>
                  <a:pt x="2553" y="1883"/>
                </a:cubicBezTo>
                <a:cubicBezTo>
                  <a:pt x="2553" y="1883"/>
                  <a:pt x="2554" y="1882"/>
                  <a:pt x="2554" y="1881"/>
                </a:cubicBezTo>
                <a:cubicBezTo>
                  <a:pt x="2554" y="1880"/>
                  <a:pt x="2553" y="1879"/>
                  <a:pt x="2552" y="1880"/>
                </a:cubicBezTo>
                <a:close/>
                <a:moveTo>
                  <a:pt x="2576" y="1900"/>
                </a:moveTo>
                <a:cubicBezTo>
                  <a:pt x="2576" y="1900"/>
                  <a:pt x="2576" y="1901"/>
                  <a:pt x="2577" y="1902"/>
                </a:cubicBezTo>
                <a:cubicBezTo>
                  <a:pt x="2578" y="1902"/>
                  <a:pt x="2579" y="1902"/>
                  <a:pt x="2581" y="1902"/>
                </a:cubicBezTo>
                <a:cubicBezTo>
                  <a:pt x="2581" y="1902"/>
                  <a:pt x="2582" y="1902"/>
                  <a:pt x="2583" y="1902"/>
                </a:cubicBezTo>
                <a:cubicBezTo>
                  <a:pt x="2583" y="1902"/>
                  <a:pt x="2584" y="1902"/>
                  <a:pt x="2584" y="1902"/>
                </a:cubicBezTo>
                <a:cubicBezTo>
                  <a:pt x="2585" y="1902"/>
                  <a:pt x="2586" y="1902"/>
                  <a:pt x="2587" y="1901"/>
                </a:cubicBezTo>
                <a:cubicBezTo>
                  <a:pt x="2587" y="1900"/>
                  <a:pt x="2587" y="1900"/>
                  <a:pt x="2588" y="1899"/>
                </a:cubicBezTo>
                <a:cubicBezTo>
                  <a:pt x="2588" y="1899"/>
                  <a:pt x="2588" y="1899"/>
                  <a:pt x="2588" y="1899"/>
                </a:cubicBezTo>
                <a:cubicBezTo>
                  <a:pt x="2589" y="1898"/>
                  <a:pt x="2589" y="1899"/>
                  <a:pt x="2589" y="1899"/>
                </a:cubicBezTo>
                <a:cubicBezTo>
                  <a:pt x="2589" y="1900"/>
                  <a:pt x="2589" y="1900"/>
                  <a:pt x="2590" y="1899"/>
                </a:cubicBezTo>
                <a:cubicBezTo>
                  <a:pt x="2591" y="1899"/>
                  <a:pt x="2591" y="1898"/>
                  <a:pt x="2590" y="1897"/>
                </a:cubicBezTo>
                <a:cubicBezTo>
                  <a:pt x="2589" y="1897"/>
                  <a:pt x="2591" y="1896"/>
                  <a:pt x="2590" y="1895"/>
                </a:cubicBezTo>
                <a:cubicBezTo>
                  <a:pt x="2590" y="1895"/>
                  <a:pt x="2589" y="1895"/>
                  <a:pt x="2590" y="1894"/>
                </a:cubicBezTo>
                <a:cubicBezTo>
                  <a:pt x="2590" y="1894"/>
                  <a:pt x="2590" y="1894"/>
                  <a:pt x="2590" y="1893"/>
                </a:cubicBezTo>
                <a:cubicBezTo>
                  <a:pt x="2590" y="1893"/>
                  <a:pt x="2589" y="1893"/>
                  <a:pt x="2589" y="1893"/>
                </a:cubicBezTo>
                <a:cubicBezTo>
                  <a:pt x="2588" y="1893"/>
                  <a:pt x="2588" y="1893"/>
                  <a:pt x="2587" y="1892"/>
                </a:cubicBezTo>
                <a:cubicBezTo>
                  <a:pt x="2587" y="1892"/>
                  <a:pt x="2587" y="1892"/>
                  <a:pt x="2587" y="1891"/>
                </a:cubicBezTo>
                <a:cubicBezTo>
                  <a:pt x="2586" y="1891"/>
                  <a:pt x="2586" y="1892"/>
                  <a:pt x="2586" y="1892"/>
                </a:cubicBezTo>
                <a:cubicBezTo>
                  <a:pt x="2585" y="1891"/>
                  <a:pt x="2586" y="1891"/>
                  <a:pt x="2585" y="1891"/>
                </a:cubicBezTo>
                <a:cubicBezTo>
                  <a:pt x="2584" y="1891"/>
                  <a:pt x="2584" y="1891"/>
                  <a:pt x="2583" y="1891"/>
                </a:cubicBezTo>
                <a:cubicBezTo>
                  <a:pt x="2583" y="1891"/>
                  <a:pt x="2582" y="1891"/>
                  <a:pt x="2582" y="1891"/>
                </a:cubicBezTo>
                <a:cubicBezTo>
                  <a:pt x="2581" y="1892"/>
                  <a:pt x="2581" y="1892"/>
                  <a:pt x="2581" y="1892"/>
                </a:cubicBezTo>
                <a:cubicBezTo>
                  <a:pt x="2580" y="1893"/>
                  <a:pt x="2580" y="1894"/>
                  <a:pt x="2579" y="1894"/>
                </a:cubicBezTo>
                <a:cubicBezTo>
                  <a:pt x="2578" y="1895"/>
                  <a:pt x="2578" y="1895"/>
                  <a:pt x="2578" y="1895"/>
                </a:cubicBezTo>
                <a:cubicBezTo>
                  <a:pt x="2578" y="1896"/>
                  <a:pt x="2577" y="1896"/>
                  <a:pt x="2577" y="1896"/>
                </a:cubicBezTo>
                <a:cubicBezTo>
                  <a:pt x="2576" y="1896"/>
                  <a:pt x="2576" y="1897"/>
                  <a:pt x="2575" y="1897"/>
                </a:cubicBezTo>
                <a:cubicBezTo>
                  <a:pt x="2575" y="1897"/>
                  <a:pt x="2575" y="1898"/>
                  <a:pt x="2575" y="1898"/>
                </a:cubicBezTo>
                <a:cubicBezTo>
                  <a:pt x="2575" y="1900"/>
                  <a:pt x="2576" y="1899"/>
                  <a:pt x="2576" y="1900"/>
                </a:cubicBezTo>
                <a:close/>
                <a:moveTo>
                  <a:pt x="2594" y="1863"/>
                </a:moveTo>
                <a:cubicBezTo>
                  <a:pt x="2595" y="1864"/>
                  <a:pt x="2595" y="1862"/>
                  <a:pt x="2595" y="1862"/>
                </a:cubicBezTo>
                <a:cubicBezTo>
                  <a:pt x="2594" y="1862"/>
                  <a:pt x="2594" y="1861"/>
                  <a:pt x="2594" y="1861"/>
                </a:cubicBezTo>
                <a:cubicBezTo>
                  <a:pt x="2594" y="1861"/>
                  <a:pt x="2594" y="1859"/>
                  <a:pt x="2593" y="1859"/>
                </a:cubicBezTo>
                <a:cubicBezTo>
                  <a:pt x="2592" y="1859"/>
                  <a:pt x="2593" y="1861"/>
                  <a:pt x="2593" y="1861"/>
                </a:cubicBezTo>
                <a:cubicBezTo>
                  <a:pt x="2593" y="1861"/>
                  <a:pt x="2593" y="1861"/>
                  <a:pt x="2594" y="1861"/>
                </a:cubicBezTo>
                <a:cubicBezTo>
                  <a:pt x="2594" y="1862"/>
                  <a:pt x="2594" y="1862"/>
                  <a:pt x="2594" y="1862"/>
                </a:cubicBezTo>
                <a:cubicBezTo>
                  <a:pt x="2594" y="1862"/>
                  <a:pt x="2594" y="1863"/>
                  <a:pt x="2594" y="1863"/>
                </a:cubicBezTo>
                <a:close/>
                <a:moveTo>
                  <a:pt x="2557" y="1805"/>
                </a:moveTo>
                <a:cubicBezTo>
                  <a:pt x="2557" y="1805"/>
                  <a:pt x="2558" y="1806"/>
                  <a:pt x="2558" y="1806"/>
                </a:cubicBezTo>
                <a:cubicBezTo>
                  <a:pt x="2558" y="1807"/>
                  <a:pt x="2559" y="1806"/>
                  <a:pt x="2559" y="1806"/>
                </a:cubicBezTo>
                <a:cubicBezTo>
                  <a:pt x="2558" y="1806"/>
                  <a:pt x="2558" y="1806"/>
                  <a:pt x="2558" y="1806"/>
                </a:cubicBezTo>
                <a:cubicBezTo>
                  <a:pt x="2558" y="1805"/>
                  <a:pt x="2558" y="1805"/>
                  <a:pt x="2558" y="1805"/>
                </a:cubicBezTo>
                <a:cubicBezTo>
                  <a:pt x="2558" y="1804"/>
                  <a:pt x="2557" y="1805"/>
                  <a:pt x="2557" y="1805"/>
                </a:cubicBezTo>
                <a:close/>
                <a:moveTo>
                  <a:pt x="2543" y="1796"/>
                </a:moveTo>
                <a:cubicBezTo>
                  <a:pt x="2542" y="1796"/>
                  <a:pt x="2542" y="1796"/>
                  <a:pt x="2542" y="1797"/>
                </a:cubicBezTo>
                <a:cubicBezTo>
                  <a:pt x="2542" y="1797"/>
                  <a:pt x="2543" y="1796"/>
                  <a:pt x="2543" y="1796"/>
                </a:cubicBezTo>
                <a:close/>
                <a:moveTo>
                  <a:pt x="2580" y="1820"/>
                </a:moveTo>
                <a:cubicBezTo>
                  <a:pt x="2580" y="1820"/>
                  <a:pt x="2579" y="1821"/>
                  <a:pt x="2579" y="1821"/>
                </a:cubicBezTo>
                <a:cubicBezTo>
                  <a:pt x="2579" y="1822"/>
                  <a:pt x="2579" y="1822"/>
                  <a:pt x="2580" y="1822"/>
                </a:cubicBezTo>
                <a:cubicBezTo>
                  <a:pt x="2581" y="1822"/>
                  <a:pt x="2581" y="1823"/>
                  <a:pt x="2582" y="1823"/>
                </a:cubicBezTo>
                <a:cubicBezTo>
                  <a:pt x="2583" y="1824"/>
                  <a:pt x="2583" y="1823"/>
                  <a:pt x="2583" y="1822"/>
                </a:cubicBezTo>
                <a:cubicBezTo>
                  <a:pt x="2584" y="1822"/>
                  <a:pt x="2584" y="1823"/>
                  <a:pt x="2584" y="1823"/>
                </a:cubicBezTo>
                <a:cubicBezTo>
                  <a:pt x="2585" y="1822"/>
                  <a:pt x="2585" y="1821"/>
                  <a:pt x="2585" y="1821"/>
                </a:cubicBezTo>
                <a:cubicBezTo>
                  <a:pt x="2585" y="1821"/>
                  <a:pt x="2586" y="1821"/>
                  <a:pt x="2586" y="1821"/>
                </a:cubicBezTo>
                <a:cubicBezTo>
                  <a:pt x="2586" y="1820"/>
                  <a:pt x="2586" y="1820"/>
                  <a:pt x="2586" y="1820"/>
                </a:cubicBezTo>
                <a:cubicBezTo>
                  <a:pt x="2586" y="1819"/>
                  <a:pt x="2586" y="1819"/>
                  <a:pt x="2586" y="1818"/>
                </a:cubicBezTo>
                <a:cubicBezTo>
                  <a:pt x="2586" y="1818"/>
                  <a:pt x="2586" y="1818"/>
                  <a:pt x="2586" y="1818"/>
                </a:cubicBezTo>
                <a:cubicBezTo>
                  <a:pt x="2586" y="1817"/>
                  <a:pt x="2586" y="1817"/>
                  <a:pt x="2586" y="1816"/>
                </a:cubicBezTo>
                <a:cubicBezTo>
                  <a:pt x="2586" y="1816"/>
                  <a:pt x="2585" y="1816"/>
                  <a:pt x="2585" y="1816"/>
                </a:cubicBezTo>
                <a:cubicBezTo>
                  <a:pt x="2585" y="1816"/>
                  <a:pt x="2585" y="1814"/>
                  <a:pt x="2584" y="1815"/>
                </a:cubicBezTo>
                <a:cubicBezTo>
                  <a:pt x="2584" y="1815"/>
                  <a:pt x="2585" y="1816"/>
                  <a:pt x="2584" y="1816"/>
                </a:cubicBezTo>
                <a:cubicBezTo>
                  <a:pt x="2584" y="1816"/>
                  <a:pt x="2584" y="1814"/>
                  <a:pt x="2583" y="1814"/>
                </a:cubicBezTo>
                <a:cubicBezTo>
                  <a:pt x="2583" y="1813"/>
                  <a:pt x="2583" y="1812"/>
                  <a:pt x="2582" y="1813"/>
                </a:cubicBezTo>
                <a:cubicBezTo>
                  <a:pt x="2581" y="1813"/>
                  <a:pt x="2581" y="1813"/>
                  <a:pt x="2581" y="1814"/>
                </a:cubicBezTo>
                <a:cubicBezTo>
                  <a:pt x="2581" y="1815"/>
                  <a:pt x="2581" y="1815"/>
                  <a:pt x="2581" y="1815"/>
                </a:cubicBezTo>
                <a:cubicBezTo>
                  <a:pt x="2581" y="1816"/>
                  <a:pt x="2581" y="1816"/>
                  <a:pt x="2581" y="1817"/>
                </a:cubicBezTo>
                <a:cubicBezTo>
                  <a:pt x="2581" y="1818"/>
                  <a:pt x="2581" y="1819"/>
                  <a:pt x="2580" y="1820"/>
                </a:cubicBezTo>
                <a:close/>
                <a:moveTo>
                  <a:pt x="2575" y="1815"/>
                </a:moveTo>
                <a:cubicBezTo>
                  <a:pt x="2574" y="1815"/>
                  <a:pt x="2575" y="1816"/>
                  <a:pt x="2575" y="1816"/>
                </a:cubicBezTo>
                <a:cubicBezTo>
                  <a:pt x="2575" y="1816"/>
                  <a:pt x="2575" y="1815"/>
                  <a:pt x="2575" y="1815"/>
                </a:cubicBezTo>
                <a:close/>
                <a:moveTo>
                  <a:pt x="2545" y="1798"/>
                </a:moveTo>
                <a:cubicBezTo>
                  <a:pt x="2545" y="1798"/>
                  <a:pt x="2544" y="1798"/>
                  <a:pt x="2544" y="1798"/>
                </a:cubicBezTo>
                <a:cubicBezTo>
                  <a:pt x="2544" y="1799"/>
                  <a:pt x="2544" y="1799"/>
                  <a:pt x="2543" y="1798"/>
                </a:cubicBezTo>
                <a:cubicBezTo>
                  <a:pt x="2543" y="1797"/>
                  <a:pt x="2542" y="1797"/>
                  <a:pt x="2541" y="1798"/>
                </a:cubicBezTo>
                <a:cubicBezTo>
                  <a:pt x="2541" y="1798"/>
                  <a:pt x="2541" y="1798"/>
                  <a:pt x="2541" y="1798"/>
                </a:cubicBezTo>
                <a:cubicBezTo>
                  <a:pt x="2542" y="1799"/>
                  <a:pt x="2543" y="1799"/>
                  <a:pt x="2544" y="1799"/>
                </a:cubicBezTo>
                <a:cubicBezTo>
                  <a:pt x="2544" y="1800"/>
                  <a:pt x="2545" y="1799"/>
                  <a:pt x="2545" y="1798"/>
                </a:cubicBezTo>
                <a:close/>
                <a:moveTo>
                  <a:pt x="2497" y="1771"/>
                </a:moveTo>
                <a:cubicBezTo>
                  <a:pt x="2497" y="1771"/>
                  <a:pt x="2497" y="1772"/>
                  <a:pt x="2497" y="1772"/>
                </a:cubicBezTo>
                <a:cubicBezTo>
                  <a:pt x="2497" y="1773"/>
                  <a:pt x="2497" y="1774"/>
                  <a:pt x="2497" y="1775"/>
                </a:cubicBezTo>
                <a:cubicBezTo>
                  <a:pt x="2497" y="1775"/>
                  <a:pt x="2496" y="1777"/>
                  <a:pt x="2497" y="1776"/>
                </a:cubicBezTo>
                <a:cubicBezTo>
                  <a:pt x="2497" y="1776"/>
                  <a:pt x="2497" y="1775"/>
                  <a:pt x="2498" y="1775"/>
                </a:cubicBezTo>
                <a:cubicBezTo>
                  <a:pt x="2498" y="1775"/>
                  <a:pt x="2499" y="1775"/>
                  <a:pt x="2499" y="1776"/>
                </a:cubicBezTo>
                <a:cubicBezTo>
                  <a:pt x="2499" y="1777"/>
                  <a:pt x="2499" y="1778"/>
                  <a:pt x="2499" y="1779"/>
                </a:cubicBezTo>
                <a:cubicBezTo>
                  <a:pt x="2499" y="1780"/>
                  <a:pt x="2499" y="1780"/>
                  <a:pt x="2499" y="1780"/>
                </a:cubicBezTo>
                <a:cubicBezTo>
                  <a:pt x="2500" y="1781"/>
                  <a:pt x="2499" y="1781"/>
                  <a:pt x="2499" y="1782"/>
                </a:cubicBezTo>
                <a:cubicBezTo>
                  <a:pt x="2499" y="1783"/>
                  <a:pt x="2501" y="1784"/>
                  <a:pt x="2500" y="1785"/>
                </a:cubicBezTo>
                <a:cubicBezTo>
                  <a:pt x="2498" y="1785"/>
                  <a:pt x="2501" y="1787"/>
                  <a:pt x="2501" y="1788"/>
                </a:cubicBezTo>
                <a:cubicBezTo>
                  <a:pt x="2503" y="1791"/>
                  <a:pt x="2501" y="1796"/>
                  <a:pt x="2503" y="1799"/>
                </a:cubicBezTo>
                <a:cubicBezTo>
                  <a:pt x="2504" y="1799"/>
                  <a:pt x="2504" y="1800"/>
                  <a:pt x="2505" y="1799"/>
                </a:cubicBezTo>
                <a:cubicBezTo>
                  <a:pt x="2505" y="1799"/>
                  <a:pt x="2505" y="1798"/>
                  <a:pt x="2505" y="1798"/>
                </a:cubicBezTo>
                <a:cubicBezTo>
                  <a:pt x="2505" y="1798"/>
                  <a:pt x="2505" y="1797"/>
                  <a:pt x="2505" y="1797"/>
                </a:cubicBezTo>
                <a:cubicBezTo>
                  <a:pt x="2506" y="1797"/>
                  <a:pt x="2506" y="1798"/>
                  <a:pt x="2506" y="1798"/>
                </a:cubicBezTo>
                <a:cubicBezTo>
                  <a:pt x="2506" y="1799"/>
                  <a:pt x="2506" y="1801"/>
                  <a:pt x="2507" y="1801"/>
                </a:cubicBezTo>
                <a:cubicBezTo>
                  <a:pt x="2507" y="1802"/>
                  <a:pt x="2509" y="1802"/>
                  <a:pt x="2508" y="1803"/>
                </a:cubicBezTo>
                <a:cubicBezTo>
                  <a:pt x="2508" y="1804"/>
                  <a:pt x="2508" y="1804"/>
                  <a:pt x="2508" y="1805"/>
                </a:cubicBezTo>
                <a:cubicBezTo>
                  <a:pt x="2508" y="1805"/>
                  <a:pt x="2509" y="1805"/>
                  <a:pt x="2509" y="1805"/>
                </a:cubicBezTo>
                <a:cubicBezTo>
                  <a:pt x="2510" y="1806"/>
                  <a:pt x="2510" y="1806"/>
                  <a:pt x="2510" y="1806"/>
                </a:cubicBezTo>
                <a:cubicBezTo>
                  <a:pt x="2510" y="1806"/>
                  <a:pt x="2511" y="1806"/>
                  <a:pt x="2511" y="1806"/>
                </a:cubicBezTo>
                <a:cubicBezTo>
                  <a:pt x="2511" y="1806"/>
                  <a:pt x="2511" y="1806"/>
                  <a:pt x="2512" y="1806"/>
                </a:cubicBezTo>
                <a:cubicBezTo>
                  <a:pt x="2513" y="1805"/>
                  <a:pt x="2513" y="1805"/>
                  <a:pt x="2513" y="1804"/>
                </a:cubicBezTo>
                <a:cubicBezTo>
                  <a:pt x="2513" y="1803"/>
                  <a:pt x="2512" y="1802"/>
                  <a:pt x="2512" y="1801"/>
                </a:cubicBezTo>
                <a:cubicBezTo>
                  <a:pt x="2511" y="1801"/>
                  <a:pt x="2511" y="1799"/>
                  <a:pt x="2512" y="1798"/>
                </a:cubicBezTo>
                <a:cubicBezTo>
                  <a:pt x="2512" y="1797"/>
                  <a:pt x="2513" y="1799"/>
                  <a:pt x="2513" y="1799"/>
                </a:cubicBezTo>
                <a:cubicBezTo>
                  <a:pt x="2514" y="1800"/>
                  <a:pt x="2515" y="1799"/>
                  <a:pt x="2516" y="1799"/>
                </a:cubicBezTo>
                <a:cubicBezTo>
                  <a:pt x="2518" y="1799"/>
                  <a:pt x="2518" y="1800"/>
                  <a:pt x="2519" y="1801"/>
                </a:cubicBezTo>
                <a:cubicBezTo>
                  <a:pt x="2519" y="1803"/>
                  <a:pt x="2519" y="1804"/>
                  <a:pt x="2518" y="1805"/>
                </a:cubicBezTo>
                <a:cubicBezTo>
                  <a:pt x="2518" y="1805"/>
                  <a:pt x="2517" y="1806"/>
                  <a:pt x="2517" y="1806"/>
                </a:cubicBezTo>
                <a:cubicBezTo>
                  <a:pt x="2516" y="1807"/>
                  <a:pt x="2516" y="1807"/>
                  <a:pt x="2515" y="1808"/>
                </a:cubicBezTo>
                <a:cubicBezTo>
                  <a:pt x="2514" y="1809"/>
                  <a:pt x="2512" y="1809"/>
                  <a:pt x="2512" y="1811"/>
                </a:cubicBezTo>
                <a:cubicBezTo>
                  <a:pt x="2512" y="1812"/>
                  <a:pt x="2513" y="1813"/>
                  <a:pt x="2513" y="1814"/>
                </a:cubicBezTo>
                <a:cubicBezTo>
                  <a:pt x="2513" y="1815"/>
                  <a:pt x="2513" y="1816"/>
                  <a:pt x="2513" y="1817"/>
                </a:cubicBezTo>
                <a:cubicBezTo>
                  <a:pt x="2513" y="1817"/>
                  <a:pt x="2513" y="1819"/>
                  <a:pt x="2514" y="1819"/>
                </a:cubicBezTo>
                <a:cubicBezTo>
                  <a:pt x="2514" y="1818"/>
                  <a:pt x="2514" y="1818"/>
                  <a:pt x="2514" y="1817"/>
                </a:cubicBezTo>
                <a:cubicBezTo>
                  <a:pt x="2514" y="1817"/>
                  <a:pt x="2514" y="1818"/>
                  <a:pt x="2515" y="1817"/>
                </a:cubicBezTo>
                <a:cubicBezTo>
                  <a:pt x="2515" y="1817"/>
                  <a:pt x="2514" y="1817"/>
                  <a:pt x="2514" y="1816"/>
                </a:cubicBezTo>
                <a:cubicBezTo>
                  <a:pt x="2515" y="1815"/>
                  <a:pt x="2516" y="1816"/>
                  <a:pt x="2516" y="1816"/>
                </a:cubicBezTo>
                <a:cubicBezTo>
                  <a:pt x="2517" y="1816"/>
                  <a:pt x="2519" y="1816"/>
                  <a:pt x="2519" y="1817"/>
                </a:cubicBezTo>
                <a:cubicBezTo>
                  <a:pt x="2519" y="1818"/>
                  <a:pt x="2519" y="1818"/>
                  <a:pt x="2518" y="1819"/>
                </a:cubicBezTo>
                <a:cubicBezTo>
                  <a:pt x="2518" y="1819"/>
                  <a:pt x="2517" y="1820"/>
                  <a:pt x="2518" y="1820"/>
                </a:cubicBezTo>
                <a:cubicBezTo>
                  <a:pt x="2519" y="1821"/>
                  <a:pt x="2519" y="1818"/>
                  <a:pt x="2521" y="1819"/>
                </a:cubicBezTo>
                <a:cubicBezTo>
                  <a:pt x="2521" y="1819"/>
                  <a:pt x="2521" y="1820"/>
                  <a:pt x="2521" y="1820"/>
                </a:cubicBezTo>
                <a:cubicBezTo>
                  <a:pt x="2522" y="1821"/>
                  <a:pt x="2521" y="1821"/>
                  <a:pt x="2521" y="1822"/>
                </a:cubicBezTo>
                <a:cubicBezTo>
                  <a:pt x="2522" y="1822"/>
                  <a:pt x="2523" y="1821"/>
                  <a:pt x="2524" y="1822"/>
                </a:cubicBezTo>
                <a:cubicBezTo>
                  <a:pt x="2525" y="1822"/>
                  <a:pt x="2525" y="1822"/>
                  <a:pt x="2525" y="1822"/>
                </a:cubicBezTo>
                <a:cubicBezTo>
                  <a:pt x="2526" y="1823"/>
                  <a:pt x="2526" y="1822"/>
                  <a:pt x="2527" y="1822"/>
                </a:cubicBezTo>
                <a:cubicBezTo>
                  <a:pt x="2527" y="1821"/>
                  <a:pt x="2528" y="1821"/>
                  <a:pt x="2528" y="1821"/>
                </a:cubicBezTo>
                <a:cubicBezTo>
                  <a:pt x="2529" y="1821"/>
                  <a:pt x="2529" y="1821"/>
                  <a:pt x="2529" y="1820"/>
                </a:cubicBezTo>
                <a:cubicBezTo>
                  <a:pt x="2528" y="1819"/>
                  <a:pt x="2529" y="1818"/>
                  <a:pt x="2529" y="1818"/>
                </a:cubicBezTo>
                <a:cubicBezTo>
                  <a:pt x="2530" y="1817"/>
                  <a:pt x="2532" y="1817"/>
                  <a:pt x="2532" y="1817"/>
                </a:cubicBezTo>
                <a:cubicBezTo>
                  <a:pt x="2533" y="1816"/>
                  <a:pt x="2534" y="1816"/>
                  <a:pt x="2534" y="1816"/>
                </a:cubicBezTo>
                <a:cubicBezTo>
                  <a:pt x="2534" y="1815"/>
                  <a:pt x="2534" y="1815"/>
                  <a:pt x="2535" y="1815"/>
                </a:cubicBezTo>
                <a:cubicBezTo>
                  <a:pt x="2536" y="1816"/>
                  <a:pt x="2536" y="1816"/>
                  <a:pt x="2537" y="1816"/>
                </a:cubicBezTo>
                <a:cubicBezTo>
                  <a:pt x="2537" y="1817"/>
                  <a:pt x="2538" y="1817"/>
                  <a:pt x="2538" y="1817"/>
                </a:cubicBezTo>
                <a:cubicBezTo>
                  <a:pt x="2539" y="1817"/>
                  <a:pt x="2539" y="1818"/>
                  <a:pt x="2540" y="1818"/>
                </a:cubicBezTo>
                <a:cubicBezTo>
                  <a:pt x="2540" y="1819"/>
                  <a:pt x="2541" y="1819"/>
                  <a:pt x="2542" y="1819"/>
                </a:cubicBezTo>
                <a:cubicBezTo>
                  <a:pt x="2543" y="1820"/>
                  <a:pt x="2543" y="1821"/>
                  <a:pt x="2543" y="1822"/>
                </a:cubicBezTo>
                <a:cubicBezTo>
                  <a:pt x="2545" y="1823"/>
                  <a:pt x="2546" y="1823"/>
                  <a:pt x="2547" y="1824"/>
                </a:cubicBezTo>
                <a:cubicBezTo>
                  <a:pt x="2549" y="1826"/>
                  <a:pt x="2550" y="1827"/>
                  <a:pt x="2550" y="1829"/>
                </a:cubicBezTo>
                <a:cubicBezTo>
                  <a:pt x="2550" y="1830"/>
                  <a:pt x="2551" y="1831"/>
                  <a:pt x="2551" y="1831"/>
                </a:cubicBezTo>
                <a:cubicBezTo>
                  <a:pt x="2552" y="1831"/>
                  <a:pt x="2552" y="1831"/>
                  <a:pt x="2552" y="1830"/>
                </a:cubicBezTo>
                <a:cubicBezTo>
                  <a:pt x="2553" y="1830"/>
                  <a:pt x="2553" y="1830"/>
                  <a:pt x="2553" y="1829"/>
                </a:cubicBezTo>
                <a:cubicBezTo>
                  <a:pt x="2553" y="1828"/>
                  <a:pt x="2553" y="1827"/>
                  <a:pt x="2552" y="1826"/>
                </a:cubicBezTo>
                <a:cubicBezTo>
                  <a:pt x="2552" y="1826"/>
                  <a:pt x="2552" y="1825"/>
                  <a:pt x="2552" y="1825"/>
                </a:cubicBezTo>
                <a:cubicBezTo>
                  <a:pt x="2551" y="1824"/>
                  <a:pt x="2551" y="1824"/>
                  <a:pt x="2551" y="1823"/>
                </a:cubicBezTo>
                <a:cubicBezTo>
                  <a:pt x="2551" y="1823"/>
                  <a:pt x="2551" y="1824"/>
                  <a:pt x="2552" y="1824"/>
                </a:cubicBezTo>
                <a:cubicBezTo>
                  <a:pt x="2552" y="1823"/>
                  <a:pt x="2551" y="1823"/>
                  <a:pt x="2550" y="1822"/>
                </a:cubicBezTo>
                <a:cubicBezTo>
                  <a:pt x="2550" y="1822"/>
                  <a:pt x="2549" y="1821"/>
                  <a:pt x="2549" y="1820"/>
                </a:cubicBezTo>
                <a:cubicBezTo>
                  <a:pt x="2549" y="1820"/>
                  <a:pt x="2549" y="1819"/>
                  <a:pt x="2549" y="1819"/>
                </a:cubicBezTo>
                <a:cubicBezTo>
                  <a:pt x="2550" y="1819"/>
                  <a:pt x="2550" y="1818"/>
                  <a:pt x="2549" y="1818"/>
                </a:cubicBezTo>
                <a:cubicBezTo>
                  <a:pt x="2549" y="1817"/>
                  <a:pt x="2549" y="1817"/>
                  <a:pt x="2549" y="1816"/>
                </a:cubicBezTo>
                <a:cubicBezTo>
                  <a:pt x="2548" y="1816"/>
                  <a:pt x="2548" y="1816"/>
                  <a:pt x="2548" y="1816"/>
                </a:cubicBezTo>
                <a:cubicBezTo>
                  <a:pt x="2548" y="1815"/>
                  <a:pt x="2550" y="1817"/>
                  <a:pt x="2550" y="1815"/>
                </a:cubicBezTo>
                <a:cubicBezTo>
                  <a:pt x="2550" y="1815"/>
                  <a:pt x="2550" y="1815"/>
                  <a:pt x="2550" y="1816"/>
                </a:cubicBezTo>
                <a:cubicBezTo>
                  <a:pt x="2551" y="1816"/>
                  <a:pt x="2550" y="1816"/>
                  <a:pt x="2551" y="1816"/>
                </a:cubicBezTo>
                <a:cubicBezTo>
                  <a:pt x="2551" y="1817"/>
                  <a:pt x="2551" y="1816"/>
                  <a:pt x="2552" y="1817"/>
                </a:cubicBezTo>
                <a:cubicBezTo>
                  <a:pt x="2552" y="1817"/>
                  <a:pt x="2552" y="1818"/>
                  <a:pt x="2552" y="1818"/>
                </a:cubicBezTo>
                <a:cubicBezTo>
                  <a:pt x="2553" y="1818"/>
                  <a:pt x="2554" y="1818"/>
                  <a:pt x="2554" y="1818"/>
                </a:cubicBezTo>
                <a:cubicBezTo>
                  <a:pt x="2555" y="1819"/>
                  <a:pt x="2557" y="1820"/>
                  <a:pt x="2556" y="1821"/>
                </a:cubicBezTo>
                <a:cubicBezTo>
                  <a:pt x="2555" y="1822"/>
                  <a:pt x="2557" y="1822"/>
                  <a:pt x="2557" y="1823"/>
                </a:cubicBezTo>
                <a:cubicBezTo>
                  <a:pt x="2557" y="1823"/>
                  <a:pt x="2557" y="1824"/>
                  <a:pt x="2558" y="1824"/>
                </a:cubicBezTo>
                <a:cubicBezTo>
                  <a:pt x="2559" y="1824"/>
                  <a:pt x="2559" y="1824"/>
                  <a:pt x="2560" y="1824"/>
                </a:cubicBezTo>
                <a:cubicBezTo>
                  <a:pt x="2561" y="1824"/>
                  <a:pt x="2563" y="1825"/>
                  <a:pt x="2563" y="1826"/>
                </a:cubicBezTo>
                <a:cubicBezTo>
                  <a:pt x="2563" y="1827"/>
                  <a:pt x="2563" y="1828"/>
                  <a:pt x="2564" y="1828"/>
                </a:cubicBezTo>
                <a:cubicBezTo>
                  <a:pt x="2564" y="1828"/>
                  <a:pt x="2565" y="1829"/>
                  <a:pt x="2565" y="1829"/>
                </a:cubicBezTo>
                <a:cubicBezTo>
                  <a:pt x="2565" y="1830"/>
                  <a:pt x="2565" y="1830"/>
                  <a:pt x="2565" y="1831"/>
                </a:cubicBezTo>
                <a:cubicBezTo>
                  <a:pt x="2564" y="1832"/>
                  <a:pt x="2564" y="1832"/>
                  <a:pt x="2565" y="1833"/>
                </a:cubicBezTo>
                <a:cubicBezTo>
                  <a:pt x="2565" y="1834"/>
                  <a:pt x="2566" y="1834"/>
                  <a:pt x="2567" y="1833"/>
                </a:cubicBezTo>
                <a:cubicBezTo>
                  <a:pt x="2568" y="1832"/>
                  <a:pt x="2568" y="1835"/>
                  <a:pt x="2569" y="1835"/>
                </a:cubicBezTo>
                <a:cubicBezTo>
                  <a:pt x="2569" y="1835"/>
                  <a:pt x="2570" y="1835"/>
                  <a:pt x="2570" y="1836"/>
                </a:cubicBezTo>
                <a:cubicBezTo>
                  <a:pt x="2571" y="1836"/>
                  <a:pt x="2571" y="1836"/>
                  <a:pt x="2572" y="1836"/>
                </a:cubicBezTo>
                <a:cubicBezTo>
                  <a:pt x="2572" y="1836"/>
                  <a:pt x="2572" y="1836"/>
                  <a:pt x="2573" y="1837"/>
                </a:cubicBezTo>
                <a:cubicBezTo>
                  <a:pt x="2573" y="1837"/>
                  <a:pt x="2573" y="1837"/>
                  <a:pt x="2574" y="1837"/>
                </a:cubicBezTo>
                <a:cubicBezTo>
                  <a:pt x="2574" y="1837"/>
                  <a:pt x="2575" y="1836"/>
                  <a:pt x="2576" y="1836"/>
                </a:cubicBezTo>
                <a:cubicBezTo>
                  <a:pt x="2576" y="1835"/>
                  <a:pt x="2577" y="1834"/>
                  <a:pt x="2578" y="1835"/>
                </a:cubicBezTo>
                <a:cubicBezTo>
                  <a:pt x="2578" y="1836"/>
                  <a:pt x="2578" y="1836"/>
                  <a:pt x="2577" y="1837"/>
                </a:cubicBezTo>
                <a:cubicBezTo>
                  <a:pt x="2577" y="1837"/>
                  <a:pt x="2577" y="1837"/>
                  <a:pt x="2576" y="1837"/>
                </a:cubicBezTo>
                <a:cubicBezTo>
                  <a:pt x="2574" y="1837"/>
                  <a:pt x="2575" y="1839"/>
                  <a:pt x="2576" y="1840"/>
                </a:cubicBezTo>
                <a:cubicBezTo>
                  <a:pt x="2576" y="1841"/>
                  <a:pt x="2576" y="1841"/>
                  <a:pt x="2577" y="1842"/>
                </a:cubicBezTo>
                <a:cubicBezTo>
                  <a:pt x="2578" y="1842"/>
                  <a:pt x="2578" y="1844"/>
                  <a:pt x="2580" y="1843"/>
                </a:cubicBezTo>
                <a:cubicBezTo>
                  <a:pt x="2580" y="1843"/>
                  <a:pt x="2581" y="1841"/>
                  <a:pt x="2581" y="1840"/>
                </a:cubicBezTo>
                <a:cubicBezTo>
                  <a:pt x="2581" y="1839"/>
                  <a:pt x="2581" y="1839"/>
                  <a:pt x="2581" y="1838"/>
                </a:cubicBezTo>
                <a:cubicBezTo>
                  <a:pt x="2582" y="1837"/>
                  <a:pt x="2581" y="1836"/>
                  <a:pt x="2581" y="1835"/>
                </a:cubicBezTo>
                <a:cubicBezTo>
                  <a:pt x="2581" y="1834"/>
                  <a:pt x="2582" y="1834"/>
                  <a:pt x="2582" y="1834"/>
                </a:cubicBezTo>
                <a:cubicBezTo>
                  <a:pt x="2582" y="1833"/>
                  <a:pt x="2582" y="1832"/>
                  <a:pt x="2581" y="1833"/>
                </a:cubicBezTo>
                <a:cubicBezTo>
                  <a:pt x="2580" y="1833"/>
                  <a:pt x="2581" y="1834"/>
                  <a:pt x="2580" y="1834"/>
                </a:cubicBezTo>
                <a:cubicBezTo>
                  <a:pt x="2580" y="1834"/>
                  <a:pt x="2580" y="1833"/>
                  <a:pt x="2579" y="1833"/>
                </a:cubicBezTo>
                <a:cubicBezTo>
                  <a:pt x="2579" y="1833"/>
                  <a:pt x="2579" y="1833"/>
                  <a:pt x="2579" y="1833"/>
                </a:cubicBezTo>
                <a:cubicBezTo>
                  <a:pt x="2578" y="1833"/>
                  <a:pt x="2579" y="1832"/>
                  <a:pt x="2578" y="1832"/>
                </a:cubicBezTo>
                <a:cubicBezTo>
                  <a:pt x="2578" y="1832"/>
                  <a:pt x="2577" y="1832"/>
                  <a:pt x="2577" y="1832"/>
                </a:cubicBezTo>
                <a:cubicBezTo>
                  <a:pt x="2575" y="1831"/>
                  <a:pt x="2575" y="1833"/>
                  <a:pt x="2574" y="1833"/>
                </a:cubicBezTo>
                <a:cubicBezTo>
                  <a:pt x="2574" y="1833"/>
                  <a:pt x="2574" y="1832"/>
                  <a:pt x="2574" y="1832"/>
                </a:cubicBezTo>
                <a:cubicBezTo>
                  <a:pt x="2574" y="1831"/>
                  <a:pt x="2574" y="1831"/>
                  <a:pt x="2574" y="1830"/>
                </a:cubicBezTo>
                <a:cubicBezTo>
                  <a:pt x="2574" y="1830"/>
                  <a:pt x="2575" y="1829"/>
                  <a:pt x="2576" y="1829"/>
                </a:cubicBezTo>
                <a:cubicBezTo>
                  <a:pt x="2576" y="1829"/>
                  <a:pt x="2577" y="1829"/>
                  <a:pt x="2576" y="1829"/>
                </a:cubicBezTo>
                <a:cubicBezTo>
                  <a:pt x="2576" y="1828"/>
                  <a:pt x="2577" y="1828"/>
                  <a:pt x="2577" y="1828"/>
                </a:cubicBezTo>
                <a:cubicBezTo>
                  <a:pt x="2577" y="1827"/>
                  <a:pt x="2576" y="1827"/>
                  <a:pt x="2576" y="1827"/>
                </a:cubicBezTo>
                <a:cubicBezTo>
                  <a:pt x="2575" y="1827"/>
                  <a:pt x="2576" y="1827"/>
                  <a:pt x="2576" y="1828"/>
                </a:cubicBezTo>
                <a:cubicBezTo>
                  <a:pt x="2576" y="1830"/>
                  <a:pt x="2573" y="1826"/>
                  <a:pt x="2572" y="1825"/>
                </a:cubicBezTo>
                <a:cubicBezTo>
                  <a:pt x="2571" y="1824"/>
                  <a:pt x="2569" y="1824"/>
                  <a:pt x="2569" y="1822"/>
                </a:cubicBezTo>
                <a:cubicBezTo>
                  <a:pt x="2569" y="1821"/>
                  <a:pt x="2570" y="1820"/>
                  <a:pt x="2571" y="1820"/>
                </a:cubicBezTo>
                <a:cubicBezTo>
                  <a:pt x="2571" y="1820"/>
                  <a:pt x="2572" y="1820"/>
                  <a:pt x="2572" y="1820"/>
                </a:cubicBezTo>
                <a:cubicBezTo>
                  <a:pt x="2573" y="1820"/>
                  <a:pt x="2574" y="1820"/>
                  <a:pt x="2574" y="1820"/>
                </a:cubicBezTo>
                <a:cubicBezTo>
                  <a:pt x="2575" y="1820"/>
                  <a:pt x="2575" y="1820"/>
                  <a:pt x="2576" y="1820"/>
                </a:cubicBezTo>
                <a:cubicBezTo>
                  <a:pt x="2576" y="1819"/>
                  <a:pt x="2577" y="1820"/>
                  <a:pt x="2578" y="1820"/>
                </a:cubicBezTo>
                <a:cubicBezTo>
                  <a:pt x="2578" y="1819"/>
                  <a:pt x="2577" y="1819"/>
                  <a:pt x="2577" y="1818"/>
                </a:cubicBezTo>
                <a:cubicBezTo>
                  <a:pt x="2576" y="1818"/>
                  <a:pt x="2576" y="1818"/>
                  <a:pt x="2575" y="1817"/>
                </a:cubicBezTo>
                <a:cubicBezTo>
                  <a:pt x="2574" y="1817"/>
                  <a:pt x="2574" y="1817"/>
                  <a:pt x="2573" y="1817"/>
                </a:cubicBezTo>
                <a:cubicBezTo>
                  <a:pt x="2573" y="1816"/>
                  <a:pt x="2573" y="1815"/>
                  <a:pt x="2573" y="1816"/>
                </a:cubicBezTo>
                <a:cubicBezTo>
                  <a:pt x="2572" y="1816"/>
                  <a:pt x="2572" y="1816"/>
                  <a:pt x="2572" y="1816"/>
                </a:cubicBezTo>
                <a:cubicBezTo>
                  <a:pt x="2572" y="1817"/>
                  <a:pt x="2571" y="1817"/>
                  <a:pt x="2571" y="1816"/>
                </a:cubicBezTo>
                <a:cubicBezTo>
                  <a:pt x="2571" y="1816"/>
                  <a:pt x="2570" y="1816"/>
                  <a:pt x="2570" y="1816"/>
                </a:cubicBezTo>
                <a:cubicBezTo>
                  <a:pt x="2571" y="1816"/>
                  <a:pt x="2571" y="1816"/>
                  <a:pt x="2571" y="1816"/>
                </a:cubicBezTo>
                <a:cubicBezTo>
                  <a:pt x="2572" y="1816"/>
                  <a:pt x="2572" y="1815"/>
                  <a:pt x="2572" y="1815"/>
                </a:cubicBezTo>
                <a:cubicBezTo>
                  <a:pt x="2571" y="1815"/>
                  <a:pt x="2571" y="1815"/>
                  <a:pt x="2571" y="1815"/>
                </a:cubicBezTo>
                <a:cubicBezTo>
                  <a:pt x="2570" y="1815"/>
                  <a:pt x="2570" y="1815"/>
                  <a:pt x="2570" y="1815"/>
                </a:cubicBezTo>
                <a:cubicBezTo>
                  <a:pt x="2570" y="1815"/>
                  <a:pt x="2570" y="1815"/>
                  <a:pt x="2570" y="1815"/>
                </a:cubicBezTo>
                <a:cubicBezTo>
                  <a:pt x="2570" y="1816"/>
                  <a:pt x="2570" y="1816"/>
                  <a:pt x="2569" y="1816"/>
                </a:cubicBezTo>
                <a:cubicBezTo>
                  <a:pt x="2569" y="1816"/>
                  <a:pt x="2568" y="1815"/>
                  <a:pt x="2568" y="1815"/>
                </a:cubicBezTo>
                <a:cubicBezTo>
                  <a:pt x="2567" y="1815"/>
                  <a:pt x="2567" y="1816"/>
                  <a:pt x="2567" y="1815"/>
                </a:cubicBezTo>
                <a:cubicBezTo>
                  <a:pt x="2567" y="1815"/>
                  <a:pt x="2567" y="1814"/>
                  <a:pt x="2566" y="1814"/>
                </a:cubicBezTo>
                <a:cubicBezTo>
                  <a:pt x="2566" y="1814"/>
                  <a:pt x="2566" y="1814"/>
                  <a:pt x="2566" y="1813"/>
                </a:cubicBezTo>
                <a:cubicBezTo>
                  <a:pt x="2566" y="1812"/>
                  <a:pt x="2565" y="1812"/>
                  <a:pt x="2565" y="1813"/>
                </a:cubicBezTo>
                <a:cubicBezTo>
                  <a:pt x="2565" y="1813"/>
                  <a:pt x="2565" y="1813"/>
                  <a:pt x="2564" y="1813"/>
                </a:cubicBezTo>
                <a:cubicBezTo>
                  <a:pt x="2564" y="1813"/>
                  <a:pt x="2564" y="1814"/>
                  <a:pt x="2564" y="1814"/>
                </a:cubicBezTo>
                <a:cubicBezTo>
                  <a:pt x="2563" y="1815"/>
                  <a:pt x="2563" y="1815"/>
                  <a:pt x="2564" y="1815"/>
                </a:cubicBezTo>
                <a:cubicBezTo>
                  <a:pt x="2565" y="1816"/>
                  <a:pt x="2565" y="1815"/>
                  <a:pt x="2565" y="1815"/>
                </a:cubicBezTo>
                <a:cubicBezTo>
                  <a:pt x="2565" y="1816"/>
                  <a:pt x="2564" y="1816"/>
                  <a:pt x="2565" y="1817"/>
                </a:cubicBezTo>
                <a:cubicBezTo>
                  <a:pt x="2565" y="1817"/>
                  <a:pt x="2565" y="1818"/>
                  <a:pt x="2565" y="1819"/>
                </a:cubicBezTo>
                <a:cubicBezTo>
                  <a:pt x="2564" y="1819"/>
                  <a:pt x="2564" y="1819"/>
                  <a:pt x="2564" y="1819"/>
                </a:cubicBezTo>
                <a:cubicBezTo>
                  <a:pt x="2564" y="1820"/>
                  <a:pt x="2563" y="1820"/>
                  <a:pt x="2562" y="1820"/>
                </a:cubicBezTo>
                <a:cubicBezTo>
                  <a:pt x="2561" y="1820"/>
                  <a:pt x="2562" y="1821"/>
                  <a:pt x="2561" y="1821"/>
                </a:cubicBezTo>
                <a:cubicBezTo>
                  <a:pt x="2561" y="1820"/>
                  <a:pt x="2561" y="1820"/>
                  <a:pt x="2561" y="1819"/>
                </a:cubicBezTo>
                <a:cubicBezTo>
                  <a:pt x="2561" y="1819"/>
                  <a:pt x="2560" y="1819"/>
                  <a:pt x="2560" y="1819"/>
                </a:cubicBezTo>
                <a:cubicBezTo>
                  <a:pt x="2559" y="1817"/>
                  <a:pt x="2561" y="1817"/>
                  <a:pt x="2561" y="1816"/>
                </a:cubicBezTo>
                <a:cubicBezTo>
                  <a:pt x="2561" y="1815"/>
                  <a:pt x="2560" y="1815"/>
                  <a:pt x="2560" y="1814"/>
                </a:cubicBezTo>
                <a:cubicBezTo>
                  <a:pt x="2560" y="1813"/>
                  <a:pt x="2560" y="1813"/>
                  <a:pt x="2560" y="1812"/>
                </a:cubicBezTo>
                <a:cubicBezTo>
                  <a:pt x="2559" y="1812"/>
                  <a:pt x="2559" y="1812"/>
                  <a:pt x="2558" y="1812"/>
                </a:cubicBezTo>
                <a:cubicBezTo>
                  <a:pt x="2558" y="1811"/>
                  <a:pt x="2558" y="1811"/>
                  <a:pt x="2558" y="1810"/>
                </a:cubicBezTo>
                <a:cubicBezTo>
                  <a:pt x="2557" y="1810"/>
                  <a:pt x="2556" y="1809"/>
                  <a:pt x="2556" y="1809"/>
                </a:cubicBezTo>
                <a:cubicBezTo>
                  <a:pt x="2555" y="1809"/>
                  <a:pt x="2555" y="1809"/>
                  <a:pt x="2555" y="1808"/>
                </a:cubicBezTo>
                <a:cubicBezTo>
                  <a:pt x="2554" y="1808"/>
                  <a:pt x="2554" y="1808"/>
                  <a:pt x="2553" y="1808"/>
                </a:cubicBezTo>
                <a:cubicBezTo>
                  <a:pt x="2552" y="1807"/>
                  <a:pt x="2553" y="1809"/>
                  <a:pt x="2552" y="1808"/>
                </a:cubicBezTo>
                <a:cubicBezTo>
                  <a:pt x="2552" y="1808"/>
                  <a:pt x="2551" y="1808"/>
                  <a:pt x="2551" y="1808"/>
                </a:cubicBezTo>
                <a:cubicBezTo>
                  <a:pt x="2550" y="1808"/>
                  <a:pt x="2550" y="1808"/>
                  <a:pt x="2549" y="1808"/>
                </a:cubicBezTo>
                <a:cubicBezTo>
                  <a:pt x="2548" y="1808"/>
                  <a:pt x="2547" y="1809"/>
                  <a:pt x="2547" y="1810"/>
                </a:cubicBezTo>
                <a:cubicBezTo>
                  <a:pt x="2546" y="1810"/>
                  <a:pt x="2546" y="1810"/>
                  <a:pt x="2546" y="1811"/>
                </a:cubicBezTo>
                <a:cubicBezTo>
                  <a:pt x="2546" y="1811"/>
                  <a:pt x="2546" y="1812"/>
                  <a:pt x="2546" y="1812"/>
                </a:cubicBezTo>
                <a:cubicBezTo>
                  <a:pt x="2546" y="1813"/>
                  <a:pt x="2545" y="1812"/>
                  <a:pt x="2545" y="1812"/>
                </a:cubicBezTo>
                <a:cubicBezTo>
                  <a:pt x="2545" y="1811"/>
                  <a:pt x="2545" y="1811"/>
                  <a:pt x="2545" y="1811"/>
                </a:cubicBezTo>
                <a:cubicBezTo>
                  <a:pt x="2545" y="1810"/>
                  <a:pt x="2545" y="1810"/>
                  <a:pt x="2545" y="1810"/>
                </a:cubicBezTo>
                <a:cubicBezTo>
                  <a:pt x="2545" y="1809"/>
                  <a:pt x="2544" y="1810"/>
                  <a:pt x="2544" y="1810"/>
                </a:cubicBezTo>
                <a:cubicBezTo>
                  <a:pt x="2544" y="1811"/>
                  <a:pt x="2543" y="1811"/>
                  <a:pt x="2543" y="1811"/>
                </a:cubicBezTo>
                <a:cubicBezTo>
                  <a:pt x="2543" y="1812"/>
                  <a:pt x="2543" y="1812"/>
                  <a:pt x="2543" y="1813"/>
                </a:cubicBezTo>
                <a:cubicBezTo>
                  <a:pt x="2544" y="1813"/>
                  <a:pt x="2546" y="1814"/>
                  <a:pt x="2546" y="1815"/>
                </a:cubicBezTo>
                <a:cubicBezTo>
                  <a:pt x="2545" y="1816"/>
                  <a:pt x="2544" y="1815"/>
                  <a:pt x="2544" y="1815"/>
                </a:cubicBezTo>
                <a:cubicBezTo>
                  <a:pt x="2543" y="1815"/>
                  <a:pt x="2544" y="1815"/>
                  <a:pt x="2544" y="1815"/>
                </a:cubicBezTo>
                <a:cubicBezTo>
                  <a:pt x="2544" y="1815"/>
                  <a:pt x="2545" y="1816"/>
                  <a:pt x="2544" y="1816"/>
                </a:cubicBezTo>
                <a:cubicBezTo>
                  <a:pt x="2543" y="1817"/>
                  <a:pt x="2542" y="1816"/>
                  <a:pt x="2542" y="1816"/>
                </a:cubicBezTo>
                <a:cubicBezTo>
                  <a:pt x="2540" y="1816"/>
                  <a:pt x="2539" y="1815"/>
                  <a:pt x="2538" y="1814"/>
                </a:cubicBezTo>
                <a:cubicBezTo>
                  <a:pt x="2537" y="1814"/>
                  <a:pt x="2537" y="1813"/>
                  <a:pt x="2536" y="1813"/>
                </a:cubicBezTo>
                <a:cubicBezTo>
                  <a:pt x="2536" y="1812"/>
                  <a:pt x="2535" y="1812"/>
                  <a:pt x="2535" y="1812"/>
                </a:cubicBezTo>
                <a:cubicBezTo>
                  <a:pt x="2535" y="1811"/>
                  <a:pt x="2534" y="1811"/>
                  <a:pt x="2535" y="1811"/>
                </a:cubicBezTo>
                <a:cubicBezTo>
                  <a:pt x="2535" y="1810"/>
                  <a:pt x="2535" y="1810"/>
                  <a:pt x="2535" y="1809"/>
                </a:cubicBezTo>
                <a:cubicBezTo>
                  <a:pt x="2534" y="1809"/>
                  <a:pt x="2534" y="1809"/>
                  <a:pt x="2534" y="1808"/>
                </a:cubicBezTo>
                <a:cubicBezTo>
                  <a:pt x="2534" y="1808"/>
                  <a:pt x="2534" y="1807"/>
                  <a:pt x="2533" y="1807"/>
                </a:cubicBezTo>
                <a:cubicBezTo>
                  <a:pt x="2533" y="1806"/>
                  <a:pt x="2533" y="1805"/>
                  <a:pt x="2532" y="1804"/>
                </a:cubicBezTo>
                <a:cubicBezTo>
                  <a:pt x="2532" y="1803"/>
                  <a:pt x="2532" y="1802"/>
                  <a:pt x="2533" y="1801"/>
                </a:cubicBezTo>
                <a:cubicBezTo>
                  <a:pt x="2533" y="1801"/>
                  <a:pt x="2535" y="1801"/>
                  <a:pt x="2534" y="1800"/>
                </a:cubicBezTo>
                <a:cubicBezTo>
                  <a:pt x="2534" y="1800"/>
                  <a:pt x="2533" y="1799"/>
                  <a:pt x="2533" y="1799"/>
                </a:cubicBezTo>
                <a:cubicBezTo>
                  <a:pt x="2531" y="1798"/>
                  <a:pt x="2532" y="1797"/>
                  <a:pt x="2531" y="1796"/>
                </a:cubicBezTo>
                <a:cubicBezTo>
                  <a:pt x="2531" y="1794"/>
                  <a:pt x="2530" y="1794"/>
                  <a:pt x="2530" y="1792"/>
                </a:cubicBezTo>
                <a:cubicBezTo>
                  <a:pt x="2530" y="1792"/>
                  <a:pt x="2530" y="1791"/>
                  <a:pt x="2529" y="1791"/>
                </a:cubicBezTo>
                <a:cubicBezTo>
                  <a:pt x="2529" y="1790"/>
                  <a:pt x="2528" y="1790"/>
                  <a:pt x="2528" y="1790"/>
                </a:cubicBezTo>
                <a:cubicBezTo>
                  <a:pt x="2528" y="1788"/>
                  <a:pt x="2527" y="1787"/>
                  <a:pt x="2529" y="1787"/>
                </a:cubicBezTo>
                <a:cubicBezTo>
                  <a:pt x="2530" y="1786"/>
                  <a:pt x="2529" y="1785"/>
                  <a:pt x="2530" y="1784"/>
                </a:cubicBezTo>
                <a:cubicBezTo>
                  <a:pt x="2530" y="1784"/>
                  <a:pt x="2530" y="1783"/>
                  <a:pt x="2531" y="1783"/>
                </a:cubicBezTo>
                <a:cubicBezTo>
                  <a:pt x="2531" y="1782"/>
                  <a:pt x="2532" y="1782"/>
                  <a:pt x="2532" y="1781"/>
                </a:cubicBezTo>
                <a:cubicBezTo>
                  <a:pt x="2532" y="1780"/>
                  <a:pt x="2533" y="1780"/>
                  <a:pt x="2532" y="1779"/>
                </a:cubicBezTo>
                <a:cubicBezTo>
                  <a:pt x="2532" y="1779"/>
                  <a:pt x="2532" y="1778"/>
                  <a:pt x="2531" y="1778"/>
                </a:cubicBezTo>
                <a:cubicBezTo>
                  <a:pt x="2530" y="1778"/>
                  <a:pt x="2531" y="1776"/>
                  <a:pt x="2532" y="1776"/>
                </a:cubicBezTo>
                <a:cubicBezTo>
                  <a:pt x="2532" y="1775"/>
                  <a:pt x="2533" y="1775"/>
                  <a:pt x="2533" y="1774"/>
                </a:cubicBezTo>
                <a:cubicBezTo>
                  <a:pt x="2534" y="1774"/>
                  <a:pt x="2535" y="1773"/>
                  <a:pt x="2536" y="1773"/>
                </a:cubicBezTo>
                <a:cubicBezTo>
                  <a:pt x="2537" y="1772"/>
                  <a:pt x="2539" y="1772"/>
                  <a:pt x="2540" y="1771"/>
                </a:cubicBezTo>
                <a:cubicBezTo>
                  <a:pt x="2541" y="1771"/>
                  <a:pt x="2541" y="1770"/>
                  <a:pt x="2541" y="1770"/>
                </a:cubicBezTo>
                <a:cubicBezTo>
                  <a:pt x="2541" y="1769"/>
                  <a:pt x="2542" y="1769"/>
                  <a:pt x="2542" y="1770"/>
                </a:cubicBezTo>
                <a:cubicBezTo>
                  <a:pt x="2542" y="1770"/>
                  <a:pt x="2542" y="1770"/>
                  <a:pt x="2542" y="1770"/>
                </a:cubicBezTo>
                <a:cubicBezTo>
                  <a:pt x="2541" y="1771"/>
                  <a:pt x="2541" y="1771"/>
                  <a:pt x="2541" y="1771"/>
                </a:cubicBezTo>
                <a:cubicBezTo>
                  <a:pt x="2541" y="1772"/>
                  <a:pt x="2539" y="1773"/>
                  <a:pt x="2539" y="1774"/>
                </a:cubicBezTo>
                <a:cubicBezTo>
                  <a:pt x="2539" y="1774"/>
                  <a:pt x="2540" y="1773"/>
                  <a:pt x="2540" y="1773"/>
                </a:cubicBezTo>
                <a:cubicBezTo>
                  <a:pt x="2541" y="1773"/>
                  <a:pt x="2541" y="1772"/>
                  <a:pt x="2541" y="1772"/>
                </a:cubicBezTo>
                <a:cubicBezTo>
                  <a:pt x="2542" y="1771"/>
                  <a:pt x="2543" y="1770"/>
                  <a:pt x="2544" y="1769"/>
                </a:cubicBezTo>
                <a:cubicBezTo>
                  <a:pt x="2544" y="1769"/>
                  <a:pt x="2544" y="1769"/>
                  <a:pt x="2544" y="1768"/>
                </a:cubicBezTo>
                <a:cubicBezTo>
                  <a:pt x="2544" y="1768"/>
                  <a:pt x="2544" y="1768"/>
                  <a:pt x="2543" y="1768"/>
                </a:cubicBezTo>
                <a:cubicBezTo>
                  <a:pt x="2543" y="1769"/>
                  <a:pt x="2543" y="1768"/>
                  <a:pt x="2543" y="1768"/>
                </a:cubicBezTo>
                <a:cubicBezTo>
                  <a:pt x="2544" y="1767"/>
                  <a:pt x="2544" y="1767"/>
                  <a:pt x="2544" y="1767"/>
                </a:cubicBezTo>
                <a:cubicBezTo>
                  <a:pt x="2544" y="1766"/>
                  <a:pt x="2544" y="1766"/>
                  <a:pt x="2543" y="1766"/>
                </a:cubicBezTo>
                <a:cubicBezTo>
                  <a:pt x="2543" y="1766"/>
                  <a:pt x="2543" y="1766"/>
                  <a:pt x="2543" y="1765"/>
                </a:cubicBezTo>
                <a:cubicBezTo>
                  <a:pt x="2544" y="1764"/>
                  <a:pt x="2546" y="1762"/>
                  <a:pt x="2546" y="1761"/>
                </a:cubicBezTo>
                <a:cubicBezTo>
                  <a:pt x="2548" y="1759"/>
                  <a:pt x="2548" y="1757"/>
                  <a:pt x="2549" y="1754"/>
                </a:cubicBezTo>
                <a:cubicBezTo>
                  <a:pt x="2549" y="1754"/>
                  <a:pt x="2550" y="1752"/>
                  <a:pt x="2550" y="1751"/>
                </a:cubicBezTo>
                <a:cubicBezTo>
                  <a:pt x="2550" y="1750"/>
                  <a:pt x="2548" y="1752"/>
                  <a:pt x="2548" y="1750"/>
                </a:cubicBezTo>
                <a:cubicBezTo>
                  <a:pt x="2548" y="1750"/>
                  <a:pt x="2548" y="1749"/>
                  <a:pt x="2548" y="1748"/>
                </a:cubicBezTo>
                <a:cubicBezTo>
                  <a:pt x="2547" y="1747"/>
                  <a:pt x="2545" y="1747"/>
                  <a:pt x="2545" y="1746"/>
                </a:cubicBezTo>
                <a:cubicBezTo>
                  <a:pt x="2545" y="1745"/>
                  <a:pt x="2545" y="1745"/>
                  <a:pt x="2544" y="1744"/>
                </a:cubicBezTo>
                <a:cubicBezTo>
                  <a:pt x="2544" y="1744"/>
                  <a:pt x="2543" y="1743"/>
                  <a:pt x="2543" y="1743"/>
                </a:cubicBezTo>
                <a:cubicBezTo>
                  <a:pt x="2543" y="1741"/>
                  <a:pt x="2543" y="1740"/>
                  <a:pt x="2543" y="1738"/>
                </a:cubicBezTo>
                <a:cubicBezTo>
                  <a:pt x="2544" y="1737"/>
                  <a:pt x="2544" y="1736"/>
                  <a:pt x="2544" y="1735"/>
                </a:cubicBezTo>
                <a:cubicBezTo>
                  <a:pt x="2544" y="1734"/>
                  <a:pt x="2544" y="1733"/>
                  <a:pt x="2544" y="1733"/>
                </a:cubicBezTo>
                <a:cubicBezTo>
                  <a:pt x="2544" y="1732"/>
                  <a:pt x="2545" y="1732"/>
                  <a:pt x="2545" y="1732"/>
                </a:cubicBezTo>
                <a:cubicBezTo>
                  <a:pt x="2546" y="1731"/>
                  <a:pt x="2546" y="1729"/>
                  <a:pt x="2546" y="1727"/>
                </a:cubicBezTo>
                <a:cubicBezTo>
                  <a:pt x="2546" y="1727"/>
                  <a:pt x="2545" y="1726"/>
                  <a:pt x="2545" y="1726"/>
                </a:cubicBezTo>
                <a:cubicBezTo>
                  <a:pt x="2544" y="1725"/>
                  <a:pt x="2545" y="1724"/>
                  <a:pt x="2545" y="1724"/>
                </a:cubicBezTo>
                <a:cubicBezTo>
                  <a:pt x="2545" y="1723"/>
                  <a:pt x="2543" y="1723"/>
                  <a:pt x="2543" y="1724"/>
                </a:cubicBezTo>
                <a:cubicBezTo>
                  <a:pt x="2542" y="1725"/>
                  <a:pt x="2542" y="1726"/>
                  <a:pt x="2542" y="1727"/>
                </a:cubicBezTo>
                <a:cubicBezTo>
                  <a:pt x="2541" y="1728"/>
                  <a:pt x="2540" y="1729"/>
                  <a:pt x="2539" y="1729"/>
                </a:cubicBezTo>
                <a:cubicBezTo>
                  <a:pt x="2537" y="1729"/>
                  <a:pt x="2536" y="1728"/>
                  <a:pt x="2534" y="1728"/>
                </a:cubicBezTo>
                <a:cubicBezTo>
                  <a:pt x="2534" y="1728"/>
                  <a:pt x="2533" y="1727"/>
                  <a:pt x="2532" y="1727"/>
                </a:cubicBezTo>
                <a:cubicBezTo>
                  <a:pt x="2532" y="1727"/>
                  <a:pt x="2531" y="1727"/>
                  <a:pt x="2531" y="1726"/>
                </a:cubicBezTo>
                <a:cubicBezTo>
                  <a:pt x="2530" y="1726"/>
                  <a:pt x="2529" y="1725"/>
                  <a:pt x="2527" y="1724"/>
                </a:cubicBezTo>
                <a:cubicBezTo>
                  <a:pt x="2527" y="1724"/>
                  <a:pt x="2526" y="1724"/>
                  <a:pt x="2526" y="1723"/>
                </a:cubicBezTo>
                <a:cubicBezTo>
                  <a:pt x="2525" y="1723"/>
                  <a:pt x="2525" y="1723"/>
                  <a:pt x="2524" y="1722"/>
                </a:cubicBezTo>
                <a:cubicBezTo>
                  <a:pt x="2523" y="1722"/>
                  <a:pt x="2522" y="1722"/>
                  <a:pt x="2521" y="1722"/>
                </a:cubicBezTo>
                <a:cubicBezTo>
                  <a:pt x="2521" y="1722"/>
                  <a:pt x="2520" y="1723"/>
                  <a:pt x="2519" y="1722"/>
                </a:cubicBezTo>
                <a:cubicBezTo>
                  <a:pt x="2519" y="1722"/>
                  <a:pt x="2520" y="1721"/>
                  <a:pt x="2519" y="1721"/>
                </a:cubicBezTo>
                <a:cubicBezTo>
                  <a:pt x="2517" y="1720"/>
                  <a:pt x="2517" y="1723"/>
                  <a:pt x="2517" y="1723"/>
                </a:cubicBezTo>
                <a:cubicBezTo>
                  <a:pt x="2515" y="1724"/>
                  <a:pt x="2515" y="1723"/>
                  <a:pt x="2514" y="1722"/>
                </a:cubicBezTo>
                <a:cubicBezTo>
                  <a:pt x="2513" y="1722"/>
                  <a:pt x="2512" y="1722"/>
                  <a:pt x="2512" y="1723"/>
                </a:cubicBezTo>
                <a:cubicBezTo>
                  <a:pt x="2511" y="1724"/>
                  <a:pt x="2512" y="1724"/>
                  <a:pt x="2512" y="1725"/>
                </a:cubicBezTo>
                <a:cubicBezTo>
                  <a:pt x="2513" y="1727"/>
                  <a:pt x="2512" y="1729"/>
                  <a:pt x="2511" y="1730"/>
                </a:cubicBezTo>
                <a:cubicBezTo>
                  <a:pt x="2511" y="1731"/>
                  <a:pt x="2510" y="1732"/>
                  <a:pt x="2510" y="1733"/>
                </a:cubicBezTo>
                <a:cubicBezTo>
                  <a:pt x="2510" y="1734"/>
                  <a:pt x="2510" y="1734"/>
                  <a:pt x="2510" y="1735"/>
                </a:cubicBezTo>
                <a:cubicBezTo>
                  <a:pt x="2510" y="1736"/>
                  <a:pt x="2510" y="1736"/>
                  <a:pt x="2510" y="1737"/>
                </a:cubicBezTo>
                <a:cubicBezTo>
                  <a:pt x="2510" y="1738"/>
                  <a:pt x="2509" y="1739"/>
                  <a:pt x="2509" y="1740"/>
                </a:cubicBezTo>
                <a:cubicBezTo>
                  <a:pt x="2508" y="1741"/>
                  <a:pt x="2507" y="1743"/>
                  <a:pt x="2509" y="1744"/>
                </a:cubicBezTo>
                <a:cubicBezTo>
                  <a:pt x="2509" y="1744"/>
                  <a:pt x="2509" y="1744"/>
                  <a:pt x="2510" y="1745"/>
                </a:cubicBezTo>
                <a:cubicBezTo>
                  <a:pt x="2510" y="1746"/>
                  <a:pt x="2510" y="1746"/>
                  <a:pt x="2510" y="1747"/>
                </a:cubicBezTo>
                <a:cubicBezTo>
                  <a:pt x="2510" y="1747"/>
                  <a:pt x="2509" y="1748"/>
                  <a:pt x="2509" y="1748"/>
                </a:cubicBezTo>
                <a:cubicBezTo>
                  <a:pt x="2509" y="1749"/>
                  <a:pt x="2509" y="1750"/>
                  <a:pt x="2509" y="1750"/>
                </a:cubicBezTo>
                <a:cubicBezTo>
                  <a:pt x="2509" y="1751"/>
                  <a:pt x="2510" y="1752"/>
                  <a:pt x="2510" y="1752"/>
                </a:cubicBezTo>
                <a:cubicBezTo>
                  <a:pt x="2510" y="1754"/>
                  <a:pt x="2510" y="1755"/>
                  <a:pt x="2509" y="1757"/>
                </a:cubicBezTo>
                <a:cubicBezTo>
                  <a:pt x="2509" y="1757"/>
                  <a:pt x="2508" y="1757"/>
                  <a:pt x="2508" y="1758"/>
                </a:cubicBezTo>
                <a:cubicBezTo>
                  <a:pt x="2507" y="1758"/>
                  <a:pt x="2508" y="1759"/>
                  <a:pt x="2508" y="1759"/>
                </a:cubicBezTo>
                <a:cubicBezTo>
                  <a:pt x="2508" y="1761"/>
                  <a:pt x="2506" y="1761"/>
                  <a:pt x="2506" y="1762"/>
                </a:cubicBezTo>
                <a:cubicBezTo>
                  <a:pt x="2506" y="1763"/>
                  <a:pt x="2507" y="1764"/>
                  <a:pt x="2507" y="1765"/>
                </a:cubicBezTo>
                <a:cubicBezTo>
                  <a:pt x="2507" y="1766"/>
                  <a:pt x="2507" y="1766"/>
                  <a:pt x="2507" y="1767"/>
                </a:cubicBezTo>
                <a:cubicBezTo>
                  <a:pt x="2508" y="1768"/>
                  <a:pt x="2508" y="1769"/>
                  <a:pt x="2508" y="1770"/>
                </a:cubicBezTo>
                <a:cubicBezTo>
                  <a:pt x="2508" y="1771"/>
                  <a:pt x="2508" y="1771"/>
                  <a:pt x="2508" y="1772"/>
                </a:cubicBezTo>
                <a:cubicBezTo>
                  <a:pt x="2508" y="1773"/>
                  <a:pt x="2506" y="1774"/>
                  <a:pt x="2504" y="1774"/>
                </a:cubicBezTo>
                <a:cubicBezTo>
                  <a:pt x="2504" y="1774"/>
                  <a:pt x="2504" y="1773"/>
                  <a:pt x="2503" y="1773"/>
                </a:cubicBezTo>
                <a:cubicBezTo>
                  <a:pt x="2503" y="1773"/>
                  <a:pt x="2502" y="1773"/>
                  <a:pt x="2503" y="1772"/>
                </a:cubicBezTo>
                <a:cubicBezTo>
                  <a:pt x="2503" y="1772"/>
                  <a:pt x="2503" y="1771"/>
                  <a:pt x="2503" y="1771"/>
                </a:cubicBezTo>
                <a:cubicBezTo>
                  <a:pt x="2502" y="1771"/>
                  <a:pt x="2502" y="1771"/>
                  <a:pt x="2501" y="1771"/>
                </a:cubicBezTo>
                <a:cubicBezTo>
                  <a:pt x="2501" y="1771"/>
                  <a:pt x="2501" y="1770"/>
                  <a:pt x="2500" y="1770"/>
                </a:cubicBezTo>
                <a:cubicBezTo>
                  <a:pt x="2500" y="1770"/>
                  <a:pt x="2499" y="1770"/>
                  <a:pt x="2499" y="1769"/>
                </a:cubicBezTo>
                <a:cubicBezTo>
                  <a:pt x="2499" y="1769"/>
                  <a:pt x="2500" y="1767"/>
                  <a:pt x="2499" y="1767"/>
                </a:cubicBezTo>
                <a:cubicBezTo>
                  <a:pt x="2497" y="1767"/>
                  <a:pt x="2496" y="1769"/>
                  <a:pt x="2497" y="1771"/>
                </a:cubicBezTo>
                <a:close/>
                <a:moveTo>
                  <a:pt x="2522" y="1805"/>
                </a:moveTo>
                <a:cubicBezTo>
                  <a:pt x="2522" y="1804"/>
                  <a:pt x="2523" y="1804"/>
                  <a:pt x="2523" y="1804"/>
                </a:cubicBezTo>
                <a:cubicBezTo>
                  <a:pt x="2524" y="1805"/>
                  <a:pt x="2524" y="1805"/>
                  <a:pt x="2524" y="1805"/>
                </a:cubicBezTo>
                <a:cubicBezTo>
                  <a:pt x="2524" y="1806"/>
                  <a:pt x="2524" y="1806"/>
                  <a:pt x="2525" y="1807"/>
                </a:cubicBezTo>
                <a:cubicBezTo>
                  <a:pt x="2525" y="1807"/>
                  <a:pt x="2524" y="1803"/>
                  <a:pt x="2526" y="1805"/>
                </a:cubicBezTo>
                <a:cubicBezTo>
                  <a:pt x="2526" y="1805"/>
                  <a:pt x="2527" y="1806"/>
                  <a:pt x="2527" y="1806"/>
                </a:cubicBezTo>
                <a:cubicBezTo>
                  <a:pt x="2527" y="1807"/>
                  <a:pt x="2526" y="1807"/>
                  <a:pt x="2526" y="1807"/>
                </a:cubicBezTo>
                <a:cubicBezTo>
                  <a:pt x="2526" y="1808"/>
                  <a:pt x="2526" y="1808"/>
                  <a:pt x="2526" y="1809"/>
                </a:cubicBezTo>
                <a:cubicBezTo>
                  <a:pt x="2526" y="1809"/>
                  <a:pt x="2527" y="1808"/>
                  <a:pt x="2528" y="1808"/>
                </a:cubicBezTo>
                <a:cubicBezTo>
                  <a:pt x="2528" y="1807"/>
                  <a:pt x="2528" y="1807"/>
                  <a:pt x="2529" y="1806"/>
                </a:cubicBezTo>
                <a:cubicBezTo>
                  <a:pt x="2530" y="1806"/>
                  <a:pt x="2530" y="1807"/>
                  <a:pt x="2529" y="1808"/>
                </a:cubicBezTo>
                <a:cubicBezTo>
                  <a:pt x="2529" y="1808"/>
                  <a:pt x="2528" y="1808"/>
                  <a:pt x="2528" y="1808"/>
                </a:cubicBezTo>
                <a:cubicBezTo>
                  <a:pt x="2527" y="1809"/>
                  <a:pt x="2527" y="1809"/>
                  <a:pt x="2527" y="1809"/>
                </a:cubicBezTo>
                <a:cubicBezTo>
                  <a:pt x="2527" y="1810"/>
                  <a:pt x="2526" y="1810"/>
                  <a:pt x="2526" y="1810"/>
                </a:cubicBezTo>
                <a:cubicBezTo>
                  <a:pt x="2525" y="1810"/>
                  <a:pt x="2524" y="1811"/>
                  <a:pt x="2524" y="1811"/>
                </a:cubicBezTo>
                <a:cubicBezTo>
                  <a:pt x="2524" y="1811"/>
                  <a:pt x="2524" y="1810"/>
                  <a:pt x="2524" y="1810"/>
                </a:cubicBezTo>
                <a:cubicBezTo>
                  <a:pt x="2524" y="1810"/>
                  <a:pt x="2524" y="1809"/>
                  <a:pt x="2523" y="1809"/>
                </a:cubicBezTo>
                <a:cubicBezTo>
                  <a:pt x="2523" y="1809"/>
                  <a:pt x="2523" y="1809"/>
                  <a:pt x="2523" y="1808"/>
                </a:cubicBezTo>
                <a:cubicBezTo>
                  <a:pt x="2522" y="1808"/>
                  <a:pt x="2522" y="1808"/>
                  <a:pt x="2522" y="1807"/>
                </a:cubicBezTo>
                <a:cubicBezTo>
                  <a:pt x="2521" y="1807"/>
                  <a:pt x="2521" y="1806"/>
                  <a:pt x="2522" y="1805"/>
                </a:cubicBezTo>
                <a:close/>
                <a:moveTo>
                  <a:pt x="2521" y="1813"/>
                </a:moveTo>
                <a:cubicBezTo>
                  <a:pt x="2522" y="1813"/>
                  <a:pt x="2521" y="1813"/>
                  <a:pt x="2522" y="1814"/>
                </a:cubicBezTo>
                <a:cubicBezTo>
                  <a:pt x="2522" y="1814"/>
                  <a:pt x="2522" y="1814"/>
                  <a:pt x="2522" y="1814"/>
                </a:cubicBezTo>
                <a:cubicBezTo>
                  <a:pt x="2522" y="1814"/>
                  <a:pt x="2522" y="1815"/>
                  <a:pt x="2522" y="1815"/>
                </a:cubicBezTo>
                <a:cubicBezTo>
                  <a:pt x="2522" y="1815"/>
                  <a:pt x="2521" y="1815"/>
                  <a:pt x="2521" y="1816"/>
                </a:cubicBezTo>
                <a:cubicBezTo>
                  <a:pt x="2521" y="1816"/>
                  <a:pt x="2521" y="1817"/>
                  <a:pt x="2520" y="1817"/>
                </a:cubicBezTo>
                <a:cubicBezTo>
                  <a:pt x="2520" y="1817"/>
                  <a:pt x="2519" y="1816"/>
                  <a:pt x="2519" y="1816"/>
                </a:cubicBezTo>
                <a:cubicBezTo>
                  <a:pt x="2519" y="1815"/>
                  <a:pt x="2520" y="1814"/>
                  <a:pt x="2519" y="1814"/>
                </a:cubicBezTo>
                <a:cubicBezTo>
                  <a:pt x="2518" y="1812"/>
                  <a:pt x="2520" y="1812"/>
                  <a:pt x="2521" y="1813"/>
                </a:cubicBezTo>
                <a:close/>
                <a:moveTo>
                  <a:pt x="2545" y="1800"/>
                </a:moveTo>
                <a:cubicBezTo>
                  <a:pt x="2546" y="1801"/>
                  <a:pt x="2548" y="1801"/>
                  <a:pt x="2548" y="1801"/>
                </a:cubicBezTo>
                <a:cubicBezTo>
                  <a:pt x="2548" y="1799"/>
                  <a:pt x="2546" y="1800"/>
                  <a:pt x="2545" y="1800"/>
                </a:cubicBezTo>
                <a:close/>
                <a:moveTo>
                  <a:pt x="2540" y="1812"/>
                </a:moveTo>
                <a:cubicBezTo>
                  <a:pt x="2540" y="1813"/>
                  <a:pt x="2542" y="1815"/>
                  <a:pt x="2543" y="1814"/>
                </a:cubicBezTo>
                <a:cubicBezTo>
                  <a:pt x="2544" y="1814"/>
                  <a:pt x="2542" y="1813"/>
                  <a:pt x="2542" y="1812"/>
                </a:cubicBezTo>
                <a:cubicBezTo>
                  <a:pt x="2541" y="1812"/>
                  <a:pt x="2541" y="1812"/>
                  <a:pt x="2541" y="1812"/>
                </a:cubicBezTo>
                <a:cubicBezTo>
                  <a:pt x="2540" y="1811"/>
                  <a:pt x="2539" y="1811"/>
                  <a:pt x="2539" y="1810"/>
                </a:cubicBezTo>
                <a:cubicBezTo>
                  <a:pt x="2538" y="1810"/>
                  <a:pt x="2538" y="1810"/>
                  <a:pt x="2538" y="1811"/>
                </a:cubicBezTo>
                <a:cubicBezTo>
                  <a:pt x="2539" y="1811"/>
                  <a:pt x="2539" y="1812"/>
                  <a:pt x="2540" y="1812"/>
                </a:cubicBezTo>
                <a:close/>
                <a:moveTo>
                  <a:pt x="2538" y="1802"/>
                </a:moveTo>
                <a:cubicBezTo>
                  <a:pt x="2539" y="1802"/>
                  <a:pt x="2539" y="1801"/>
                  <a:pt x="2539" y="1801"/>
                </a:cubicBezTo>
                <a:cubicBezTo>
                  <a:pt x="2540" y="1800"/>
                  <a:pt x="2540" y="1799"/>
                  <a:pt x="2539" y="1798"/>
                </a:cubicBezTo>
                <a:cubicBezTo>
                  <a:pt x="2539" y="1798"/>
                  <a:pt x="2539" y="1797"/>
                  <a:pt x="2539" y="1797"/>
                </a:cubicBezTo>
                <a:cubicBezTo>
                  <a:pt x="2539" y="1796"/>
                  <a:pt x="2540" y="1796"/>
                  <a:pt x="2540" y="1795"/>
                </a:cubicBezTo>
                <a:cubicBezTo>
                  <a:pt x="2539" y="1795"/>
                  <a:pt x="2540" y="1795"/>
                  <a:pt x="2540" y="1795"/>
                </a:cubicBezTo>
                <a:cubicBezTo>
                  <a:pt x="2541" y="1795"/>
                  <a:pt x="2540" y="1795"/>
                  <a:pt x="2540" y="1794"/>
                </a:cubicBezTo>
                <a:cubicBezTo>
                  <a:pt x="2539" y="1793"/>
                  <a:pt x="2538" y="1794"/>
                  <a:pt x="2537" y="1794"/>
                </a:cubicBezTo>
                <a:cubicBezTo>
                  <a:pt x="2536" y="1794"/>
                  <a:pt x="2536" y="1795"/>
                  <a:pt x="2536" y="1795"/>
                </a:cubicBezTo>
                <a:cubicBezTo>
                  <a:pt x="2536" y="1795"/>
                  <a:pt x="2536" y="1796"/>
                  <a:pt x="2536" y="1796"/>
                </a:cubicBezTo>
                <a:cubicBezTo>
                  <a:pt x="2537" y="1796"/>
                  <a:pt x="2537" y="1796"/>
                  <a:pt x="2537" y="1797"/>
                </a:cubicBezTo>
                <a:cubicBezTo>
                  <a:pt x="2537" y="1797"/>
                  <a:pt x="2537" y="1797"/>
                  <a:pt x="2537" y="1798"/>
                </a:cubicBezTo>
                <a:cubicBezTo>
                  <a:pt x="2538" y="1798"/>
                  <a:pt x="2538" y="1799"/>
                  <a:pt x="2538" y="1799"/>
                </a:cubicBezTo>
                <a:cubicBezTo>
                  <a:pt x="2538" y="1799"/>
                  <a:pt x="2538" y="1799"/>
                  <a:pt x="2539" y="1800"/>
                </a:cubicBezTo>
                <a:cubicBezTo>
                  <a:pt x="2539" y="1800"/>
                  <a:pt x="2538" y="1800"/>
                  <a:pt x="2538" y="1800"/>
                </a:cubicBezTo>
                <a:cubicBezTo>
                  <a:pt x="2537" y="1801"/>
                  <a:pt x="2538" y="1801"/>
                  <a:pt x="2538" y="1802"/>
                </a:cubicBezTo>
                <a:close/>
                <a:moveTo>
                  <a:pt x="2598" y="1841"/>
                </a:moveTo>
                <a:cubicBezTo>
                  <a:pt x="2598" y="1841"/>
                  <a:pt x="2597" y="1842"/>
                  <a:pt x="2597" y="1842"/>
                </a:cubicBezTo>
                <a:cubicBezTo>
                  <a:pt x="2597" y="1842"/>
                  <a:pt x="2598" y="1842"/>
                  <a:pt x="2598" y="1842"/>
                </a:cubicBezTo>
                <a:cubicBezTo>
                  <a:pt x="2599" y="1842"/>
                  <a:pt x="2599" y="1842"/>
                  <a:pt x="2598" y="1842"/>
                </a:cubicBezTo>
                <a:cubicBezTo>
                  <a:pt x="2598" y="1842"/>
                  <a:pt x="2599" y="1841"/>
                  <a:pt x="2598" y="1841"/>
                </a:cubicBezTo>
                <a:close/>
                <a:moveTo>
                  <a:pt x="2599" y="1886"/>
                </a:moveTo>
                <a:cubicBezTo>
                  <a:pt x="2600" y="1887"/>
                  <a:pt x="2600" y="1889"/>
                  <a:pt x="2600" y="1890"/>
                </a:cubicBezTo>
                <a:cubicBezTo>
                  <a:pt x="2601" y="1890"/>
                  <a:pt x="2601" y="1890"/>
                  <a:pt x="2601" y="1889"/>
                </a:cubicBezTo>
                <a:cubicBezTo>
                  <a:pt x="2601" y="1889"/>
                  <a:pt x="2601" y="1888"/>
                  <a:pt x="2601" y="1888"/>
                </a:cubicBezTo>
                <a:cubicBezTo>
                  <a:pt x="2602" y="1888"/>
                  <a:pt x="2603" y="1889"/>
                  <a:pt x="2603" y="1888"/>
                </a:cubicBezTo>
                <a:cubicBezTo>
                  <a:pt x="2604" y="1887"/>
                  <a:pt x="2603" y="1886"/>
                  <a:pt x="2603" y="1886"/>
                </a:cubicBezTo>
                <a:cubicBezTo>
                  <a:pt x="2602" y="1885"/>
                  <a:pt x="2602" y="1883"/>
                  <a:pt x="2602" y="1883"/>
                </a:cubicBezTo>
                <a:cubicBezTo>
                  <a:pt x="2602" y="1882"/>
                  <a:pt x="2601" y="1882"/>
                  <a:pt x="2601" y="1881"/>
                </a:cubicBezTo>
                <a:cubicBezTo>
                  <a:pt x="2601" y="1881"/>
                  <a:pt x="2601" y="1880"/>
                  <a:pt x="2600" y="1880"/>
                </a:cubicBezTo>
                <a:cubicBezTo>
                  <a:pt x="2600" y="1879"/>
                  <a:pt x="2599" y="1880"/>
                  <a:pt x="2598" y="1878"/>
                </a:cubicBezTo>
                <a:cubicBezTo>
                  <a:pt x="2598" y="1877"/>
                  <a:pt x="2598" y="1877"/>
                  <a:pt x="2599" y="1876"/>
                </a:cubicBezTo>
                <a:cubicBezTo>
                  <a:pt x="2599" y="1875"/>
                  <a:pt x="2599" y="1875"/>
                  <a:pt x="2599" y="1874"/>
                </a:cubicBezTo>
                <a:cubicBezTo>
                  <a:pt x="2599" y="1874"/>
                  <a:pt x="2599" y="1874"/>
                  <a:pt x="2599" y="1873"/>
                </a:cubicBezTo>
                <a:cubicBezTo>
                  <a:pt x="2599" y="1873"/>
                  <a:pt x="2599" y="1873"/>
                  <a:pt x="2599" y="1872"/>
                </a:cubicBezTo>
                <a:cubicBezTo>
                  <a:pt x="2599" y="1872"/>
                  <a:pt x="2599" y="1871"/>
                  <a:pt x="2599" y="1871"/>
                </a:cubicBezTo>
                <a:cubicBezTo>
                  <a:pt x="2599" y="1870"/>
                  <a:pt x="2599" y="1869"/>
                  <a:pt x="2598" y="1869"/>
                </a:cubicBezTo>
                <a:cubicBezTo>
                  <a:pt x="2598" y="1869"/>
                  <a:pt x="2598" y="1868"/>
                  <a:pt x="2597" y="1868"/>
                </a:cubicBezTo>
                <a:cubicBezTo>
                  <a:pt x="2597" y="1867"/>
                  <a:pt x="2597" y="1867"/>
                  <a:pt x="2597" y="1866"/>
                </a:cubicBezTo>
                <a:cubicBezTo>
                  <a:pt x="2597" y="1866"/>
                  <a:pt x="2597" y="1866"/>
                  <a:pt x="2597" y="1865"/>
                </a:cubicBezTo>
                <a:cubicBezTo>
                  <a:pt x="2596" y="1865"/>
                  <a:pt x="2596" y="1865"/>
                  <a:pt x="2596" y="1865"/>
                </a:cubicBezTo>
                <a:cubicBezTo>
                  <a:pt x="2595" y="1866"/>
                  <a:pt x="2595" y="1865"/>
                  <a:pt x="2594" y="1866"/>
                </a:cubicBezTo>
                <a:cubicBezTo>
                  <a:pt x="2593" y="1867"/>
                  <a:pt x="2593" y="1868"/>
                  <a:pt x="2591" y="1868"/>
                </a:cubicBezTo>
                <a:cubicBezTo>
                  <a:pt x="2590" y="1868"/>
                  <a:pt x="2589" y="1867"/>
                  <a:pt x="2589" y="1866"/>
                </a:cubicBezTo>
                <a:cubicBezTo>
                  <a:pt x="2589" y="1865"/>
                  <a:pt x="2588" y="1864"/>
                  <a:pt x="2588" y="1865"/>
                </a:cubicBezTo>
                <a:cubicBezTo>
                  <a:pt x="2588" y="1865"/>
                  <a:pt x="2588" y="1866"/>
                  <a:pt x="2588" y="1866"/>
                </a:cubicBezTo>
                <a:cubicBezTo>
                  <a:pt x="2587" y="1866"/>
                  <a:pt x="2587" y="1865"/>
                  <a:pt x="2586" y="1864"/>
                </a:cubicBezTo>
                <a:cubicBezTo>
                  <a:pt x="2586" y="1864"/>
                  <a:pt x="2586" y="1863"/>
                  <a:pt x="2585" y="1863"/>
                </a:cubicBezTo>
                <a:cubicBezTo>
                  <a:pt x="2585" y="1863"/>
                  <a:pt x="2585" y="1863"/>
                  <a:pt x="2585" y="1863"/>
                </a:cubicBezTo>
                <a:cubicBezTo>
                  <a:pt x="2584" y="1864"/>
                  <a:pt x="2585" y="1864"/>
                  <a:pt x="2585" y="1865"/>
                </a:cubicBezTo>
                <a:cubicBezTo>
                  <a:pt x="2585" y="1866"/>
                  <a:pt x="2585" y="1866"/>
                  <a:pt x="2586" y="1867"/>
                </a:cubicBezTo>
                <a:cubicBezTo>
                  <a:pt x="2586" y="1867"/>
                  <a:pt x="2586" y="1868"/>
                  <a:pt x="2586" y="1868"/>
                </a:cubicBezTo>
                <a:cubicBezTo>
                  <a:pt x="2586" y="1869"/>
                  <a:pt x="2586" y="1869"/>
                  <a:pt x="2586" y="1870"/>
                </a:cubicBezTo>
                <a:cubicBezTo>
                  <a:pt x="2586" y="1871"/>
                  <a:pt x="2587" y="1871"/>
                  <a:pt x="2586" y="1872"/>
                </a:cubicBezTo>
                <a:cubicBezTo>
                  <a:pt x="2586" y="1873"/>
                  <a:pt x="2587" y="1873"/>
                  <a:pt x="2587" y="1874"/>
                </a:cubicBezTo>
                <a:cubicBezTo>
                  <a:pt x="2587" y="1874"/>
                  <a:pt x="2587" y="1875"/>
                  <a:pt x="2587" y="1875"/>
                </a:cubicBezTo>
                <a:cubicBezTo>
                  <a:pt x="2587" y="1876"/>
                  <a:pt x="2588" y="1876"/>
                  <a:pt x="2588" y="1876"/>
                </a:cubicBezTo>
                <a:cubicBezTo>
                  <a:pt x="2589" y="1877"/>
                  <a:pt x="2589" y="1875"/>
                  <a:pt x="2589" y="1875"/>
                </a:cubicBezTo>
                <a:cubicBezTo>
                  <a:pt x="2590" y="1873"/>
                  <a:pt x="2591" y="1874"/>
                  <a:pt x="2592" y="1875"/>
                </a:cubicBezTo>
                <a:cubicBezTo>
                  <a:pt x="2593" y="1876"/>
                  <a:pt x="2594" y="1877"/>
                  <a:pt x="2594" y="1878"/>
                </a:cubicBezTo>
                <a:cubicBezTo>
                  <a:pt x="2595" y="1880"/>
                  <a:pt x="2594" y="1881"/>
                  <a:pt x="2594" y="1882"/>
                </a:cubicBezTo>
                <a:cubicBezTo>
                  <a:pt x="2594" y="1883"/>
                  <a:pt x="2593" y="1884"/>
                  <a:pt x="2593" y="1886"/>
                </a:cubicBezTo>
                <a:cubicBezTo>
                  <a:pt x="2593" y="1887"/>
                  <a:pt x="2594" y="1887"/>
                  <a:pt x="2594" y="1888"/>
                </a:cubicBezTo>
                <a:cubicBezTo>
                  <a:pt x="2594" y="1889"/>
                  <a:pt x="2594" y="1889"/>
                  <a:pt x="2594" y="1890"/>
                </a:cubicBezTo>
                <a:cubicBezTo>
                  <a:pt x="2594" y="1891"/>
                  <a:pt x="2595" y="1891"/>
                  <a:pt x="2595" y="1891"/>
                </a:cubicBezTo>
                <a:cubicBezTo>
                  <a:pt x="2596" y="1891"/>
                  <a:pt x="2596" y="1891"/>
                  <a:pt x="2596" y="1891"/>
                </a:cubicBezTo>
                <a:cubicBezTo>
                  <a:pt x="2597" y="1892"/>
                  <a:pt x="2597" y="1892"/>
                  <a:pt x="2598" y="1892"/>
                </a:cubicBezTo>
                <a:cubicBezTo>
                  <a:pt x="2598" y="1893"/>
                  <a:pt x="2598" y="1893"/>
                  <a:pt x="2599" y="1893"/>
                </a:cubicBezTo>
                <a:cubicBezTo>
                  <a:pt x="2599" y="1893"/>
                  <a:pt x="2599" y="1892"/>
                  <a:pt x="2599" y="1891"/>
                </a:cubicBezTo>
                <a:cubicBezTo>
                  <a:pt x="2599" y="1891"/>
                  <a:pt x="2598" y="1890"/>
                  <a:pt x="2598" y="1890"/>
                </a:cubicBezTo>
                <a:cubicBezTo>
                  <a:pt x="2598" y="1889"/>
                  <a:pt x="2598" y="1888"/>
                  <a:pt x="2598" y="1887"/>
                </a:cubicBezTo>
                <a:cubicBezTo>
                  <a:pt x="2598" y="1887"/>
                  <a:pt x="2598" y="1886"/>
                  <a:pt x="2598" y="1886"/>
                </a:cubicBezTo>
                <a:cubicBezTo>
                  <a:pt x="2599" y="1886"/>
                  <a:pt x="2599" y="1886"/>
                  <a:pt x="2599" y="1886"/>
                </a:cubicBezTo>
                <a:close/>
                <a:moveTo>
                  <a:pt x="2593" y="1909"/>
                </a:moveTo>
                <a:cubicBezTo>
                  <a:pt x="2592" y="1909"/>
                  <a:pt x="2591" y="1910"/>
                  <a:pt x="2592" y="1911"/>
                </a:cubicBezTo>
                <a:cubicBezTo>
                  <a:pt x="2592" y="1911"/>
                  <a:pt x="2593" y="1911"/>
                  <a:pt x="2593" y="1912"/>
                </a:cubicBezTo>
                <a:cubicBezTo>
                  <a:pt x="2594" y="1912"/>
                  <a:pt x="2594" y="1912"/>
                  <a:pt x="2594" y="1912"/>
                </a:cubicBezTo>
                <a:cubicBezTo>
                  <a:pt x="2595" y="1912"/>
                  <a:pt x="2595" y="1910"/>
                  <a:pt x="2595" y="1910"/>
                </a:cubicBezTo>
                <a:cubicBezTo>
                  <a:pt x="2594" y="1909"/>
                  <a:pt x="2594" y="1910"/>
                  <a:pt x="2594" y="1909"/>
                </a:cubicBezTo>
                <a:cubicBezTo>
                  <a:pt x="2593" y="1909"/>
                  <a:pt x="2593" y="1909"/>
                  <a:pt x="2593" y="1909"/>
                </a:cubicBezTo>
                <a:close/>
                <a:moveTo>
                  <a:pt x="2572" y="1909"/>
                </a:moveTo>
                <a:cubicBezTo>
                  <a:pt x="2572" y="1909"/>
                  <a:pt x="2572" y="1908"/>
                  <a:pt x="2571" y="1908"/>
                </a:cubicBezTo>
                <a:cubicBezTo>
                  <a:pt x="2570" y="1908"/>
                  <a:pt x="2570" y="1910"/>
                  <a:pt x="2570" y="1910"/>
                </a:cubicBezTo>
                <a:cubicBezTo>
                  <a:pt x="2570" y="1910"/>
                  <a:pt x="2568" y="1910"/>
                  <a:pt x="2568" y="1911"/>
                </a:cubicBezTo>
                <a:cubicBezTo>
                  <a:pt x="2569" y="1912"/>
                  <a:pt x="2570" y="1911"/>
                  <a:pt x="2570" y="1912"/>
                </a:cubicBezTo>
                <a:cubicBezTo>
                  <a:pt x="2571" y="1912"/>
                  <a:pt x="2571" y="1912"/>
                  <a:pt x="2572" y="1912"/>
                </a:cubicBezTo>
                <a:cubicBezTo>
                  <a:pt x="2573" y="1912"/>
                  <a:pt x="2574" y="1911"/>
                  <a:pt x="2573" y="1911"/>
                </a:cubicBezTo>
                <a:cubicBezTo>
                  <a:pt x="2573" y="1911"/>
                  <a:pt x="2572" y="1910"/>
                  <a:pt x="2573" y="1910"/>
                </a:cubicBezTo>
                <a:cubicBezTo>
                  <a:pt x="2573" y="1910"/>
                  <a:pt x="2573" y="1909"/>
                  <a:pt x="2572" y="1909"/>
                </a:cubicBezTo>
                <a:close/>
                <a:moveTo>
                  <a:pt x="2614" y="1879"/>
                </a:moveTo>
                <a:cubicBezTo>
                  <a:pt x="2614" y="1878"/>
                  <a:pt x="2613" y="1879"/>
                  <a:pt x="2612" y="1878"/>
                </a:cubicBezTo>
                <a:cubicBezTo>
                  <a:pt x="2612" y="1878"/>
                  <a:pt x="2612" y="1878"/>
                  <a:pt x="2612" y="1877"/>
                </a:cubicBezTo>
                <a:cubicBezTo>
                  <a:pt x="2612" y="1877"/>
                  <a:pt x="2612" y="1877"/>
                  <a:pt x="2611" y="1877"/>
                </a:cubicBezTo>
                <a:cubicBezTo>
                  <a:pt x="2611" y="1878"/>
                  <a:pt x="2612" y="1879"/>
                  <a:pt x="2612" y="1879"/>
                </a:cubicBezTo>
                <a:cubicBezTo>
                  <a:pt x="2613" y="1879"/>
                  <a:pt x="2615" y="1880"/>
                  <a:pt x="2614" y="1879"/>
                </a:cubicBezTo>
                <a:close/>
                <a:moveTo>
                  <a:pt x="2588" y="1843"/>
                </a:moveTo>
                <a:cubicBezTo>
                  <a:pt x="2587" y="1843"/>
                  <a:pt x="2587" y="1844"/>
                  <a:pt x="2587" y="1843"/>
                </a:cubicBezTo>
                <a:cubicBezTo>
                  <a:pt x="2587" y="1843"/>
                  <a:pt x="2587" y="1843"/>
                  <a:pt x="2587" y="1843"/>
                </a:cubicBezTo>
                <a:cubicBezTo>
                  <a:pt x="2586" y="1843"/>
                  <a:pt x="2586" y="1843"/>
                  <a:pt x="2585" y="1843"/>
                </a:cubicBezTo>
                <a:cubicBezTo>
                  <a:pt x="2585" y="1843"/>
                  <a:pt x="2585" y="1843"/>
                  <a:pt x="2584" y="1843"/>
                </a:cubicBezTo>
                <a:cubicBezTo>
                  <a:pt x="2584" y="1842"/>
                  <a:pt x="2584" y="1842"/>
                  <a:pt x="2584" y="1843"/>
                </a:cubicBezTo>
                <a:cubicBezTo>
                  <a:pt x="2584" y="1844"/>
                  <a:pt x="2584" y="1845"/>
                  <a:pt x="2585" y="1845"/>
                </a:cubicBezTo>
                <a:cubicBezTo>
                  <a:pt x="2585" y="1847"/>
                  <a:pt x="2584" y="1848"/>
                  <a:pt x="2585" y="1849"/>
                </a:cubicBezTo>
                <a:cubicBezTo>
                  <a:pt x="2586" y="1849"/>
                  <a:pt x="2586" y="1850"/>
                  <a:pt x="2586" y="1850"/>
                </a:cubicBezTo>
                <a:cubicBezTo>
                  <a:pt x="2587" y="1851"/>
                  <a:pt x="2587" y="1851"/>
                  <a:pt x="2588" y="1851"/>
                </a:cubicBezTo>
                <a:cubicBezTo>
                  <a:pt x="2588" y="1852"/>
                  <a:pt x="2588" y="1852"/>
                  <a:pt x="2589" y="1852"/>
                </a:cubicBezTo>
                <a:cubicBezTo>
                  <a:pt x="2589" y="1853"/>
                  <a:pt x="2590" y="1853"/>
                  <a:pt x="2590" y="1853"/>
                </a:cubicBezTo>
                <a:cubicBezTo>
                  <a:pt x="2592" y="1853"/>
                  <a:pt x="2592" y="1854"/>
                  <a:pt x="2593" y="1855"/>
                </a:cubicBezTo>
                <a:cubicBezTo>
                  <a:pt x="2593" y="1856"/>
                  <a:pt x="2595" y="1857"/>
                  <a:pt x="2595" y="1857"/>
                </a:cubicBezTo>
                <a:cubicBezTo>
                  <a:pt x="2595" y="1858"/>
                  <a:pt x="2596" y="1858"/>
                  <a:pt x="2596" y="1859"/>
                </a:cubicBezTo>
                <a:cubicBezTo>
                  <a:pt x="2596" y="1859"/>
                  <a:pt x="2597" y="1859"/>
                  <a:pt x="2597" y="1858"/>
                </a:cubicBezTo>
                <a:cubicBezTo>
                  <a:pt x="2598" y="1858"/>
                  <a:pt x="2599" y="1858"/>
                  <a:pt x="2599" y="1859"/>
                </a:cubicBezTo>
                <a:cubicBezTo>
                  <a:pt x="2599" y="1860"/>
                  <a:pt x="2598" y="1860"/>
                  <a:pt x="2598" y="1860"/>
                </a:cubicBezTo>
                <a:cubicBezTo>
                  <a:pt x="2598" y="1861"/>
                  <a:pt x="2598" y="1861"/>
                  <a:pt x="2598" y="1861"/>
                </a:cubicBezTo>
                <a:cubicBezTo>
                  <a:pt x="2598" y="1862"/>
                  <a:pt x="2598" y="1862"/>
                  <a:pt x="2598" y="1862"/>
                </a:cubicBezTo>
                <a:cubicBezTo>
                  <a:pt x="2597" y="1862"/>
                  <a:pt x="2597" y="1862"/>
                  <a:pt x="2597" y="1862"/>
                </a:cubicBezTo>
                <a:cubicBezTo>
                  <a:pt x="2597" y="1863"/>
                  <a:pt x="2596" y="1862"/>
                  <a:pt x="2596" y="1862"/>
                </a:cubicBezTo>
                <a:cubicBezTo>
                  <a:pt x="2596" y="1863"/>
                  <a:pt x="2596" y="1863"/>
                  <a:pt x="2596" y="1863"/>
                </a:cubicBezTo>
                <a:cubicBezTo>
                  <a:pt x="2595" y="1863"/>
                  <a:pt x="2595" y="1863"/>
                  <a:pt x="2595" y="1864"/>
                </a:cubicBezTo>
                <a:cubicBezTo>
                  <a:pt x="2595" y="1864"/>
                  <a:pt x="2596" y="1865"/>
                  <a:pt x="2596" y="1864"/>
                </a:cubicBezTo>
                <a:cubicBezTo>
                  <a:pt x="2596" y="1864"/>
                  <a:pt x="2596" y="1864"/>
                  <a:pt x="2597" y="1864"/>
                </a:cubicBezTo>
                <a:cubicBezTo>
                  <a:pt x="2597" y="1865"/>
                  <a:pt x="2598" y="1865"/>
                  <a:pt x="2598" y="1865"/>
                </a:cubicBezTo>
                <a:cubicBezTo>
                  <a:pt x="2598" y="1866"/>
                  <a:pt x="2598" y="1866"/>
                  <a:pt x="2598" y="1867"/>
                </a:cubicBezTo>
                <a:cubicBezTo>
                  <a:pt x="2598" y="1867"/>
                  <a:pt x="2598" y="1868"/>
                  <a:pt x="2598" y="1868"/>
                </a:cubicBezTo>
                <a:cubicBezTo>
                  <a:pt x="2598" y="1868"/>
                  <a:pt x="2599" y="1868"/>
                  <a:pt x="2599" y="1868"/>
                </a:cubicBezTo>
                <a:cubicBezTo>
                  <a:pt x="2601" y="1868"/>
                  <a:pt x="2602" y="1869"/>
                  <a:pt x="2602" y="1870"/>
                </a:cubicBezTo>
                <a:cubicBezTo>
                  <a:pt x="2602" y="1871"/>
                  <a:pt x="2602" y="1873"/>
                  <a:pt x="2603" y="1872"/>
                </a:cubicBezTo>
                <a:cubicBezTo>
                  <a:pt x="2604" y="1871"/>
                  <a:pt x="2604" y="1871"/>
                  <a:pt x="2605" y="1871"/>
                </a:cubicBezTo>
                <a:cubicBezTo>
                  <a:pt x="2605" y="1871"/>
                  <a:pt x="2606" y="1871"/>
                  <a:pt x="2606" y="1872"/>
                </a:cubicBezTo>
                <a:cubicBezTo>
                  <a:pt x="2607" y="1872"/>
                  <a:pt x="2607" y="1872"/>
                  <a:pt x="2607" y="1871"/>
                </a:cubicBezTo>
                <a:cubicBezTo>
                  <a:pt x="2608" y="1871"/>
                  <a:pt x="2608" y="1872"/>
                  <a:pt x="2608" y="1872"/>
                </a:cubicBezTo>
                <a:cubicBezTo>
                  <a:pt x="2608" y="1872"/>
                  <a:pt x="2608" y="1871"/>
                  <a:pt x="2609" y="1871"/>
                </a:cubicBezTo>
                <a:cubicBezTo>
                  <a:pt x="2609" y="1871"/>
                  <a:pt x="2609" y="1871"/>
                  <a:pt x="2609" y="1871"/>
                </a:cubicBezTo>
                <a:cubicBezTo>
                  <a:pt x="2610" y="1872"/>
                  <a:pt x="2610" y="1871"/>
                  <a:pt x="2611" y="1871"/>
                </a:cubicBezTo>
                <a:cubicBezTo>
                  <a:pt x="2611" y="1871"/>
                  <a:pt x="2611" y="1871"/>
                  <a:pt x="2611" y="1871"/>
                </a:cubicBezTo>
                <a:cubicBezTo>
                  <a:pt x="2611" y="1872"/>
                  <a:pt x="2611" y="1872"/>
                  <a:pt x="2611" y="1872"/>
                </a:cubicBezTo>
                <a:cubicBezTo>
                  <a:pt x="2611" y="1873"/>
                  <a:pt x="2612" y="1873"/>
                  <a:pt x="2612" y="1873"/>
                </a:cubicBezTo>
                <a:cubicBezTo>
                  <a:pt x="2612" y="1873"/>
                  <a:pt x="2613" y="1873"/>
                  <a:pt x="2614" y="1874"/>
                </a:cubicBezTo>
                <a:cubicBezTo>
                  <a:pt x="2614" y="1874"/>
                  <a:pt x="2614" y="1874"/>
                  <a:pt x="2615" y="1875"/>
                </a:cubicBezTo>
                <a:cubicBezTo>
                  <a:pt x="2615" y="1874"/>
                  <a:pt x="2614" y="1873"/>
                  <a:pt x="2613" y="1873"/>
                </a:cubicBezTo>
                <a:cubicBezTo>
                  <a:pt x="2612" y="1872"/>
                  <a:pt x="2612" y="1871"/>
                  <a:pt x="2611" y="1870"/>
                </a:cubicBezTo>
                <a:cubicBezTo>
                  <a:pt x="2611" y="1869"/>
                  <a:pt x="2611" y="1869"/>
                  <a:pt x="2610" y="1870"/>
                </a:cubicBezTo>
                <a:cubicBezTo>
                  <a:pt x="2609" y="1870"/>
                  <a:pt x="2608" y="1870"/>
                  <a:pt x="2609" y="1869"/>
                </a:cubicBezTo>
                <a:cubicBezTo>
                  <a:pt x="2609" y="1868"/>
                  <a:pt x="2611" y="1867"/>
                  <a:pt x="2610" y="1866"/>
                </a:cubicBezTo>
                <a:cubicBezTo>
                  <a:pt x="2610" y="1866"/>
                  <a:pt x="2610" y="1866"/>
                  <a:pt x="2609" y="1866"/>
                </a:cubicBezTo>
                <a:cubicBezTo>
                  <a:pt x="2609" y="1865"/>
                  <a:pt x="2609" y="1865"/>
                  <a:pt x="2609" y="1865"/>
                </a:cubicBezTo>
                <a:cubicBezTo>
                  <a:pt x="2608" y="1865"/>
                  <a:pt x="2607" y="1863"/>
                  <a:pt x="2607" y="1862"/>
                </a:cubicBezTo>
                <a:cubicBezTo>
                  <a:pt x="2607" y="1861"/>
                  <a:pt x="2607" y="1861"/>
                  <a:pt x="2607" y="1860"/>
                </a:cubicBezTo>
                <a:cubicBezTo>
                  <a:pt x="2607" y="1859"/>
                  <a:pt x="2607" y="1859"/>
                  <a:pt x="2607" y="1858"/>
                </a:cubicBezTo>
                <a:cubicBezTo>
                  <a:pt x="2607" y="1856"/>
                  <a:pt x="2606" y="1855"/>
                  <a:pt x="2607" y="1854"/>
                </a:cubicBezTo>
                <a:cubicBezTo>
                  <a:pt x="2607" y="1853"/>
                  <a:pt x="2608" y="1853"/>
                  <a:pt x="2608" y="1853"/>
                </a:cubicBezTo>
                <a:cubicBezTo>
                  <a:pt x="2608" y="1853"/>
                  <a:pt x="2608" y="1852"/>
                  <a:pt x="2608" y="1852"/>
                </a:cubicBezTo>
                <a:cubicBezTo>
                  <a:pt x="2607" y="1852"/>
                  <a:pt x="2607" y="1852"/>
                  <a:pt x="2607" y="1851"/>
                </a:cubicBezTo>
                <a:cubicBezTo>
                  <a:pt x="2607" y="1851"/>
                  <a:pt x="2607" y="1851"/>
                  <a:pt x="2608" y="1850"/>
                </a:cubicBezTo>
                <a:cubicBezTo>
                  <a:pt x="2609" y="1851"/>
                  <a:pt x="2607" y="1849"/>
                  <a:pt x="2607" y="1849"/>
                </a:cubicBezTo>
                <a:cubicBezTo>
                  <a:pt x="2607" y="1848"/>
                  <a:pt x="2605" y="1848"/>
                  <a:pt x="2605" y="1848"/>
                </a:cubicBezTo>
                <a:cubicBezTo>
                  <a:pt x="2605" y="1848"/>
                  <a:pt x="2604" y="1849"/>
                  <a:pt x="2605" y="1848"/>
                </a:cubicBezTo>
                <a:cubicBezTo>
                  <a:pt x="2605" y="1847"/>
                  <a:pt x="2604" y="1848"/>
                  <a:pt x="2604" y="1848"/>
                </a:cubicBezTo>
                <a:cubicBezTo>
                  <a:pt x="2603" y="1847"/>
                  <a:pt x="2604" y="1846"/>
                  <a:pt x="2604" y="1846"/>
                </a:cubicBezTo>
                <a:cubicBezTo>
                  <a:pt x="2604" y="1846"/>
                  <a:pt x="2605" y="1846"/>
                  <a:pt x="2604" y="1845"/>
                </a:cubicBezTo>
                <a:cubicBezTo>
                  <a:pt x="2603" y="1845"/>
                  <a:pt x="2603" y="1844"/>
                  <a:pt x="2602" y="1843"/>
                </a:cubicBezTo>
                <a:cubicBezTo>
                  <a:pt x="2602" y="1843"/>
                  <a:pt x="2601" y="1842"/>
                  <a:pt x="2600" y="1842"/>
                </a:cubicBezTo>
                <a:cubicBezTo>
                  <a:pt x="2599" y="1842"/>
                  <a:pt x="2598" y="1843"/>
                  <a:pt x="2598" y="1843"/>
                </a:cubicBezTo>
                <a:cubicBezTo>
                  <a:pt x="2598" y="1843"/>
                  <a:pt x="2598" y="1842"/>
                  <a:pt x="2597" y="1842"/>
                </a:cubicBezTo>
                <a:cubicBezTo>
                  <a:pt x="2597" y="1842"/>
                  <a:pt x="2596" y="1842"/>
                  <a:pt x="2595" y="1843"/>
                </a:cubicBezTo>
                <a:cubicBezTo>
                  <a:pt x="2595" y="1843"/>
                  <a:pt x="2595" y="1843"/>
                  <a:pt x="2595" y="1844"/>
                </a:cubicBezTo>
                <a:cubicBezTo>
                  <a:pt x="2594" y="1844"/>
                  <a:pt x="2593" y="1844"/>
                  <a:pt x="2592" y="1844"/>
                </a:cubicBezTo>
                <a:cubicBezTo>
                  <a:pt x="2591" y="1844"/>
                  <a:pt x="2589" y="1843"/>
                  <a:pt x="2588" y="1843"/>
                </a:cubicBezTo>
                <a:close/>
                <a:moveTo>
                  <a:pt x="2591" y="1306"/>
                </a:moveTo>
                <a:cubicBezTo>
                  <a:pt x="2591" y="1306"/>
                  <a:pt x="2591" y="1307"/>
                  <a:pt x="2591" y="1307"/>
                </a:cubicBezTo>
                <a:cubicBezTo>
                  <a:pt x="2593" y="1306"/>
                  <a:pt x="2590" y="1305"/>
                  <a:pt x="2591" y="1306"/>
                </a:cubicBezTo>
                <a:close/>
                <a:moveTo>
                  <a:pt x="2610" y="1896"/>
                </a:moveTo>
                <a:cubicBezTo>
                  <a:pt x="2610" y="1896"/>
                  <a:pt x="2610" y="1897"/>
                  <a:pt x="2611" y="1897"/>
                </a:cubicBezTo>
                <a:cubicBezTo>
                  <a:pt x="2611" y="1897"/>
                  <a:pt x="2612" y="1897"/>
                  <a:pt x="2612" y="1896"/>
                </a:cubicBezTo>
                <a:cubicBezTo>
                  <a:pt x="2613" y="1896"/>
                  <a:pt x="2612" y="1895"/>
                  <a:pt x="2612" y="1895"/>
                </a:cubicBezTo>
                <a:cubicBezTo>
                  <a:pt x="2611" y="1894"/>
                  <a:pt x="2612" y="1893"/>
                  <a:pt x="2612" y="1892"/>
                </a:cubicBezTo>
                <a:cubicBezTo>
                  <a:pt x="2612" y="1892"/>
                  <a:pt x="2611" y="1891"/>
                  <a:pt x="2611" y="1890"/>
                </a:cubicBezTo>
                <a:cubicBezTo>
                  <a:pt x="2611" y="1890"/>
                  <a:pt x="2612" y="1889"/>
                  <a:pt x="2611" y="1889"/>
                </a:cubicBezTo>
                <a:cubicBezTo>
                  <a:pt x="2611" y="1889"/>
                  <a:pt x="2611" y="1889"/>
                  <a:pt x="2611" y="1888"/>
                </a:cubicBezTo>
                <a:cubicBezTo>
                  <a:pt x="2611" y="1888"/>
                  <a:pt x="2611" y="1888"/>
                  <a:pt x="2611" y="1887"/>
                </a:cubicBezTo>
                <a:cubicBezTo>
                  <a:pt x="2611" y="1886"/>
                  <a:pt x="2612" y="1885"/>
                  <a:pt x="2611" y="1884"/>
                </a:cubicBezTo>
                <a:cubicBezTo>
                  <a:pt x="2611" y="1884"/>
                  <a:pt x="2611" y="1885"/>
                  <a:pt x="2611" y="1885"/>
                </a:cubicBezTo>
                <a:cubicBezTo>
                  <a:pt x="2610" y="1885"/>
                  <a:pt x="2610" y="1887"/>
                  <a:pt x="2609" y="1886"/>
                </a:cubicBezTo>
                <a:cubicBezTo>
                  <a:pt x="2609" y="1886"/>
                  <a:pt x="2610" y="1887"/>
                  <a:pt x="2609" y="1887"/>
                </a:cubicBezTo>
                <a:cubicBezTo>
                  <a:pt x="2608" y="1887"/>
                  <a:pt x="2609" y="1888"/>
                  <a:pt x="2609" y="1888"/>
                </a:cubicBezTo>
                <a:cubicBezTo>
                  <a:pt x="2609" y="1888"/>
                  <a:pt x="2609" y="1888"/>
                  <a:pt x="2609" y="1889"/>
                </a:cubicBezTo>
                <a:cubicBezTo>
                  <a:pt x="2609" y="1889"/>
                  <a:pt x="2609" y="1890"/>
                  <a:pt x="2609" y="1890"/>
                </a:cubicBezTo>
                <a:cubicBezTo>
                  <a:pt x="2609" y="1890"/>
                  <a:pt x="2608" y="1891"/>
                  <a:pt x="2608" y="1891"/>
                </a:cubicBezTo>
                <a:cubicBezTo>
                  <a:pt x="2608" y="1892"/>
                  <a:pt x="2609" y="1892"/>
                  <a:pt x="2609" y="1892"/>
                </a:cubicBezTo>
                <a:cubicBezTo>
                  <a:pt x="2610" y="1892"/>
                  <a:pt x="2610" y="1893"/>
                  <a:pt x="2610" y="1893"/>
                </a:cubicBezTo>
                <a:cubicBezTo>
                  <a:pt x="2610" y="1894"/>
                  <a:pt x="2611" y="1894"/>
                  <a:pt x="2611" y="1895"/>
                </a:cubicBezTo>
                <a:cubicBezTo>
                  <a:pt x="2611" y="1895"/>
                  <a:pt x="2611" y="1896"/>
                  <a:pt x="2610" y="1896"/>
                </a:cubicBezTo>
                <a:close/>
                <a:moveTo>
                  <a:pt x="2599" y="1840"/>
                </a:moveTo>
                <a:cubicBezTo>
                  <a:pt x="2598" y="1840"/>
                  <a:pt x="2599" y="1841"/>
                  <a:pt x="2599" y="1842"/>
                </a:cubicBezTo>
                <a:cubicBezTo>
                  <a:pt x="2599" y="1842"/>
                  <a:pt x="2600" y="1842"/>
                  <a:pt x="2600" y="1841"/>
                </a:cubicBezTo>
                <a:cubicBezTo>
                  <a:pt x="2599" y="1841"/>
                  <a:pt x="2599" y="1841"/>
                  <a:pt x="2599" y="1841"/>
                </a:cubicBezTo>
                <a:cubicBezTo>
                  <a:pt x="2599" y="1841"/>
                  <a:pt x="2599" y="1841"/>
                  <a:pt x="2599" y="1840"/>
                </a:cubicBezTo>
                <a:cubicBezTo>
                  <a:pt x="2600" y="1840"/>
                  <a:pt x="2599" y="1840"/>
                  <a:pt x="2599" y="1840"/>
                </a:cubicBezTo>
                <a:close/>
                <a:moveTo>
                  <a:pt x="2577" y="1888"/>
                </a:moveTo>
                <a:cubicBezTo>
                  <a:pt x="2578" y="1886"/>
                  <a:pt x="2578" y="1885"/>
                  <a:pt x="2579" y="1884"/>
                </a:cubicBezTo>
                <a:cubicBezTo>
                  <a:pt x="2579" y="1883"/>
                  <a:pt x="2579" y="1883"/>
                  <a:pt x="2579" y="1882"/>
                </a:cubicBezTo>
                <a:cubicBezTo>
                  <a:pt x="2579" y="1882"/>
                  <a:pt x="2580" y="1881"/>
                  <a:pt x="2579" y="1880"/>
                </a:cubicBezTo>
                <a:cubicBezTo>
                  <a:pt x="2579" y="1879"/>
                  <a:pt x="2579" y="1878"/>
                  <a:pt x="2580" y="1876"/>
                </a:cubicBezTo>
                <a:cubicBezTo>
                  <a:pt x="2580" y="1876"/>
                  <a:pt x="2579" y="1876"/>
                  <a:pt x="2579" y="1875"/>
                </a:cubicBezTo>
                <a:cubicBezTo>
                  <a:pt x="2579" y="1874"/>
                  <a:pt x="2580" y="1874"/>
                  <a:pt x="2579" y="1873"/>
                </a:cubicBezTo>
                <a:cubicBezTo>
                  <a:pt x="2579" y="1873"/>
                  <a:pt x="2579" y="1872"/>
                  <a:pt x="2579" y="1872"/>
                </a:cubicBezTo>
                <a:cubicBezTo>
                  <a:pt x="2579" y="1871"/>
                  <a:pt x="2580" y="1871"/>
                  <a:pt x="2580" y="1870"/>
                </a:cubicBezTo>
                <a:cubicBezTo>
                  <a:pt x="2580" y="1870"/>
                  <a:pt x="2580" y="1868"/>
                  <a:pt x="2579" y="1868"/>
                </a:cubicBezTo>
                <a:cubicBezTo>
                  <a:pt x="2579" y="1869"/>
                  <a:pt x="2579" y="1869"/>
                  <a:pt x="2578" y="1870"/>
                </a:cubicBezTo>
                <a:cubicBezTo>
                  <a:pt x="2578" y="1870"/>
                  <a:pt x="2577" y="1870"/>
                  <a:pt x="2578" y="1871"/>
                </a:cubicBezTo>
                <a:cubicBezTo>
                  <a:pt x="2578" y="1872"/>
                  <a:pt x="2577" y="1872"/>
                  <a:pt x="2577" y="1873"/>
                </a:cubicBezTo>
                <a:cubicBezTo>
                  <a:pt x="2577" y="1874"/>
                  <a:pt x="2578" y="1874"/>
                  <a:pt x="2577" y="1875"/>
                </a:cubicBezTo>
                <a:cubicBezTo>
                  <a:pt x="2577" y="1875"/>
                  <a:pt x="2577" y="1876"/>
                  <a:pt x="2577" y="1876"/>
                </a:cubicBezTo>
                <a:cubicBezTo>
                  <a:pt x="2576" y="1877"/>
                  <a:pt x="2576" y="1878"/>
                  <a:pt x="2576" y="1878"/>
                </a:cubicBezTo>
                <a:cubicBezTo>
                  <a:pt x="2576" y="1879"/>
                  <a:pt x="2575" y="1879"/>
                  <a:pt x="2575" y="1880"/>
                </a:cubicBezTo>
                <a:cubicBezTo>
                  <a:pt x="2574" y="1882"/>
                  <a:pt x="2573" y="1883"/>
                  <a:pt x="2572" y="1885"/>
                </a:cubicBezTo>
                <a:cubicBezTo>
                  <a:pt x="2572" y="1886"/>
                  <a:pt x="2572" y="1887"/>
                  <a:pt x="2571" y="1887"/>
                </a:cubicBezTo>
                <a:cubicBezTo>
                  <a:pt x="2571" y="1888"/>
                  <a:pt x="2570" y="1888"/>
                  <a:pt x="2570" y="1889"/>
                </a:cubicBezTo>
                <a:cubicBezTo>
                  <a:pt x="2570" y="1890"/>
                  <a:pt x="2570" y="1890"/>
                  <a:pt x="2569" y="1891"/>
                </a:cubicBezTo>
                <a:cubicBezTo>
                  <a:pt x="2569" y="1891"/>
                  <a:pt x="2569" y="1892"/>
                  <a:pt x="2568" y="1893"/>
                </a:cubicBezTo>
                <a:cubicBezTo>
                  <a:pt x="2568" y="1893"/>
                  <a:pt x="2567" y="1894"/>
                  <a:pt x="2567" y="1894"/>
                </a:cubicBezTo>
                <a:cubicBezTo>
                  <a:pt x="2567" y="1895"/>
                  <a:pt x="2567" y="1896"/>
                  <a:pt x="2567" y="1897"/>
                </a:cubicBezTo>
                <a:cubicBezTo>
                  <a:pt x="2566" y="1898"/>
                  <a:pt x="2566" y="1899"/>
                  <a:pt x="2566" y="1901"/>
                </a:cubicBezTo>
                <a:cubicBezTo>
                  <a:pt x="2566" y="1902"/>
                  <a:pt x="2565" y="1903"/>
                  <a:pt x="2565" y="1904"/>
                </a:cubicBezTo>
                <a:cubicBezTo>
                  <a:pt x="2565" y="1905"/>
                  <a:pt x="2565" y="1906"/>
                  <a:pt x="2566" y="1906"/>
                </a:cubicBezTo>
                <a:cubicBezTo>
                  <a:pt x="2566" y="1906"/>
                  <a:pt x="2567" y="1905"/>
                  <a:pt x="2567" y="1905"/>
                </a:cubicBezTo>
                <a:cubicBezTo>
                  <a:pt x="2567" y="1904"/>
                  <a:pt x="2568" y="1904"/>
                  <a:pt x="2568" y="1903"/>
                </a:cubicBezTo>
                <a:cubicBezTo>
                  <a:pt x="2569" y="1902"/>
                  <a:pt x="2569" y="1901"/>
                  <a:pt x="2569" y="1900"/>
                </a:cubicBezTo>
                <a:cubicBezTo>
                  <a:pt x="2569" y="1898"/>
                  <a:pt x="2571" y="1897"/>
                  <a:pt x="2571" y="1895"/>
                </a:cubicBezTo>
                <a:cubicBezTo>
                  <a:pt x="2572" y="1895"/>
                  <a:pt x="2572" y="1895"/>
                  <a:pt x="2571" y="1894"/>
                </a:cubicBezTo>
                <a:cubicBezTo>
                  <a:pt x="2571" y="1894"/>
                  <a:pt x="2572" y="1893"/>
                  <a:pt x="2572" y="1893"/>
                </a:cubicBezTo>
                <a:cubicBezTo>
                  <a:pt x="2572" y="1892"/>
                  <a:pt x="2572" y="1892"/>
                  <a:pt x="2573" y="1892"/>
                </a:cubicBezTo>
                <a:cubicBezTo>
                  <a:pt x="2573" y="1891"/>
                  <a:pt x="2574" y="1890"/>
                  <a:pt x="2574" y="1890"/>
                </a:cubicBezTo>
                <a:cubicBezTo>
                  <a:pt x="2575" y="1889"/>
                  <a:pt x="2576" y="1889"/>
                  <a:pt x="2577" y="1888"/>
                </a:cubicBezTo>
                <a:close/>
                <a:moveTo>
                  <a:pt x="23" y="846"/>
                </a:moveTo>
                <a:cubicBezTo>
                  <a:pt x="23" y="846"/>
                  <a:pt x="23" y="847"/>
                  <a:pt x="24" y="846"/>
                </a:cubicBezTo>
                <a:cubicBezTo>
                  <a:pt x="24" y="845"/>
                  <a:pt x="24" y="844"/>
                  <a:pt x="24" y="844"/>
                </a:cubicBezTo>
                <a:cubicBezTo>
                  <a:pt x="24" y="843"/>
                  <a:pt x="24" y="843"/>
                  <a:pt x="23" y="842"/>
                </a:cubicBezTo>
                <a:cubicBezTo>
                  <a:pt x="22" y="842"/>
                  <a:pt x="22" y="842"/>
                  <a:pt x="21" y="842"/>
                </a:cubicBezTo>
                <a:cubicBezTo>
                  <a:pt x="20" y="841"/>
                  <a:pt x="20" y="841"/>
                  <a:pt x="19" y="841"/>
                </a:cubicBezTo>
                <a:cubicBezTo>
                  <a:pt x="18" y="841"/>
                  <a:pt x="18" y="839"/>
                  <a:pt x="17" y="838"/>
                </a:cubicBezTo>
                <a:cubicBezTo>
                  <a:pt x="17" y="838"/>
                  <a:pt x="16" y="837"/>
                  <a:pt x="16" y="837"/>
                </a:cubicBezTo>
                <a:cubicBezTo>
                  <a:pt x="15" y="836"/>
                  <a:pt x="13" y="838"/>
                  <a:pt x="12" y="838"/>
                </a:cubicBezTo>
                <a:cubicBezTo>
                  <a:pt x="12" y="838"/>
                  <a:pt x="12" y="838"/>
                  <a:pt x="11" y="838"/>
                </a:cubicBezTo>
                <a:cubicBezTo>
                  <a:pt x="11" y="838"/>
                  <a:pt x="11" y="839"/>
                  <a:pt x="11" y="839"/>
                </a:cubicBezTo>
                <a:cubicBezTo>
                  <a:pt x="11" y="840"/>
                  <a:pt x="12" y="840"/>
                  <a:pt x="13" y="840"/>
                </a:cubicBezTo>
                <a:cubicBezTo>
                  <a:pt x="14" y="841"/>
                  <a:pt x="13" y="842"/>
                  <a:pt x="14" y="842"/>
                </a:cubicBezTo>
                <a:cubicBezTo>
                  <a:pt x="15" y="842"/>
                  <a:pt x="17" y="841"/>
                  <a:pt x="17" y="842"/>
                </a:cubicBezTo>
                <a:cubicBezTo>
                  <a:pt x="18" y="843"/>
                  <a:pt x="15" y="844"/>
                  <a:pt x="18" y="844"/>
                </a:cubicBezTo>
                <a:cubicBezTo>
                  <a:pt x="18" y="845"/>
                  <a:pt x="17" y="845"/>
                  <a:pt x="16" y="845"/>
                </a:cubicBezTo>
                <a:cubicBezTo>
                  <a:pt x="15" y="845"/>
                  <a:pt x="15" y="846"/>
                  <a:pt x="14" y="846"/>
                </a:cubicBezTo>
                <a:cubicBezTo>
                  <a:pt x="14" y="846"/>
                  <a:pt x="13" y="846"/>
                  <a:pt x="13" y="846"/>
                </a:cubicBezTo>
                <a:cubicBezTo>
                  <a:pt x="12" y="846"/>
                  <a:pt x="12" y="846"/>
                  <a:pt x="11" y="846"/>
                </a:cubicBezTo>
                <a:cubicBezTo>
                  <a:pt x="11" y="846"/>
                  <a:pt x="11" y="847"/>
                  <a:pt x="12" y="848"/>
                </a:cubicBezTo>
                <a:cubicBezTo>
                  <a:pt x="13" y="849"/>
                  <a:pt x="14" y="847"/>
                  <a:pt x="15" y="847"/>
                </a:cubicBezTo>
                <a:cubicBezTo>
                  <a:pt x="16" y="847"/>
                  <a:pt x="16" y="847"/>
                  <a:pt x="17" y="847"/>
                </a:cubicBezTo>
                <a:cubicBezTo>
                  <a:pt x="18" y="846"/>
                  <a:pt x="18" y="846"/>
                  <a:pt x="19" y="846"/>
                </a:cubicBezTo>
                <a:cubicBezTo>
                  <a:pt x="20" y="846"/>
                  <a:pt x="20" y="846"/>
                  <a:pt x="21" y="847"/>
                </a:cubicBezTo>
                <a:cubicBezTo>
                  <a:pt x="21" y="847"/>
                  <a:pt x="22" y="847"/>
                  <a:pt x="22" y="847"/>
                </a:cubicBezTo>
                <a:cubicBezTo>
                  <a:pt x="22" y="846"/>
                  <a:pt x="21" y="845"/>
                  <a:pt x="23" y="846"/>
                </a:cubicBezTo>
                <a:close/>
                <a:moveTo>
                  <a:pt x="1184" y="376"/>
                </a:moveTo>
                <a:cubicBezTo>
                  <a:pt x="1183" y="374"/>
                  <a:pt x="1182" y="376"/>
                  <a:pt x="1180" y="376"/>
                </a:cubicBezTo>
                <a:cubicBezTo>
                  <a:pt x="1180" y="375"/>
                  <a:pt x="1180" y="374"/>
                  <a:pt x="1180" y="374"/>
                </a:cubicBezTo>
                <a:cubicBezTo>
                  <a:pt x="1179" y="373"/>
                  <a:pt x="1179" y="373"/>
                  <a:pt x="1178" y="372"/>
                </a:cubicBezTo>
                <a:cubicBezTo>
                  <a:pt x="1178" y="372"/>
                  <a:pt x="1178" y="371"/>
                  <a:pt x="1177" y="371"/>
                </a:cubicBezTo>
                <a:cubicBezTo>
                  <a:pt x="1176" y="370"/>
                  <a:pt x="1177" y="372"/>
                  <a:pt x="1177" y="372"/>
                </a:cubicBezTo>
                <a:cubicBezTo>
                  <a:pt x="1177" y="372"/>
                  <a:pt x="1178" y="372"/>
                  <a:pt x="1177" y="373"/>
                </a:cubicBezTo>
                <a:cubicBezTo>
                  <a:pt x="1177" y="373"/>
                  <a:pt x="1176" y="373"/>
                  <a:pt x="1176" y="373"/>
                </a:cubicBezTo>
                <a:cubicBezTo>
                  <a:pt x="1175" y="373"/>
                  <a:pt x="1176" y="372"/>
                  <a:pt x="1176" y="371"/>
                </a:cubicBezTo>
                <a:cubicBezTo>
                  <a:pt x="1176" y="370"/>
                  <a:pt x="1172" y="370"/>
                  <a:pt x="1171" y="370"/>
                </a:cubicBezTo>
                <a:cubicBezTo>
                  <a:pt x="1170" y="370"/>
                  <a:pt x="1169" y="370"/>
                  <a:pt x="1168" y="371"/>
                </a:cubicBezTo>
                <a:cubicBezTo>
                  <a:pt x="1168" y="371"/>
                  <a:pt x="1168" y="372"/>
                  <a:pt x="1167" y="372"/>
                </a:cubicBezTo>
                <a:cubicBezTo>
                  <a:pt x="1166" y="372"/>
                  <a:pt x="1164" y="371"/>
                  <a:pt x="1165" y="372"/>
                </a:cubicBezTo>
                <a:cubicBezTo>
                  <a:pt x="1165" y="373"/>
                  <a:pt x="1166" y="374"/>
                  <a:pt x="1167" y="374"/>
                </a:cubicBezTo>
                <a:cubicBezTo>
                  <a:pt x="1168" y="375"/>
                  <a:pt x="1169" y="376"/>
                  <a:pt x="1170" y="377"/>
                </a:cubicBezTo>
                <a:cubicBezTo>
                  <a:pt x="1171" y="379"/>
                  <a:pt x="1173" y="379"/>
                  <a:pt x="1174" y="380"/>
                </a:cubicBezTo>
                <a:cubicBezTo>
                  <a:pt x="1175" y="381"/>
                  <a:pt x="1175" y="383"/>
                  <a:pt x="1177" y="383"/>
                </a:cubicBezTo>
                <a:cubicBezTo>
                  <a:pt x="1178" y="383"/>
                  <a:pt x="1179" y="383"/>
                  <a:pt x="1179" y="384"/>
                </a:cubicBezTo>
                <a:cubicBezTo>
                  <a:pt x="1180" y="385"/>
                  <a:pt x="1180" y="386"/>
                  <a:pt x="1181" y="386"/>
                </a:cubicBezTo>
                <a:cubicBezTo>
                  <a:pt x="1183" y="387"/>
                  <a:pt x="1181" y="384"/>
                  <a:pt x="1181" y="383"/>
                </a:cubicBezTo>
                <a:cubicBezTo>
                  <a:pt x="1181" y="382"/>
                  <a:pt x="1181" y="382"/>
                  <a:pt x="1182" y="381"/>
                </a:cubicBezTo>
                <a:cubicBezTo>
                  <a:pt x="1183" y="381"/>
                  <a:pt x="1183" y="381"/>
                  <a:pt x="1184" y="380"/>
                </a:cubicBezTo>
                <a:cubicBezTo>
                  <a:pt x="1184" y="380"/>
                  <a:pt x="1183" y="379"/>
                  <a:pt x="1184" y="378"/>
                </a:cubicBezTo>
                <a:cubicBezTo>
                  <a:pt x="1184" y="378"/>
                  <a:pt x="1184" y="377"/>
                  <a:pt x="1184" y="376"/>
                </a:cubicBezTo>
                <a:close/>
                <a:moveTo>
                  <a:pt x="616" y="126"/>
                </a:moveTo>
                <a:cubicBezTo>
                  <a:pt x="617" y="125"/>
                  <a:pt x="618" y="125"/>
                  <a:pt x="619" y="124"/>
                </a:cubicBezTo>
                <a:cubicBezTo>
                  <a:pt x="620" y="123"/>
                  <a:pt x="622" y="122"/>
                  <a:pt x="623" y="122"/>
                </a:cubicBezTo>
                <a:cubicBezTo>
                  <a:pt x="624" y="122"/>
                  <a:pt x="627" y="122"/>
                  <a:pt x="626" y="121"/>
                </a:cubicBezTo>
                <a:cubicBezTo>
                  <a:pt x="625" y="120"/>
                  <a:pt x="624" y="120"/>
                  <a:pt x="624" y="120"/>
                </a:cubicBezTo>
                <a:cubicBezTo>
                  <a:pt x="623" y="120"/>
                  <a:pt x="623" y="119"/>
                  <a:pt x="622" y="119"/>
                </a:cubicBezTo>
                <a:cubicBezTo>
                  <a:pt x="621" y="119"/>
                  <a:pt x="619" y="118"/>
                  <a:pt x="618" y="118"/>
                </a:cubicBezTo>
                <a:cubicBezTo>
                  <a:pt x="617" y="117"/>
                  <a:pt x="616" y="116"/>
                  <a:pt x="615" y="116"/>
                </a:cubicBezTo>
                <a:cubicBezTo>
                  <a:pt x="614" y="115"/>
                  <a:pt x="612" y="116"/>
                  <a:pt x="611" y="116"/>
                </a:cubicBezTo>
                <a:cubicBezTo>
                  <a:pt x="609" y="116"/>
                  <a:pt x="608" y="117"/>
                  <a:pt x="607" y="117"/>
                </a:cubicBezTo>
                <a:cubicBezTo>
                  <a:pt x="605" y="117"/>
                  <a:pt x="604" y="117"/>
                  <a:pt x="602" y="117"/>
                </a:cubicBezTo>
                <a:cubicBezTo>
                  <a:pt x="601" y="117"/>
                  <a:pt x="600" y="115"/>
                  <a:pt x="599" y="115"/>
                </a:cubicBezTo>
                <a:cubicBezTo>
                  <a:pt x="598" y="114"/>
                  <a:pt x="597" y="114"/>
                  <a:pt x="596" y="113"/>
                </a:cubicBezTo>
                <a:cubicBezTo>
                  <a:pt x="595" y="113"/>
                  <a:pt x="593" y="113"/>
                  <a:pt x="593" y="112"/>
                </a:cubicBezTo>
                <a:cubicBezTo>
                  <a:pt x="593" y="112"/>
                  <a:pt x="594" y="111"/>
                  <a:pt x="594" y="110"/>
                </a:cubicBezTo>
                <a:cubicBezTo>
                  <a:pt x="594" y="110"/>
                  <a:pt x="594" y="110"/>
                  <a:pt x="594" y="109"/>
                </a:cubicBezTo>
                <a:cubicBezTo>
                  <a:pt x="595" y="107"/>
                  <a:pt x="598" y="107"/>
                  <a:pt x="597" y="104"/>
                </a:cubicBezTo>
                <a:cubicBezTo>
                  <a:pt x="597" y="103"/>
                  <a:pt x="595" y="102"/>
                  <a:pt x="594" y="102"/>
                </a:cubicBezTo>
                <a:cubicBezTo>
                  <a:pt x="592" y="102"/>
                  <a:pt x="591" y="101"/>
                  <a:pt x="589" y="101"/>
                </a:cubicBezTo>
                <a:cubicBezTo>
                  <a:pt x="588" y="101"/>
                  <a:pt x="586" y="101"/>
                  <a:pt x="585" y="101"/>
                </a:cubicBezTo>
                <a:cubicBezTo>
                  <a:pt x="583" y="100"/>
                  <a:pt x="580" y="101"/>
                  <a:pt x="578" y="102"/>
                </a:cubicBezTo>
                <a:cubicBezTo>
                  <a:pt x="578" y="102"/>
                  <a:pt x="577" y="103"/>
                  <a:pt x="577" y="103"/>
                </a:cubicBezTo>
                <a:cubicBezTo>
                  <a:pt x="576" y="104"/>
                  <a:pt x="575" y="103"/>
                  <a:pt x="574" y="102"/>
                </a:cubicBezTo>
                <a:cubicBezTo>
                  <a:pt x="573" y="102"/>
                  <a:pt x="572" y="102"/>
                  <a:pt x="572" y="102"/>
                </a:cubicBezTo>
                <a:cubicBezTo>
                  <a:pt x="570" y="102"/>
                  <a:pt x="569" y="102"/>
                  <a:pt x="567" y="102"/>
                </a:cubicBezTo>
                <a:cubicBezTo>
                  <a:pt x="566" y="102"/>
                  <a:pt x="566" y="103"/>
                  <a:pt x="565" y="103"/>
                </a:cubicBezTo>
                <a:cubicBezTo>
                  <a:pt x="564" y="103"/>
                  <a:pt x="563" y="103"/>
                  <a:pt x="563" y="103"/>
                </a:cubicBezTo>
                <a:cubicBezTo>
                  <a:pt x="561" y="102"/>
                  <a:pt x="560" y="103"/>
                  <a:pt x="558" y="103"/>
                </a:cubicBezTo>
                <a:cubicBezTo>
                  <a:pt x="557" y="104"/>
                  <a:pt x="556" y="104"/>
                  <a:pt x="554" y="104"/>
                </a:cubicBezTo>
                <a:cubicBezTo>
                  <a:pt x="553" y="104"/>
                  <a:pt x="551" y="105"/>
                  <a:pt x="550" y="105"/>
                </a:cubicBezTo>
                <a:cubicBezTo>
                  <a:pt x="549" y="105"/>
                  <a:pt x="546" y="105"/>
                  <a:pt x="547" y="107"/>
                </a:cubicBezTo>
                <a:cubicBezTo>
                  <a:pt x="547" y="109"/>
                  <a:pt x="549" y="109"/>
                  <a:pt x="550" y="109"/>
                </a:cubicBezTo>
                <a:cubicBezTo>
                  <a:pt x="551" y="109"/>
                  <a:pt x="551" y="110"/>
                  <a:pt x="552" y="110"/>
                </a:cubicBezTo>
                <a:cubicBezTo>
                  <a:pt x="553" y="111"/>
                  <a:pt x="555" y="111"/>
                  <a:pt x="556" y="113"/>
                </a:cubicBezTo>
                <a:cubicBezTo>
                  <a:pt x="557" y="113"/>
                  <a:pt x="557" y="113"/>
                  <a:pt x="559" y="113"/>
                </a:cubicBezTo>
                <a:cubicBezTo>
                  <a:pt x="559" y="113"/>
                  <a:pt x="560" y="113"/>
                  <a:pt x="561" y="114"/>
                </a:cubicBezTo>
                <a:cubicBezTo>
                  <a:pt x="561" y="114"/>
                  <a:pt x="560" y="115"/>
                  <a:pt x="560" y="115"/>
                </a:cubicBezTo>
                <a:cubicBezTo>
                  <a:pt x="560" y="116"/>
                  <a:pt x="560" y="116"/>
                  <a:pt x="559" y="117"/>
                </a:cubicBezTo>
                <a:cubicBezTo>
                  <a:pt x="559" y="118"/>
                  <a:pt x="558" y="118"/>
                  <a:pt x="558" y="118"/>
                </a:cubicBezTo>
                <a:cubicBezTo>
                  <a:pt x="557" y="119"/>
                  <a:pt x="556" y="120"/>
                  <a:pt x="555" y="122"/>
                </a:cubicBezTo>
                <a:cubicBezTo>
                  <a:pt x="554" y="123"/>
                  <a:pt x="554" y="124"/>
                  <a:pt x="554" y="125"/>
                </a:cubicBezTo>
                <a:cubicBezTo>
                  <a:pt x="554" y="126"/>
                  <a:pt x="554" y="127"/>
                  <a:pt x="552" y="128"/>
                </a:cubicBezTo>
                <a:cubicBezTo>
                  <a:pt x="552" y="128"/>
                  <a:pt x="551" y="128"/>
                  <a:pt x="550" y="128"/>
                </a:cubicBezTo>
                <a:cubicBezTo>
                  <a:pt x="549" y="129"/>
                  <a:pt x="547" y="128"/>
                  <a:pt x="547" y="130"/>
                </a:cubicBezTo>
                <a:cubicBezTo>
                  <a:pt x="546" y="131"/>
                  <a:pt x="547" y="131"/>
                  <a:pt x="546" y="132"/>
                </a:cubicBezTo>
                <a:cubicBezTo>
                  <a:pt x="546" y="132"/>
                  <a:pt x="545" y="133"/>
                  <a:pt x="546" y="133"/>
                </a:cubicBezTo>
                <a:cubicBezTo>
                  <a:pt x="546" y="134"/>
                  <a:pt x="549" y="133"/>
                  <a:pt x="549" y="133"/>
                </a:cubicBezTo>
                <a:cubicBezTo>
                  <a:pt x="551" y="133"/>
                  <a:pt x="552" y="133"/>
                  <a:pt x="554" y="133"/>
                </a:cubicBezTo>
                <a:cubicBezTo>
                  <a:pt x="555" y="132"/>
                  <a:pt x="557" y="132"/>
                  <a:pt x="558" y="132"/>
                </a:cubicBezTo>
                <a:cubicBezTo>
                  <a:pt x="560" y="132"/>
                  <a:pt x="561" y="132"/>
                  <a:pt x="563" y="132"/>
                </a:cubicBezTo>
                <a:cubicBezTo>
                  <a:pt x="564" y="132"/>
                  <a:pt x="566" y="132"/>
                  <a:pt x="567" y="132"/>
                </a:cubicBezTo>
                <a:cubicBezTo>
                  <a:pt x="569" y="132"/>
                  <a:pt x="570" y="132"/>
                  <a:pt x="571" y="131"/>
                </a:cubicBezTo>
                <a:cubicBezTo>
                  <a:pt x="573" y="131"/>
                  <a:pt x="574" y="130"/>
                  <a:pt x="576" y="131"/>
                </a:cubicBezTo>
                <a:cubicBezTo>
                  <a:pt x="577" y="131"/>
                  <a:pt x="579" y="131"/>
                  <a:pt x="580" y="131"/>
                </a:cubicBezTo>
                <a:cubicBezTo>
                  <a:pt x="581" y="131"/>
                  <a:pt x="584" y="130"/>
                  <a:pt x="582" y="132"/>
                </a:cubicBezTo>
                <a:cubicBezTo>
                  <a:pt x="582" y="132"/>
                  <a:pt x="582" y="132"/>
                  <a:pt x="582" y="132"/>
                </a:cubicBezTo>
                <a:cubicBezTo>
                  <a:pt x="581" y="132"/>
                  <a:pt x="581" y="133"/>
                  <a:pt x="581" y="133"/>
                </a:cubicBezTo>
                <a:cubicBezTo>
                  <a:pt x="581" y="134"/>
                  <a:pt x="580" y="134"/>
                  <a:pt x="579" y="134"/>
                </a:cubicBezTo>
                <a:cubicBezTo>
                  <a:pt x="579" y="134"/>
                  <a:pt x="578" y="134"/>
                  <a:pt x="577" y="135"/>
                </a:cubicBezTo>
                <a:cubicBezTo>
                  <a:pt x="577" y="136"/>
                  <a:pt x="577" y="136"/>
                  <a:pt x="578" y="137"/>
                </a:cubicBezTo>
                <a:cubicBezTo>
                  <a:pt x="578" y="137"/>
                  <a:pt x="579" y="137"/>
                  <a:pt x="579" y="138"/>
                </a:cubicBezTo>
                <a:cubicBezTo>
                  <a:pt x="580" y="138"/>
                  <a:pt x="580" y="139"/>
                  <a:pt x="580" y="139"/>
                </a:cubicBezTo>
                <a:cubicBezTo>
                  <a:pt x="581" y="140"/>
                  <a:pt x="581" y="140"/>
                  <a:pt x="582" y="141"/>
                </a:cubicBezTo>
                <a:cubicBezTo>
                  <a:pt x="583" y="141"/>
                  <a:pt x="583" y="141"/>
                  <a:pt x="583" y="142"/>
                </a:cubicBezTo>
                <a:cubicBezTo>
                  <a:pt x="585" y="144"/>
                  <a:pt x="586" y="141"/>
                  <a:pt x="586" y="140"/>
                </a:cubicBezTo>
                <a:cubicBezTo>
                  <a:pt x="586" y="140"/>
                  <a:pt x="587" y="140"/>
                  <a:pt x="587" y="139"/>
                </a:cubicBezTo>
                <a:cubicBezTo>
                  <a:pt x="588" y="139"/>
                  <a:pt x="588" y="139"/>
                  <a:pt x="589" y="138"/>
                </a:cubicBezTo>
                <a:cubicBezTo>
                  <a:pt x="592" y="137"/>
                  <a:pt x="595" y="139"/>
                  <a:pt x="598" y="137"/>
                </a:cubicBezTo>
                <a:cubicBezTo>
                  <a:pt x="599" y="136"/>
                  <a:pt x="600" y="135"/>
                  <a:pt x="601" y="135"/>
                </a:cubicBezTo>
                <a:cubicBezTo>
                  <a:pt x="603" y="134"/>
                  <a:pt x="604" y="135"/>
                  <a:pt x="606" y="134"/>
                </a:cubicBezTo>
                <a:cubicBezTo>
                  <a:pt x="607" y="133"/>
                  <a:pt x="607" y="131"/>
                  <a:pt x="608" y="130"/>
                </a:cubicBezTo>
                <a:cubicBezTo>
                  <a:pt x="609" y="129"/>
                  <a:pt x="610" y="128"/>
                  <a:pt x="612" y="128"/>
                </a:cubicBezTo>
                <a:cubicBezTo>
                  <a:pt x="613" y="127"/>
                  <a:pt x="614" y="127"/>
                  <a:pt x="616" y="126"/>
                </a:cubicBezTo>
                <a:close/>
                <a:moveTo>
                  <a:pt x="488" y="19"/>
                </a:moveTo>
                <a:cubicBezTo>
                  <a:pt x="489" y="19"/>
                  <a:pt x="491" y="19"/>
                  <a:pt x="492" y="19"/>
                </a:cubicBezTo>
                <a:cubicBezTo>
                  <a:pt x="493" y="20"/>
                  <a:pt x="495" y="20"/>
                  <a:pt x="496" y="20"/>
                </a:cubicBezTo>
                <a:cubicBezTo>
                  <a:pt x="498" y="20"/>
                  <a:pt x="500" y="20"/>
                  <a:pt x="501" y="21"/>
                </a:cubicBezTo>
                <a:cubicBezTo>
                  <a:pt x="502" y="21"/>
                  <a:pt x="503" y="21"/>
                  <a:pt x="504" y="21"/>
                </a:cubicBezTo>
                <a:cubicBezTo>
                  <a:pt x="504" y="21"/>
                  <a:pt x="505" y="21"/>
                  <a:pt x="506" y="22"/>
                </a:cubicBezTo>
                <a:cubicBezTo>
                  <a:pt x="506" y="22"/>
                  <a:pt x="507" y="21"/>
                  <a:pt x="507" y="22"/>
                </a:cubicBezTo>
                <a:cubicBezTo>
                  <a:pt x="507" y="23"/>
                  <a:pt x="506" y="22"/>
                  <a:pt x="506" y="23"/>
                </a:cubicBezTo>
                <a:cubicBezTo>
                  <a:pt x="505" y="23"/>
                  <a:pt x="506" y="24"/>
                  <a:pt x="505" y="25"/>
                </a:cubicBezTo>
                <a:cubicBezTo>
                  <a:pt x="504" y="25"/>
                  <a:pt x="504" y="24"/>
                  <a:pt x="503" y="23"/>
                </a:cubicBezTo>
                <a:cubicBezTo>
                  <a:pt x="501" y="23"/>
                  <a:pt x="503" y="24"/>
                  <a:pt x="503" y="25"/>
                </a:cubicBezTo>
                <a:cubicBezTo>
                  <a:pt x="503" y="26"/>
                  <a:pt x="502" y="26"/>
                  <a:pt x="502" y="26"/>
                </a:cubicBezTo>
                <a:cubicBezTo>
                  <a:pt x="501" y="25"/>
                  <a:pt x="500" y="25"/>
                  <a:pt x="500" y="26"/>
                </a:cubicBezTo>
                <a:cubicBezTo>
                  <a:pt x="500" y="27"/>
                  <a:pt x="500" y="27"/>
                  <a:pt x="501" y="28"/>
                </a:cubicBezTo>
                <a:cubicBezTo>
                  <a:pt x="501" y="29"/>
                  <a:pt x="501" y="30"/>
                  <a:pt x="501" y="30"/>
                </a:cubicBezTo>
                <a:cubicBezTo>
                  <a:pt x="501" y="31"/>
                  <a:pt x="502" y="31"/>
                  <a:pt x="502" y="32"/>
                </a:cubicBezTo>
                <a:cubicBezTo>
                  <a:pt x="504" y="33"/>
                  <a:pt x="503" y="35"/>
                  <a:pt x="505" y="36"/>
                </a:cubicBezTo>
                <a:cubicBezTo>
                  <a:pt x="506" y="36"/>
                  <a:pt x="506" y="36"/>
                  <a:pt x="507" y="36"/>
                </a:cubicBezTo>
                <a:cubicBezTo>
                  <a:pt x="508" y="37"/>
                  <a:pt x="510" y="37"/>
                  <a:pt x="511" y="37"/>
                </a:cubicBezTo>
                <a:cubicBezTo>
                  <a:pt x="513" y="37"/>
                  <a:pt x="515" y="36"/>
                  <a:pt x="517" y="36"/>
                </a:cubicBezTo>
                <a:cubicBezTo>
                  <a:pt x="519" y="36"/>
                  <a:pt x="520" y="36"/>
                  <a:pt x="522" y="36"/>
                </a:cubicBezTo>
                <a:cubicBezTo>
                  <a:pt x="524" y="36"/>
                  <a:pt x="525" y="35"/>
                  <a:pt x="527" y="35"/>
                </a:cubicBezTo>
                <a:cubicBezTo>
                  <a:pt x="528" y="35"/>
                  <a:pt x="530" y="35"/>
                  <a:pt x="531" y="35"/>
                </a:cubicBezTo>
                <a:cubicBezTo>
                  <a:pt x="532" y="35"/>
                  <a:pt x="533" y="34"/>
                  <a:pt x="534" y="34"/>
                </a:cubicBezTo>
                <a:cubicBezTo>
                  <a:pt x="534" y="34"/>
                  <a:pt x="534" y="33"/>
                  <a:pt x="535" y="33"/>
                </a:cubicBezTo>
                <a:cubicBezTo>
                  <a:pt x="536" y="33"/>
                  <a:pt x="538" y="33"/>
                  <a:pt x="539" y="33"/>
                </a:cubicBezTo>
                <a:cubicBezTo>
                  <a:pt x="542" y="32"/>
                  <a:pt x="545" y="32"/>
                  <a:pt x="549" y="32"/>
                </a:cubicBezTo>
                <a:cubicBezTo>
                  <a:pt x="550" y="32"/>
                  <a:pt x="552" y="32"/>
                  <a:pt x="554" y="33"/>
                </a:cubicBezTo>
                <a:cubicBezTo>
                  <a:pt x="555" y="33"/>
                  <a:pt x="555" y="33"/>
                  <a:pt x="556" y="33"/>
                </a:cubicBezTo>
                <a:cubicBezTo>
                  <a:pt x="557" y="33"/>
                  <a:pt x="558" y="32"/>
                  <a:pt x="559" y="32"/>
                </a:cubicBezTo>
                <a:cubicBezTo>
                  <a:pt x="561" y="32"/>
                  <a:pt x="563" y="32"/>
                  <a:pt x="565" y="32"/>
                </a:cubicBezTo>
                <a:cubicBezTo>
                  <a:pt x="566" y="33"/>
                  <a:pt x="567" y="33"/>
                  <a:pt x="569" y="33"/>
                </a:cubicBezTo>
                <a:cubicBezTo>
                  <a:pt x="569" y="34"/>
                  <a:pt x="573" y="33"/>
                  <a:pt x="573" y="34"/>
                </a:cubicBezTo>
                <a:cubicBezTo>
                  <a:pt x="572" y="35"/>
                  <a:pt x="569" y="34"/>
                  <a:pt x="568" y="34"/>
                </a:cubicBezTo>
                <a:cubicBezTo>
                  <a:pt x="568" y="35"/>
                  <a:pt x="567" y="35"/>
                  <a:pt x="566" y="36"/>
                </a:cubicBezTo>
                <a:cubicBezTo>
                  <a:pt x="565" y="36"/>
                  <a:pt x="565" y="36"/>
                  <a:pt x="565" y="37"/>
                </a:cubicBezTo>
                <a:cubicBezTo>
                  <a:pt x="563" y="38"/>
                  <a:pt x="562" y="37"/>
                  <a:pt x="561" y="37"/>
                </a:cubicBezTo>
                <a:cubicBezTo>
                  <a:pt x="560" y="37"/>
                  <a:pt x="559" y="37"/>
                  <a:pt x="558" y="37"/>
                </a:cubicBezTo>
                <a:cubicBezTo>
                  <a:pt x="557" y="37"/>
                  <a:pt x="557" y="37"/>
                  <a:pt x="556" y="37"/>
                </a:cubicBezTo>
                <a:cubicBezTo>
                  <a:pt x="554" y="37"/>
                  <a:pt x="553" y="37"/>
                  <a:pt x="551" y="37"/>
                </a:cubicBezTo>
                <a:cubicBezTo>
                  <a:pt x="550" y="37"/>
                  <a:pt x="548" y="37"/>
                  <a:pt x="547" y="37"/>
                </a:cubicBezTo>
                <a:cubicBezTo>
                  <a:pt x="546" y="37"/>
                  <a:pt x="546" y="37"/>
                  <a:pt x="545" y="37"/>
                </a:cubicBezTo>
                <a:cubicBezTo>
                  <a:pt x="544" y="38"/>
                  <a:pt x="545" y="38"/>
                  <a:pt x="545" y="39"/>
                </a:cubicBezTo>
                <a:cubicBezTo>
                  <a:pt x="546" y="39"/>
                  <a:pt x="548" y="40"/>
                  <a:pt x="548" y="41"/>
                </a:cubicBezTo>
                <a:cubicBezTo>
                  <a:pt x="549" y="41"/>
                  <a:pt x="548" y="41"/>
                  <a:pt x="549" y="42"/>
                </a:cubicBezTo>
                <a:cubicBezTo>
                  <a:pt x="549" y="42"/>
                  <a:pt x="549" y="42"/>
                  <a:pt x="549" y="42"/>
                </a:cubicBezTo>
                <a:cubicBezTo>
                  <a:pt x="550" y="42"/>
                  <a:pt x="551" y="42"/>
                  <a:pt x="551" y="43"/>
                </a:cubicBezTo>
                <a:cubicBezTo>
                  <a:pt x="551" y="45"/>
                  <a:pt x="549" y="43"/>
                  <a:pt x="548" y="43"/>
                </a:cubicBezTo>
                <a:cubicBezTo>
                  <a:pt x="546" y="43"/>
                  <a:pt x="545" y="43"/>
                  <a:pt x="543" y="43"/>
                </a:cubicBezTo>
                <a:cubicBezTo>
                  <a:pt x="542" y="43"/>
                  <a:pt x="541" y="42"/>
                  <a:pt x="540" y="42"/>
                </a:cubicBezTo>
                <a:cubicBezTo>
                  <a:pt x="538" y="41"/>
                  <a:pt x="536" y="41"/>
                  <a:pt x="535" y="41"/>
                </a:cubicBezTo>
                <a:cubicBezTo>
                  <a:pt x="534" y="40"/>
                  <a:pt x="534" y="40"/>
                  <a:pt x="533" y="40"/>
                </a:cubicBezTo>
                <a:cubicBezTo>
                  <a:pt x="532" y="40"/>
                  <a:pt x="531" y="40"/>
                  <a:pt x="531" y="40"/>
                </a:cubicBezTo>
                <a:cubicBezTo>
                  <a:pt x="530" y="40"/>
                  <a:pt x="529" y="39"/>
                  <a:pt x="529" y="39"/>
                </a:cubicBezTo>
                <a:cubicBezTo>
                  <a:pt x="529" y="40"/>
                  <a:pt x="530" y="41"/>
                  <a:pt x="530" y="41"/>
                </a:cubicBezTo>
                <a:cubicBezTo>
                  <a:pt x="531" y="44"/>
                  <a:pt x="533" y="46"/>
                  <a:pt x="535" y="47"/>
                </a:cubicBezTo>
                <a:cubicBezTo>
                  <a:pt x="536" y="48"/>
                  <a:pt x="538" y="48"/>
                  <a:pt x="539" y="49"/>
                </a:cubicBezTo>
                <a:cubicBezTo>
                  <a:pt x="540" y="49"/>
                  <a:pt x="540" y="50"/>
                  <a:pt x="541" y="50"/>
                </a:cubicBezTo>
                <a:cubicBezTo>
                  <a:pt x="541" y="51"/>
                  <a:pt x="542" y="51"/>
                  <a:pt x="543" y="51"/>
                </a:cubicBezTo>
                <a:cubicBezTo>
                  <a:pt x="544" y="51"/>
                  <a:pt x="546" y="52"/>
                  <a:pt x="547" y="52"/>
                </a:cubicBezTo>
                <a:cubicBezTo>
                  <a:pt x="549" y="52"/>
                  <a:pt x="550" y="51"/>
                  <a:pt x="552" y="51"/>
                </a:cubicBezTo>
                <a:cubicBezTo>
                  <a:pt x="553" y="51"/>
                  <a:pt x="555" y="50"/>
                  <a:pt x="556" y="50"/>
                </a:cubicBezTo>
                <a:cubicBezTo>
                  <a:pt x="557" y="50"/>
                  <a:pt x="558" y="51"/>
                  <a:pt x="558" y="51"/>
                </a:cubicBezTo>
                <a:cubicBezTo>
                  <a:pt x="559" y="51"/>
                  <a:pt x="559" y="51"/>
                  <a:pt x="560" y="51"/>
                </a:cubicBezTo>
                <a:cubicBezTo>
                  <a:pt x="561" y="51"/>
                  <a:pt x="561" y="52"/>
                  <a:pt x="562" y="52"/>
                </a:cubicBezTo>
                <a:cubicBezTo>
                  <a:pt x="562" y="53"/>
                  <a:pt x="563" y="52"/>
                  <a:pt x="564" y="52"/>
                </a:cubicBezTo>
                <a:cubicBezTo>
                  <a:pt x="564" y="52"/>
                  <a:pt x="565" y="52"/>
                  <a:pt x="566" y="51"/>
                </a:cubicBezTo>
                <a:cubicBezTo>
                  <a:pt x="569" y="50"/>
                  <a:pt x="574" y="50"/>
                  <a:pt x="578" y="51"/>
                </a:cubicBezTo>
                <a:cubicBezTo>
                  <a:pt x="580" y="51"/>
                  <a:pt x="581" y="51"/>
                  <a:pt x="583" y="51"/>
                </a:cubicBezTo>
                <a:cubicBezTo>
                  <a:pt x="584" y="51"/>
                  <a:pt x="585" y="52"/>
                  <a:pt x="586" y="52"/>
                </a:cubicBezTo>
                <a:cubicBezTo>
                  <a:pt x="588" y="52"/>
                  <a:pt x="589" y="53"/>
                  <a:pt x="591" y="53"/>
                </a:cubicBezTo>
                <a:cubicBezTo>
                  <a:pt x="592" y="54"/>
                  <a:pt x="593" y="55"/>
                  <a:pt x="594" y="56"/>
                </a:cubicBezTo>
                <a:cubicBezTo>
                  <a:pt x="596" y="57"/>
                  <a:pt x="599" y="58"/>
                  <a:pt x="601" y="59"/>
                </a:cubicBezTo>
                <a:cubicBezTo>
                  <a:pt x="604" y="60"/>
                  <a:pt x="607" y="61"/>
                  <a:pt x="610" y="60"/>
                </a:cubicBezTo>
                <a:cubicBezTo>
                  <a:pt x="611" y="59"/>
                  <a:pt x="612" y="58"/>
                  <a:pt x="613" y="56"/>
                </a:cubicBezTo>
                <a:cubicBezTo>
                  <a:pt x="614" y="56"/>
                  <a:pt x="614" y="55"/>
                  <a:pt x="615" y="55"/>
                </a:cubicBezTo>
                <a:cubicBezTo>
                  <a:pt x="616" y="54"/>
                  <a:pt x="616" y="54"/>
                  <a:pt x="617" y="54"/>
                </a:cubicBezTo>
                <a:cubicBezTo>
                  <a:pt x="618" y="54"/>
                  <a:pt x="619" y="53"/>
                  <a:pt x="621" y="54"/>
                </a:cubicBezTo>
                <a:cubicBezTo>
                  <a:pt x="622" y="54"/>
                  <a:pt x="624" y="54"/>
                  <a:pt x="625" y="54"/>
                </a:cubicBezTo>
                <a:cubicBezTo>
                  <a:pt x="628" y="54"/>
                  <a:pt x="631" y="54"/>
                  <a:pt x="634" y="53"/>
                </a:cubicBezTo>
                <a:cubicBezTo>
                  <a:pt x="635" y="52"/>
                  <a:pt x="637" y="51"/>
                  <a:pt x="639" y="51"/>
                </a:cubicBezTo>
                <a:cubicBezTo>
                  <a:pt x="639" y="51"/>
                  <a:pt x="640" y="51"/>
                  <a:pt x="641" y="51"/>
                </a:cubicBezTo>
                <a:cubicBezTo>
                  <a:pt x="642" y="50"/>
                  <a:pt x="643" y="50"/>
                  <a:pt x="644" y="49"/>
                </a:cubicBezTo>
                <a:cubicBezTo>
                  <a:pt x="644" y="49"/>
                  <a:pt x="644" y="48"/>
                  <a:pt x="644" y="47"/>
                </a:cubicBezTo>
                <a:cubicBezTo>
                  <a:pt x="645" y="46"/>
                  <a:pt x="646" y="47"/>
                  <a:pt x="646" y="46"/>
                </a:cubicBezTo>
                <a:cubicBezTo>
                  <a:pt x="649" y="46"/>
                  <a:pt x="646" y="45"/>
                  <a:pt x="646" y="44"/>
                </a:cubicBezTo>
                <a:cubicBezTo>
                  <a:pt x="645" y="43"/>
                  <a:pt x="644" y="41"/>
                  <a:pt x="645" y="40"/>
                </a:cubicBezTo>
                <a:cubicBezTo>
                  <a:pt x="646" y="39"/>
                  <a:pt x="648" y="39"/>
                  <a:pt x="649" y="39"/>
                </a:cubicBezTo>
                <a:cubicBezTo>
                  <a:pt x="651" y="39"/>
                  <a:pt x="652" y="39"/>
                  <a:pt x="654" y="38"/>
                </a:cubicBezTo>
                <a:cubicBezTo>
                  <a:pt x="655" y="37"/>
                  <a:pt x="656" y="36"/>
                  <a:pt x="658" y="35"/>
                </a:cubicBezTo>
                <a:cubicBezTo>
                  <a:pt x="659" y="35"/>
                  <a:pt x="659" y="35"/>
                  <a:pt x="660" y="34"/>
                </a:cubicBezTo>
                <a:cubicBezTo>
                  <a:pt x="661" y="34"/>
                  <a:pt x="662" y="33"/>
                  <a:pt x="662" y="33"/>
                </a:cubicBezTo>
                <a:cubicBezTo>
                  <a:pt x="663" y="32"/>
                  <a:pt x="664" y="32"/>
                  <a:pt x="665" y="32"/>
                </a:cubicBezTo>
                <a:cubicBezTo>
                  <a:pt x="665" y="31"/>
                  <a:pt x="666" y="31"/>
                  <a:pt x="667" y="31"/>
                </a:cubicBezTo>
                <a:cubicBezTo>
                  <a:pt x="667" y="31"/>
                  <a:pt x="668" y="32"/>
                  <a:pt x="669" y="31"/>
                </a:cubicBezTo>
                <a:cubicBezTo>
                  <a:pt x="670" y="31"/>
                  <a:pt x="669" y="31"/>
                  <a:pt x="670" y="30"/>
                </a:cubicBezTo>
                <a:cubicBezTo>
                  <a:pt x="670" y="29"/>
                  <a:pt x="672" y="29"/>
                  <a:pt x="672" y="28"/>
                </a:cubicBezTo>
                <a:cubicBezTo>
                  <a:pt x="672" y="27"/>
                  <a:pt x="671" y="27"/>
                  <a:pt x="671" y="27"/>
                </a:cubicBezTo>
                <a:cubicBezTo>
                  <a:pt x="671" y="26"/>
                  <a:pt x="671" y="26"/>
                  <a:pt x="671" y="26"/>
                </a:cubicBezTo>
                <a:cubicBezTo>
                  <a:pt x="670" y="25"/>
                  <a:pt x="670" y="25"/>
                  <a:pt x="670" y="25"/>
                </a:cubicBezTo>
                <a:cubicBezTo>
                  <a:pt x="668" y="24"/>
                  <a:pt x="670" y="24"/>
                  <a:pt x="670" y="23"/>
                </a:cubicBezTo>
                <a:cubicBezTo>
                  <a:pt x="671" y="22"/>
                  <a:pt x="670" y="21"/>
                  <a:pt x="671" y="20"/>
                </a:cubicBezTo>
                <a:cubicBezTo>
                  <a:pt x="672" y="20"/>
                  <a:pt x="673" y="20"/>
                  <a:pt x="672" y="19"/>
                </a:cubicBezTo>
                <a:cubicBezTo>
                  <a:pt x="672" y="19"/>
                  <a:pt x="671" y="19"/>
                  <a:pt x="670" y="19"/>
                </a:cubicBezTo>
                <a:cubicBezTo>
                  <a:pt x="670" y="19"/>
                  <a:pt x="670" y="19"/>
                  <a:pt x="670" y="19"/>
                </a:cubicBezTo>
                <a:cubicBezTo>
                  <a:pt x="669" y="18"/>
                  <a:pt x="669" y="18"/>
                  <a:pt x="668" y="18"/>
                </a:cubicBezTo>
                <a:cubicBezTo>
                  <a:pt x="667" y="18"/>
                  <a:pt x="666" y="18"/>
                  <a:pt x="664" y="18"/>
                </a:cubicBezTo>
                <a:cubicBezTo>
                  <a:pt x="662" y="17"/>
                  <a:pt x="661" y="16"/>
                  <a:pt x="658" y="16"/>
                </a:cubicBezTo>
                <a:cubicBezTo>
                  <a:pt x="657" y="16"/>
                  <a:pt x="655" y="16"/>
                  <a:pt x="654" y="16"/>
                </a:cubicBezTo>
                <a:cubicBezTo>
                  <a:pt x="653" y="15"/>
                  <a:pt x="652" y="15"/>
                  <a:pt x="651" y="15"/>
                </a:cubicBezTo>
                <a:cubicBezTo>
                  <a:pt x="649" y="14"/>
                  <a:pt x="646" y="15"/>
                  <a:pt x="643" y="14"/>
                </a:cubicBezTo>
                <a:cubicBezTo>
                  <a:pt x="642" y="14"/>
                  <a:pt x="642" y="13"/>
                  <a:pt x="641" y="13"/>
                </a:cubicBezTo>
                <a:cubicBezTo>
                  <a:pt x="640" y="12"/>
                  <a:pt x="639" y="12"/>
                  <a:pt x="637" y="12"/>
                </a:cubicBezTo>
                <a:cubicBezTo>
                  <a:pt x="636" y="12"/>
                  <a:pt x="635" y="12"/>
                  <a:pt x="634" y="12"/>
                </a:cubicBezTo>
                <a:cubicBezTo>
                  <a:pt x="633" y="12"/>
                  <a:pt x="632" y="11"/>
                  <a:pt x="631" y="11"/>
                </a:cubicBezTo>
                <a:cubicBezTo>
                  <a:pt x="629" y="10"/>
                  <a:pt x="626" y="10"/>
                  <a:pt x="624" y="9"/>
                </a:cubicBezTo>
                <a:cubicBezTo>
                  <a:pt x="622" y="9"/>
                  <a:pt x="620" y="9"/>
                  <a:pt x="619" y="8"/>
                </a:cubicBezTo>
                <a:cubicBezTo>
                  <a:pt x="618" y="8"/>
                  <a:pt x="616" y="8"/>
                  <a:pt x="615" y="7"/>
                </a:cubicBezTo>
                <a:cubicBezTo>
                  <a:pt x="614" y="7"/>
                  <a:pt x="614" y="7"/>
                  <a:pt x="613" y="7"/>
                </a:cubicBezTo>
                <a:cubicBezTo>
                  <a:pt x="612" y="7"/>
                  <a:pt x="612" y="7"/>
                  <a:pt x="613" y="8"/>
                </a:cubicBezTo>
                <a:cubicBezTo>
                  <a:pt x="613" y="9"/>
                  <a:pt x="613" y="9"/>
                  <a:pt x="612" y="10"/>
                </a:cubicBezTo>
                <a:cubicBezTo>
                  <a:pt x="612" y="10"/>
                  <a:pt x="611" y="10"/>
                  <a:pt x="611" y="10"/>
                </a:cubicBezTo>
                <a:cubicBezTo>
                  <a:pt x="610" y="10"/>
                  <a:pt x="609" y="9"/>
                  <a:pt x="608" y="10"/>
                </a:cubicBezTo>
                <a:cubicBezTo>
                  <a:pt x="608" y="10"/>
                  <a:pt x="607" y="10"/>
                  <a:pt x="606" y="10"/>
                </a:cubicBezTo>
                <a:cubicBezTo>
                  <a:pt x="606" y="10"/>
                  <a:pt x="605" y="10"/>
                  <a:pt x="604" y="10"/>
                </a:cubicBezTo>
                <a:cubicBezTo>
                  <a:pt x="603" y="10"/>
                  <a:pt x="603" y="11"/>
                  <a:pt x="603" y="12"/>
                </a:cubicBezTo>
                <a:cubicBezTo>
                  <a:pt x="603" y="13"/>
                  <a:pt x="604" y="13"/>
                  <a:pt x="602" y="14"/>
                </a:cubicBezTo>
                <a:cubicBezTo>
                  <a:pt x="601" y="15"/>
                  <a:pt x="600" y="15"/>
                  <a:pt x="599" y="15"/>
                </a:cubicBezTo>
                <a:cubicBezTo>
                  <a:pt x="598" y="16"/>
                  <a:pt x="597" y="17"/>
                  <a:pt x="596" y="17"/>
                </a:cubicBezTo>
                <a:cubicBezTo>
                  <a:pt x="595" y="18"/>
                  <a:pt x="592" y="19"/>
                  <a:pt x="590" y="18"/>
                </a:cubicBezTo>
                <a:cubicBezTo>
                  <a:pt x="589" y="18"/>
                  <a:pt x="590" y="17"/>
                  <a:pt x="590" y="16"/>
                </a:cubicBezTo>
                <a:cubicBezTo>
                  <a:pt x="590" y="15"/>
                  <a:pt x="589" y="15"/>
                  <a:pt x="589" y="14"/>
                </a:cubicBezTo>
                <a:cubicBezTo>
                  <a:pt x="589" y="13"/>
                  <a:pt x="589" y="13"/>
                  <a:pt x="589" y="13"/>
                </a:cubicBezTo>
                <a:cubicBezTo>
                  <a:pt x="590" y="12"/>
                  <a:pt x="591" y="13"/>
                  <a:pt x="591" y="13"/>
                </a:cubicBezTo>
                <a:cubicBezTo>
                  <a:pt x="592" y="12"/>
                  <a:pt x="592" y="11"/>
                  <a:pt x="593" y="11"/>
                </a:cubicBezTo>
                <a:cubicBezTo>
                  <a:pt x="593" y="11"/>
                  <a:pt x="594" y="11"/>
                  <a:pt x="595" y="10"/>
                </a:cubicBezTo>
                <a:cubicBezTo>
                  <a:pt x="595" y="9"/>
                  <a:pt x="594" y="8"/>
                  <a:pt x="593" y="7"/>
                </a:cubicBezTo>
                <a:cubicBezTo>
                  <a:pt x="592" y="7"/>
                  <a:pt x="591" y="6"/>
                  <a:pt x="591" y="5"/>
                </a:cubicBezTo>
                <a:cubicBezTo>
                  <a:pt x="590" y="5"/>
                  <a:pt x="590" y="4"/>
                  <a:pt x="590" y="4"/>
                </a:cubicBezTo>
                <a:cubicBezTo>
                  <a:pt x="589" y="3"/>
                  <a:pt x="587" y="4"/>
                  <a:pt x="586" y="3"/>
                </a:cubicBezTo>
                <a:cubicBezTo>
                  <a:pt x="584" y="3"/>
                  <a:pt x="584" y="3"/>
                  <a:pt x="584" y="3"/>
                </a:cubicBezTo>
                <a:cubicBezTo>
                  <a:pt x="583" y="4"/>
                  <a:pt x="582" y="3"/>
                  <a:pt x="581" y="4"/>
                </a:cubicBezTo>
                <a:cubicBezTo>
                  <a:pt x="580" y="4"/>
                  <a:pt x="580" y="4"/>
                  <a:pt x="579" y="4"/>
                </a:cubicBezTo>
                <a:cubicBezTo>
                  <a:pt x="578" y="4"/>
                  <a:pt x="578" y="4"/>
                  <a:pt x="577" y="4"/>
                </a:cubicBezTo>
                <a:cubicBezTo>
                  <a:pt x="575" y="4"/>
                  <a:pt x="575" y="7"/>
                  <a:pt x="576" y="8"/>
                </a:cubicBezTo>
                <a:cubicBezTo>
                  <a:pt x="576" y="8"/>
                  <a:pt x="576" y="8"/>
                  <a:pt x="577" y="8"/>
                </a:cubicBezTo>
                <a:cubicBezTo>
                  <a:pt x="577" y="8"/>
                  <a:pt x="578" y="8"/>
                  <a:pt x="578" y="8"/>
                </a:cubicBezTo>
                <a:cubicBezTo>
                  <a:pt x="578" y="9"/>
                  <a:pt x="578" y="9"/>
                  <a:pt x="579" y="10"/>
                </a:cubicBezTo>
                <a:cubicBezTo>
                  <a:pt x="579" y="10"/>
                  <a:pt x="581" y="10"/>
                  <a:pt x="580" y="11"/>
                </a:cubicBezTo>
                <a:cubicBezTo>
                  <a:pt x="580" y="12"/>
                  <a:pt x="579" y="11"/>
                  <a:pt x="578" y="11"/>
                </a:cubicBezTo>
                <a:cubicBezTo>
                  <a:pt x="577" y="12"/>
                  <a:pt x="578" y="15"/>
                  <a:pt x="578" y="16"/>
                </a:cubicBezTo>
                <a:cubicBezTo>
                  <a:pt x="577" y="18"/>
                  <a:pt x="576" y="19"/>
                  <a:pt x="576" y="21"/>
                </a:cubicBezTo>
                <a:cubicBezTo>
                  <a:pt x="575" y="21"/>
                  <a:pt x="574" y="26"/>
                  <a:pt x="573" y="24"/>
                </a:cubicBezTo>
                <a:cubicBezTo>
                  <a:pt x="573" y="23"/>
                  <a:pt x="573" y="22"/>
                  <a:pt x="572" y="22"/>
                </a:cubicBezTo>
                <a:cubicBezTo>
                  <a:pt x="572" y="21"/>
                  <a:pt x="571" y="21"/>
                  <a:pt x="571" y="21"/>
                </a:cubicBezTo>
                <a:cubicBezTo>
                  <a:pt x="570" y="20"/>
                  <a:pt x="570" y="20"/>
                  <a:pt x="569" y="19"/>
                </a:cubicBezTo>
                <a:cubicBezTo>
                  <a:pt x="568" y="19"/>
                  <a:pt x="568" y="19"/>
                  <a:pt x="567" y="19"/>
                </a:cubicBezTo>
                <a:cubicBezTo>
                  <a:pt x="566" y="19"/>
                  <a:pt x="565" y="19"/>
                  <a:pt x="563" y="19"/>
                </a:cubicBezTo>
                <a:cubicBezTo>
                  <a:pt x="563" y="19"/>
                  <a:pt x="561" y="18"/>
                  <a:pt x="561" y="18"/>
                </a:cubicBezTo>
                <a:cubicBezTo>
                  <a:pt x="561" y="17"/>
                  <a:pt x="562" y="18"/>
                  <a:pt x="563" y="17"/>
                </a:cubicBezTo>
                <a:cubicBezTo>
                  <a:pt x="563" y="16"/>
                  <a:pt x="561" y="16"/>
                  <a:pt x="561" y="16"/>
                </a:cubicBezTo>
                <a:cubicBezTo>
                  <a:pt x="559" y="15"/>
                  <a:pt x="558" y="15"/>
                  <a:pt x="556" y="15"/>
                </a:cubicBezTo>
                <a:cubicBezTo>
                  <a:pt x="554" y="15"/>
                  <a:pt x="553" y="15"/>
                  <a:pt x="551" y="15"/>
                </a:cubicBezTo>
                <a:cubicBezTo>
                  <a:pt x="549" y="15"/>
                  <a:pt x="548" y="15"/>
                  <a:pt x="546" y="14"/>
                </a:cubicBezTo>
                <a:cubicBezTo>
                  <a:pt x="544" y="14"/>
                  <a:pt x="544" y="12"/>
                  <a:pt x="542" y="11"/>
                </a:cubicBezTo>
                <a:cubicBezTo>
                  <a:pt x="541" y="10"/>
                  <a:pt x="539" y="9"/>
                  <a:pt x="538" y="8"/>
                </a:cubicBezTo>
                <a:cubicBezTo>
                  <a:pt x="536" y="8"/>
                  <a:pt x="535" y="7"/>
                  <a:pt x="533" y="6"/>
                </a:cubicBezTo>
                <a:cubicBezTo>
                  <a:pt x="532" y="6"/>
                  <a:pt x="531" y="4"/>
                  <a:pt x="529" y="4"/>
                </a:cubicBezTo>
                <a:cubicBezTo>
                  <a:pt x="528" y="4"/>
                  <a:pt x="527" y="4"/>
                  <a:pt x="526" y="4"/>
                </a:cubicBezTo>
                <a:cubicBezTo>
                  <a:pt x="525" y="3"/>
                  <a:pt x="525" y="2"/>
                  <a:pt x="524" y="2"/>
                </a:cubicBezTo>
                <a:cubicBezTo>
                  <a:pt x="523" y="0"/>
                  <a:pt x="522" y="2"/>
                  <a:pt x="520" y="3"/>
                </a:cubicBezTo>
                <a:cubicBezTo>
                  <a:pt x="519" y="3"/>
                  <a:pt x="519" y="3"/>
                  <a:pt x="518" y="4"/>
                </a:cubicBezTo>
                <a:cubicBezTo>
                  <a:pt x="517" y="4"/>
                  <a:pt x="517" y="5"/>
                  <a:pt x="518" y="5"/>
                </a:cubicBezTo>
                <a:cubicBezTo>
                  <a:pt x="519" y="6"/>
                  <a:pt x="520" y="5"/>
                  <a:pt x="521" y="5"/>
                </a:cubicBezTo>
                <a:cubicBezTo>
                  <a:pt x="522" y="5"/>
                  <a:pt x="522" y="6"/>
                  <a:pt x="523" y="6"/>
                </a:cubicBezTo>
                <a:cubicBezTo>
                  <a:pt x="524" y="6"/>
                  <a:pt x="527" y="6"/>
                  <a:pt x="526" y="8"/>
                </a:cubicBezTo>
                <a:cubicBezTo>
                  <a:pt x="526" y="8"/>
                  <a:pt x="525" y="9"/>
                  <a:pt x="525" y="9"/>
                </a:cubicBezTo>
                <a:cubicBezTo>
                  <a:pt x="524" y="10"/>
                  <a:pt x="524" y="10"/>
                  <a:pt x="524" y="11"/>
                </a:cubicBezTo>
                <a:cubicBezTo>
                  <a:pt x="523" y="13"/>
                  <a:pt x="522" y="14"/>
                  <a:pt x="520" y="13"/>
                </a:cubicBezTo>
                <a:cubicBezTo>
                  <a:pt x="519" y="13"/>
                  <a:pt x="518" y="12"/>
                  <a:pt x="517" y="11"/>
                </a:cubicBezTo>
                <a:cubicBezTo>
                  <a:pt x="516" y="10"/>
                  <a:pt x="516" y="10"/>
                  <a:pt x="515" y="10"/>
                </a:cubicBezTo>
                <a:cubicBezTo>
                  <a:pt x="514" y="9"/>
                  <a:pt x="514" y="9"/>
                  <a:pt x="513" y="9"/>
                </a:cubicBezTo>
                <a:cubicBezTo>
                  <a:pt x="511" y="9"/>
                  <a:pt x="511" y="7"/>
                  <a:pt x="509" y="8"/>
                </a:cubicBezTo>
                <a:cubicBezTo>
                  <a:pt x="509" y="9"/>
                  <a:pt x="510" y="9"/>
                  <a:pt x="510" y="10"/>
                </a:cubicBezTo>
                <a:cubicBezTo>
                  <a:pt x="511" y="11"/>
                  <a:pt x="510" y="12"/>
                  <a:pt x="511" y="13"/>
                </a:cubicBezTo>
                <a:cubicBezTo>
                  <a:pt x="511" y="13"/>
                  <a:pt x="512" y="13"/>
                  <a:pt x="512" y="13"/>
                </a:cubicBezTo>
                <a:cubicBezTo>
                  <a:pt x="512" y="14"/>
                  <a:pt x="511" y="14"/>
                  <a:pt x="511" y="14"/>
                </a:cubicBezTo>
                <a:cubicBezTo>
                  <a:pt x="510" y="14"/>
                  <a:pt x="509" y="14"/>
                  <a:pt x="508" y="14"/>
                </a:cubicBezTo>
                <a:cubicBezTo>
                  <a:pt x="506" y="14"/>
                  <a:pt x="505" y="15"/>
                  <a:pt x="503" y="15"/>
                </a:cubicBezTo>
                <a:cubicBezTo>
                  <a:pt x="502" y="16"/>
                  <a:pt x="500" y="15"/>
                  <a:pt x="498" y="16"/>
                </a:cubicBezTo>
                <a:cubicBezTo>
                  <a:pt x="496" y="16"/>
                  <a:pt x="493" y="17"/>
                  <a:pt x="490" y="17"/>
                </a:cubicBezTo>
                <a:cubicBezTo>
                  <a:pt x="489" y="17"/>
                  <a:pt x="489" y="18"/>
                  <a:pt x="488" y="18"/>
                </a:cubicBezTo>
                <a:cubicBezTo>
                  <a:pt x="487" y="17"/>
                  <a:pt x="485" y="17"/>
                  <a:pt x="485" y="17"/>
                </a:cubicBezTo>
                <a:cubicBezTo>
                  <a:pt x="485" y="18"/>
                  <a:pt x="487" y="19"/>
                  <a:pt x="488" y="19"/>
                </a:cubicBezTo>
                <a:close/>
                <a:moveTo>
                  <a:pt x="591" y="400"/>
                </a:moveTo>
                <a:cubicBezTo>
                  <a:pt x="591" y="400"/>
                  <a:pt x="591" y="399"/>
                  <a:pt x="591" y="398"/>
                </a:cubicBezTo>
                <a:cubicBezTo>
                  <a:pt x="592" y="396"/>
                  <a:pt x="594" y="397"/>
                  <a:pt x="595" y="396"/>
                </a:cubicBezTo>
                <a:cubicBezTo>
                  <a:pt x="596" y="395"/>
                  <a:pt x="595" y="395"/>
                  <a:pt x="596" y="394"/>
                </a:cubicBezTo>
                <a:cubicBezTo>
                  <a:pt x="596" y="393"/>
                  <a:pt x="597" y="393"/>
                  <a:pt x="597" y="393"/>
                </a:cubicBezTo>
                <a:cubicBezTo>
                  <a:pt x="599" y="393"/>
                  <a:pt x="599" y="391"/>
                  <a:pt x="598" y="390"/>
                </a:cubicBezTo>
                <a:cubicBezTo>
                  <a:pt x="596" y="389"/>
                  <a:pt x="596" y="391"/>
                  <a:pt x="595" y="392"/>
                </a:cubicBezTo>
                <a:cubicBezTo>
                  <a:pt x="594" y="393"/>
                  <a:pt x="592" y="393"/>
                  <a:pt x="591" y="394"/>
                </a:cubicBezTo>
                <a:cubicBezTo>
                  <a:pt x="591" y="394"/>
                  <a:pt x="590" y="395"/>
                  <a:pt x="589" y="395"/>
                </a:cubicBezTo>
                <a:cubicBezTo>
                  <a:pt x="589" y="396"/>
                  <a:pt x="588" y="396"/>
                  <a:pt x="587" y="396"/>
                </a:cubicBezTo>
                <a:cubicBezTo>
                  <a:pt x="586" y="396"/>
                  <a:pt x="584" y="395"/>
                  <a:pt x="583" y="396"/>
                </a:cubicBezTo>
                <a:cubicBezTo>
                  <a:pt x="582" y="396"/>
                  <a:pt x="581" y="396"/>
                  <a:pt x="580" y="396"/>
                </a:cubicBezTo>
                <a:cubicBezTo>
                  <a:pt x="579" y="396"/>
                  <a:pt x="579" y="395"/>
                  <a:pt x="578" y="395"/>
                </a:cubicBezTo>
                <a:cubicBezTo>
                  <a:pt x="577" y="394"/>
                  <a:pt x="577" y="395"/>
                  <a:pt x="576" y="395"/>
                </a:cubicBezTo>
                <a:cubicBezTo>
                  <a:pt x="576" y="396"/>
                  <a:pt x="576" y="397"/>
                  <a:pt x="575" y="396"/>
                </a:cubicBezTo>
                <a:cubicBezTo>
                  <a:pt x="575" y="396"/>
                  <a:pt x="575" y="396"/>
                  <a:pt x="574" y="396"/>
                </a:cubicBezTo>
                <a:cubicBezTo>
                  <a:pt x="574" y="396"/>
                  <a:pt x="573" y="396"/>
                  <a:pt x="573" y="396"/>
                </a:cubicBezTo>
                <a:cubicBezTo>
                  <a:pt x="573" y="397"/>
                  <a:pt x="573" y="398"/>
                  <a:pt x="572" y="398"/>
                </a:cubicBezTo>
                <a:cubicBezTo>
                  <a:pt x="571" y="397"/>
                  <a:pt x="571" y="396"/>
                  <a:pt x="570" y="395"/>
                </a:cubicBezTo>
                <a:cubicBezTo>
                  <a:pt x="569" y="395"/>
                  <a:pt x="569" y="397"/>
                  <a:pt x="569" y="398"/>
                </a:cubicBezTo>
                <a:cubicBezTo>
                  <a:pt x="569" y="399"/>
                  <a:pt x="570" y="400"/>
                  <a:pt x="571" y="400"/>
                </a:cubicBezTo>
                <a:cubicBezTo>
                  <a:pt x="572" y="401"/>
                  <a:pt x="571" y="403"/>
                  <a:pt x="572" y="403"/>
                </a:cubicBezTo>
                <a:cubicBezTo>
                  <a:pt x="574" y="404"/>
                  <a:pt x="576" y="402"/>
                  <a:pt x="577" y="402"/>
                </a:cubicBezTo>
                <a:cubicBezTo>
                  <a:pt x="578" y="402"/>
                  <a:pt x="578" y="402"/>
                  <a:pt x="579" y="402"/>
                </a:cubicBezTo>
                <a:cubicBezTo>
                  <a:pt x="580" y="402"/>
                  <a:pt x="580" y="402"/>
                  <a:pt x="581" y="401"/>
                </a:cubicBezTo>
                <a:cubicBezTo>
                  <a:pt x="583" y="400"/>
                  <a:pt x="583" y="402"/>
                  <a:pt x="585" y="402"/>
                </a:cubicBezTo>
                <a:cubicBezTo>
                  <a:pt x="586" y="402"/>
                  <a:pt x="587" y="401"/>
                  <a:pt x="589" y="401"/>
                </a:cubicBezTo>
                <a:cubicBezTo>
                  <a:pt x="589" y="401"/>
                  <a:pt x="590" y="401"/>
                  <a:pt x="591" y="400"/>
                </a:cubicBezTo>
                <a:close/>
                <a:moveTo>
                  <a:pt x="588" y="407"/>
                </a:moveTo>
                <a:cubicBezTo>
                  <a:pt x="589" y="407"/>
                  <a:pt x="589" y="408"/>
                  <a:pt x="589" y="408"/>
                </a:cubicBezTo>
                <a:cubicBezTo>
                  <a:pt x="590" y="409"/>
                  <a:pt x="590" y="409"/>
                  <a:pt x="591" y="409"/>
                </a:cubicBezTo>
                <a:cubicBezTo>
                  <a:pt x="592" y="410"/>
                  <a:pt x="593" y="409"/>
                  <a:pt x="594" y="408"/>
                </a:cubicBezTo>
                <a:cubicBezTo>
                  <a:pt x="596" y="408"/>
                  <a:pt x="597" y="407"/>
                  <a:pt x="598" y="406"/>
                </a:cubicBezTo>
                <a:cubicBezTo>
                  <a:pt x="599" y="404"/>
                  <a:pt x="600" y="404"/>
                  <a:pt x="601" y="403"/>
                </a:cubicBezTo>
                <a:cubicBezTo>
                  <a:pt x="602" y="402"/>
                  <a:pt x="602" y="400"/>
                  <a:pt x="601" y="399"/>
                </a:cubicBezTo>
                <a:cubicBezTo>
                  <a:pt x="600" y="399"/>
                  <a:pt x="600" y="399"/>
                  <a:pt x="599" y="398"/>
                </a:cubicBezTo>
                <a:cubicBezTo>
                  <a:pt x="599" y="398"/>
                  <a:pt x="598" y="397"/>
                  <a:pt x="597" y="398"/>
                </a:cubicBezTo>
                <a:cubicBezTo>
                  <a:pt x="596" y="399"/>
                  <a:pt x="599" y="399"/>
                  <a:pt x="598" y="401"/>
                </a:cubicBezTo>
                <a:cubicBezTo>
                  <a:pt x="598" y="402"/>
                  <a:pt x="596" y="402"/>
                  <a:pt x="595" y="402"/>
                </a:cubicBezTo>
                <a:cubicBezTo>
                  <a:pt x="594" y="403"/>
                  <a:pt x="593" y="403"/>
                  <a:pt x="592" y="403"/>
                </a:cubicBezTo>
                <a:cubicBezTo>
                  <a:pt x="591" y="403"/>
                  <a:pt x="590" y="404"/>
                  <a:pt x="589" y="405"/>
                </a:cubicBezTo>
                <a:cubicBezTo>
                  <a:pt x="588" y="405"/>
                  <a:pt x="587" y="404"/>
                  <a:pt x="586" y="404"/>
                </a:cubicBezTo>
                <a:cubicBezTo>
                  <a:pt x="584" y="405"/>
                  <a:pt x="587" y="407"/>
                  <a:pt x="588" y="407"/>
                </a:cubicBezTo>
                <a:close/>
                <a:moveTo>
                  <a:pt x="1077" y="2"/>
                </a:moveTo>
                <a:cubicBezTo>
                  <a:pt x="1082" y="2"/>
                  <a:pt x="1082" y="2"/>
                  <a:pt x="1082" y="2"/>
                </a:cubicBezTo>
                <a:cubicBezTo>
                  <a:pt x="1081" y="2"/>
                  <a:pt x="1081" y="2"/>
                  <a:pt x="1081" y="2"/>
                </a:cubicBezTo>
                <a:cubicBezTo>
                  <a:pt x="1079" y="2"/>
                  <a:pt x="1078" y="2"/>
                  <a:pt x="1077" y="2"/>
                </a:cubicBezTo>
                <a:close/>
                <a:moveTo>
                  <a:pt x="1111" y="439"/>
                </a:moveTo>
                <a:cubicBezTo>
                  <a:pt x="1110" y="439"/>
                  <a:pt x="1109" y="439"/>
                  <a:pt x="1108" y="438"/>
                </a:cubicBezTo>
                <a:cubicBezTo>
                  <a:pt x="1107" y="438"/>
                  <a:pt x="1106" y="438"/>
                  <a:pt x="1105" y="437"/>
                </a:cubicBezTo>
                <a:cubicBezTo>
                  <a:pt x="1103" y="437"/>
                  <a:pt x="1101" y="437"/>
                  <a:pt x="1100" y="437"/>
                </a:cubicBezTo>
                <a:cubicBezTo>
                  <a:pt x="1098" y="438"/>
                  <a:pt x="1097" y="438"/>
                  <a:pt x="1096" y="439"/>
                </a:cubicBezTo>
                <a:cubicBezTo>
                  <a:pt x="1094" y="440"/>
                  <a:pt x="1092" y="440"/>
                  <a:pt x="1091" y="441"/>
                </a:cubicBezTo>
                <a:cubicBezTo>
                  <a:pt x="1090" y="443"/>
                  <a:pt x="1089" y="444"/>
                  <a:pt x="1088" y="446"/>
                </a:cubicBezTo>
                <a:cubicBezTo>
                  <a:pt x="1088" y="446"/>
                  <a:pt x="1088" y="447"/>
                  <a:pt x="1087" y="448"/>
                </a:cubicBezTo>
                <a:cubicBezTo>
                  <a:pt x="1087" y="449"/>
                  <a:pt x="1087" y="450"/>
                  <a:pt x="1086" y="450"/>
                </a:cubicBezTo>
                <a:cubicBezTo>
                  <a:pt x="1085" y="452"/>
                  <a:pt x="1085" y="453"/>
                  <a:pt x="1085" y="455"/>
                </a:cubicBezTo>
                <a:cubicBezTo>
                  <a:pt x="1086" y="456"/>
                  <a:pt x="1086" y="457"/>
                  <a:pt x="1087" y="458"/>
                </a:cubicBezTo>
                <a:cubicBezTo>
                  <a:pt x="1088" y="459"/>
                  <a:pt x="1088" y="460"/>
                  <a:pt x="1089" y="461"/>
                </a:cubicBezTo>
                <a:cubicBezTo>
                  <a:pt x="1090" y="461"/>
                  <a:pt x="1092" y="462"/>
                  <a:pt x="1093" y="462"/>
                </a:cubicBezTo>
                <a:cubicBezTo>
                  <a:pt x="1094" y="463"/>
                  <a:pt x="1094" y="464"/>
                  <a:pt x="1095" y="464"/>
                </a:cubicBezTo>
                <a:cubicBezTo>
                  <a:pt x="1097" y="465"/>
                  <a:pt x="1098" y="464"/>
                  <a:pt x="1099" y="464"/>
                </a:cubicBezTo>
                <a:cubicBezTo>
                  <a:pt x="1101" y="463"/>
                  <a:pt x="1102" y="463"/>
                  <a:pt x="1104" y="463"/>
                </a:cubicBezTo>
                <a:cubicBezTo>
                  <a:pt x="1106" y="463"/>
                  <a:pt x="1107" y="462"/>
                  <a:pt x="1109" y="461"/>
                </a:cubicBezTo>
                <a:cubicBezTo>
                  <a:pt x="1110" y="460"/>
                  <a:pt x="1112" y="459"/>
                  <a:pt x="1114" y="459"/>
                </a:cubicBezTo>
                <a:cubicBezTo>
                  <a:pt x="1115" y="459"/>
                  <a:pt x="1116" y="458"/>
                  <a:pt x="1117" y="457"/>
                </a:cubicBezTo>
                <a:cubicBezTo>
                  <a:pt x="1118" y="456"/>
                  <a:pt x="1118" y="455"/>
                  <a:pt x="1119" y="454"/>
                </a:cubicBezTo>
                <a:cubicBezTo>
                  <a:pt x="1120" y="453"/>
                  <a:pt x="1121" y="452"/>
                  <a:pt x="1122" y="452"/>
                </a:cubicBezTo>
                <a:cubicBezTo>
                  <a:pt x="1123" y="451"/>
                  <a:pt x="1122" y="451"/>
                  <a:pt x="1123" y="450"/>
                </a:cubicBezTo>
                <a:cubicBezTo>
                  <a:pt x="1123" y="449"/>
                  <a:pt x="1124" y="449"/>
                  <a:pt x="1125" y="449"/>
                </a:cubicBezTo>
                <a:cubicBezTo>
                  <a:pt x="1125" y="450"/>
                  <a:pt x="1125" y="450"/>
                  <a:pt x="1124" y="451"/>
                </a:cubicBezTo>
                <a:cubicBezTo>
                  <a:pt x="1124" y="451"/>
                  <a:pt x="1124" y="452"/>
                  <a:pt x="1123" y="453"/>
                </a:cubicBezTo>
                <a:cubicBezTo>
                  <a:pt x="1123" y="453"/>
                  <a:pt x="1122" y="454"/>
                  <a:pt x="1122" y="454"/>
                </a:cubicBezTo>
                <a:cubicBezTo>
                  <a:pt x="1122" y="455"/>
                  <a:pt x="1122" y="456"/>
                  <a:pt x="1123" y="456"/>
                </a:cubicBezTo>
                <a:cubicBezTo>
                  <a:pt x="1123" y="456"/>
                  <a:pt x="1124" y="455"/>
                  <a:pt x="1124" y="454"/>
                </a:cubicBezTo>
                <a:cubicBezTo>
                  <a:pt x="1125" y="454"/>
                  <a:pt x="1125" y="454"/>
                  <a:pt x="1126" y="453"/>
                </a:cubicBezTo>
                <a:cubicBezTo>
                  <a:pt x="1127" y="452"/>
                  <a:pt x="1127" y="450"/>
                  <a:pt x="1126" y="449"/>
                </a:cubicBezTo>
                <a:cubicBezTo>
                  <a:pt x="1125" y="448"/>
                  <a:pt x="1125" y="447"/>
                  <a:pt x="1123" y="447"/>
                </a:cubicBezTo>
                <a:cubicBezTo>
                  <a:pt x="1122" y="446"/>
                  <a:pt x="1121" y="445"/>
                  <a:pt x="1120" y="444"/>
                </a:cubicBezTo>
                <a:cubicBezTo>
                  <a:pt x="1118" y="443"/>
                  <a:pt x="1117" y="442"/>
                  <a:pt x="1115" y="441"/>
                </a:cubicBezTo>
                <a:cubicBezTo>
                  <a:pt x="1114" y="441"/>
                  <a:pt x="1112" y="440"/>
                  <a:pt x="1111" y="439"/>
                </a:cubicBezTo>
                <a:close/>
                <a:moveTo>
                  <a:pt x="1076" y="2"/>
                </a:moveTo>
                <a:cubicBezTo>
                  <a:pt x="1076" y="2"/>
                  <a:pt x="1076" y="2"/>
                  <a:pt x="1077" y="2"/>
                </a:cubicBezTo>
                <a:cubicBezTo>
                  <a:pt x="1070" y="3"/>
                  <a:pt x="1070" y="3"/>
                  <a:pt x="1070" y="3"/>
                </a:cubicBezTo>
                <a:cubicBezTo>
                  <a:pt x="1070" y="4"/>
                  <a:pt x="1075" y="3"/>
                  <a:pt x="1076" y="2"/>
                </a:cubicBezTo>
                <a:close/>
                <a:moveTo>
                  <a:pt x="509" y="425"/>
                </a:moveTo>
                <a:cubicBezTo>
                  <a:pt x="510" y="425"/>
                  <a:pt x="510" y="425"/>
                  <a:pt x="511" y="426"/>
                </a:cubicBezTo>
                <a:cubicBezTo>
                  <a:pt x="511" y="426"/>
                  <a:pt x="511" y="426"/>
                  <a:pt x="512" y="426"/>
                </a:cubicBezTo>
                <a:cubicBezTo>
                  <a:pt x="513" y="427"/>
                  <a:pt x="513" y="426"/>
                  <a:pt x="514" y="426"/>
                </a:cubicBezTo>
                <a:cubicBezTo>
                  <a:pt x="515" y="426"/>
                  <a:pt x="517" y="427"/>
                  <a:pt x="518" y="426"/>
                </a:cubicBezTo>
                <a:cubicBezTo>
                  <a:pt x="519" y="426"/>
                  <a:pt x="520" y="424"/>
                  <a:pt x="521" y="423"/>
                </a:cubicBezTo>
                <a:cubicBezTo>
                  <a:pt x="522" y="423"/>
                  <a:pt x="523" y="422"/>
                  <a:pt x="523" y="420"/>
                </a:cubicBezTo>
                <a:cubicBezTo>
                  <a:pt x="523" y="419"/>
                  <a:pt x="522" y="418"/>
                  <a:pt x="521" y="418"/>
                </a:cubicBezTo>
                <a:cubicBezTo>
                  <a:pt x="520" y="418"/>
                  <a:pt x="518" y="417"/>
                  <a:pt x="517" y="417"/>
                </a:cubicBezTo>
                <a:cubicBezTo>
                  <a:pt x="515" y="417"/>
                  <a:pt x="514" y="416"/>
                  <a:pt x="513" y="417"/>
                </a:cubicBezTo>
                <a:cubicBezTo>
                  <a:pt x="512" y="417"/>
                  <a:pt x="512" y="418"/>
                  <a:pt x="512" y="418"/>
                </a:cubicBezTo>
                <a:cubicBezTo>
                  <a:pt x="511" y="419"/>
                  <a:pt x="511" y="418"/>
                  <a:pt x="510" y="418"/>
                </a:cubicBezTo>
                <a:cubicBezTo>
                  <a:pt x="509" y="419"/>
                  <a:pt x="509" y="419"/>
                  <a:pt x="508" y="420"/>
                </a:cubicBezTo>
                <a:cubicBezTo>
                  <a:pt x="508" y="420"/>
                  <a:pt x="508" y="419"/>
                  <a:pt x="507" y="419"/>
                </a:cubicBezTo>
                <a:cubicBezTo>
                  <a:pt x="507" y="419"/>
                  <a:pt x="507" y="420"/>
                  <a:pt x="507" y="420"/>
                </a:cubicBezTo>
                <a:cubicBezTo>
                  <a:pt x="506" y="421"/>
                  <a:pt x="507" y="423"/>
                  <a:pt x="505" y="424"/>
                </a:cubicBezTo>
                <a:cubicBezTo>
                  <a:pt x="505" y="424"/>
                  <a:pt x="505" y="424"/>
                  <a:pt x="504" y="424"/>
                </a:cubicBezTo>
                <a:cubicBezTo>
                  <a:pt x="504" y="424"/>
                  <a:pt x="504" y="425"/>
                  <a:pt x="504" y="425"/>
                </a:cubicBezTo>
                <a:cubicBezTo>
                  <a:pt x="504" y="426"/>
                  <a:pt x="504" y="426"/>
                  <a:pt x="503" y="427"/>
                </a:cubicBezTo>
                <a:cubicBezTo>
                  <a:pt x="503" y="427"/>
                  <a:pt x="502" y="427"/>
                  <a:pt x="502" y="427"/>
                </a:cubicBezTo>
                <a:cubicBezTo>
                  <a:pt x="502" y="427"/>
                  <a:pt x="502" y="427"/>
                  <a:pt x="501" y="427"/>
                </a:cubicBezTo>
                <a:cubicBezTo>
                  <a:pt x="501" y="428"/>
                  <a:pt x="500" y="428"/>
                  <a:pt x="500" y="428"/>
                </a:cubicBezTo>
                <a:cubicBezTo>
                  <a:pt x="499" y="427"/>
                  <a:pt x="499" y="427"/>
                  <a:pt x="498" y="427"/>
                </a:cubicBezTo>
                <a:cubicBezTo>
                  <a:pt x="497" y="427"/>
                  <a:pt x="497" y="427"/>
                  <a:pt x="497" y="428"/>
                </a:cubicBezTo>
                <a:cubicBezTo>
                  <a:pt x="497" y="429"/>
                  <a:pt x="497" y="430"/>
                  <a:pt x="496" y="430"/>
                </a:cubicBezTo>
                <a:cubicBezTo>
                  <a:pt x="496" y="430"/>
                  <a:pt x="495" y="429"/>
                  <a:pt x="495" y="430"/>
                </a:cubicBezTo>
                <a:cubicBezTo>
                  <a:pt x="494" y="432"/>
                  <a:pt x="497" y="432"/>
                  <a:pt x="496" y="433"/>
                </a:cubicBezTo>
                <a:cubicBezTo>
                  <a:pt x="496" y="434"/>
                  <a:pt x="495" y="433"/>
                  <a:pt x="494" y="433"/>
                </a:cubicBezTo>
                <a:cubicBezTo>
                  <a:pt x="493" y="432"/>
                  <a:pt x="493" y="432"/>
                  <a:pt x="492" y="433"/>
                </a:cubicBezTo>
                <a:cubicBezTo>
                  <a:pt x="492" y="433"/>
                  <a:pt x="491" y="434"/>
                  <a:pt x="491" y="434"/>
                </a:cubicBezTo>
                <a:cubicBezTo>
                  <a:pt x="491" y="435"/>
                  <a:pt x="493" y="435"/>
                  <a:pt x="494" y="435"/>
                </a:cubicBezTo>
                <a:cubicBezTo>
                  <a:pt x="495" y="435"/>
                  <a:pt x="495" y="435"/>
                  <a:pt x="495" y="435"/>
                </a:cubicBezTo>
                <a:cubicBezTo>
                  <a:pt x="497" y="435"/>
                  <a:pt x="498" y="435"/>
                  <a:pt x="500" y="435"/>
                </a:cubicBezTo>
                <a:cubicBezTo>
                  <a:pt x="502" y="435"/>
                  <a:pt x="503" y="436"/>
                  <a:pt x="505" y="435"/>
                </a:cubicBezTo>
                <a:cubicBezTo>
                  <a:pt x="506" y="435"/>
                  <a:pt x="506" y="435"/>
                  <a:pt x="506" y="434"/>
                </a:cubicBezTo>
                <a:cubicBezTo>
                  <a:pt x="507" y="433"/>
                  <a:pt x="507" y="433"/>
                  <a:pt x="507" y="432"/>
                </a:cubicBezTo>
                <a:cubicBezTo>
                  <a:pt x="507" y="430"/>
                  <a:pt x="509" y="432"/>
                  <a:pt x="510" y="430"/>
                </a:cubicBezTo>
                <a:cubicBezTo>
                  <a:pt x="510" y="430"/>
                  <a:pt x="510" y="429"/>
                  <a:pt x="510" y="429"/>
                </a:cubicBezTo>
                <a:cubicBezTo>
                  <a:pt x="511" y="428"/>
                  <a:pt x="512" y="428"/>
                  <a:pt x="512" y="428"/>
                </a:cubicBezTo>
                <a:cubicBezTo>
                  <a:pt x="512" y="427"/>
                  <a:pt x="510" y="426"/>
                  <a:pt x="510" y="426"/>
                </a:cubicBezTo>
                <a:cubicBezTo>
                  <a:pt x="509" y="425"/>
                  <a:pt x="509" y="425"/>
                  <a:pt x="508" y="425"/>
                </a:cubicBezTo>
                <a:cubicBezTo>
                  <a:pt x="507" y="425"/>
                  <a:pt x="506" y="424"/>
                  <a:pt x="507" y="424"/>
                </a:cubicBezTo>
                <a:cubicBezTo>
                  <a:pt x="508" y="424"/>
                  <a:pt x="509" y="425"/>
                  <a:pt x="509" y="425"/>
                </a:cubicBezTo>
                <a:close/>
                <a:moveTo>
                  <a:pt x="302" y="631"/>
                </a:moveTo>
                <a:cubicBezTo>
                  <a:pt x="303" y="631"/>
                  <a:pt x="305" y="630"/>
                  <a:pt x="306" y="630"/>
                </a:cubicBezTo>
                <a:cubicBezTo>
                  <a:pt x="307" y="629"/>
                  <a:pt x="310" y="630"/>
                  <a:pt x="309" y="628"/>
                </a:cubicBezTo>
                <a:cubicBezTo>
                  <a:pt x="309" y="626"/>
                  <a:pt x="307" y="629"/>
                  <a:pt x="306" y="629"/>
                </a:cubicBezTo>
                <a:cubicBezTo>
                  <a:pt x="305" y="629"/>
                  <a:pt x="304" y="629"/>
                  <a:pt x="304" y="629"/>
                </a:cubicBezTo>
                <a:cubicBezTo>
                  <a:pt x="303" y="629"/>
                  <a:pt x="301" y="629"/>
                  <a:pt x="301" y="630"/>
                </a:cubicBezTo>
                <a:cubicBezTo>
                  <a:pt x="300" y="631"/>
                  <a:pt x="301" y="631"/>
                  <a:pt x="302" y="631"/>
                </a:cubicBezTo>
                <a:close/>
                <a:moveTo>
                  <a:pt x="1057" y="12"/>
                </a:moveTo>
                <a:cubicBezTo>
                  <a:pt x="1058" y="12"/>
                  <a:pt x="1059" y="14"/>
                  <a:pt x="1060" y="15"/>
                </a:cubicBezTo>
                <a:cubicBezTo>
                  <a:pt x="1061" y="16"/>
                  <a:pt x="1062" y="16"/>
                  <a:pt x="1063" y="16"/>
                </a:cubicBezTo>
                <a:cubicBezTo>
                  <a:pt x="1064" y="16"/>
                  <a:pt x="1064" y="15"/>
                  <a:pt x="1065" y="15"/>
                </a:cubicBezTo>
                <a:cubicBezTo>
                  <a:pt x="1066" y="15"/>
                  <a:pt x="1066" y="15"/>
                  <a:pt x="1067" y="15"/>
                </a:cubicBezTo>
                <a:cubicBezTo>
                  <a:pt x="1068" y="15"/>
                  <a:pt x="1069" y="14"/>
                  <a:pt x="1069" y="13"/>
                </a:cubicBezTo>
                <a:cubicBezTo>
                  <a:pt x="1070" y="13"/>
                  <a:pt x="1071" y="13"/>
                  <a:pt x="1071" y="13"/>
                </a:cubicBezTo>
                <a:cubicBezTo>
                  <a:pt x="1073" y="13"/>
                  <a:pt x="1074" y="12"/>
                  <a:pt x="1076" y="13"/>
                </a:cubicBezTo>
                <a:cubicBezTo>
                  <a:pt x="1078" y="13"/>
                  <a:pt x="1079" y="13"/>
                  <a:pt x="1080" y="14"/>
                </a:cubicBezTo>
                <a:cubicBezTo>
                  <a:pt x="1080" y="14"/>
                  <a:pt x="1082" y="14"/>
                  <a:pt x="1082" y="14"/>
                </a:cubicBezTo>
                <a:cubicBezTo>
                  <a:pt x="1082" y="15"/>
                  <a:pt x="1081" y="15"/>
                  <a:pt x="1080" y="15"/>
                </a:cubicBezTo>
                <a:cubicBezTo>
                  <a:pt x="1079" y="15"/>
                  <a:pt x="1079" y="15"/>
                  <a:pt x="1078" y="15"/>
                </a:cubicBezTo>
                <a:cubicBezTo>
                  <a:pt x="1077" y="16"/>
                  <a:pt x="1077" y="16"/>
                  <a:pt x="1077" y="17"/>
                </a:cubicBezTo>
                <a:cubicBezTo>
                  <a:pt x="1076" y="17"/>
                  <a:pt x="1075" y="17"/>
                  <a:pt x="1075" y="18"/>
                </a:cubicBezTo>
                <a:cubicBezTo>
                  <a:pt x="1074" y="18"/>
                  <a:pt x="1074" y="19"/>
                  <a:pt x="1075" y="19"/>
                </a:cubicBezTo>
                <a:cubicBezTo>
                  <a:pt x="1076" y="20"/>
                  <a:pt x="1078" y="18"/>
                  <a:pt x="1079" y="18"/>
                </a:cubicBezTo>
                <a:cubicBezTo>
                  <a:pt x="1080" y="18"/>
                  <a:pt x="1082" y="18"/>
                  <a:pt x="1083" y="18"/>
                </a:cubicBezTo>
                <a:cubicBezTo>
                  <a:pt x="1086" y="18"/>
                  <a:pt x="1090" y="17"/>
                  <a:pt x="1093" y="18"/>
                </a:cubicBezTo>
                <a:cubicBezTo>
                  <a:pt x="1095" y="18"/>
                  <a:pt x="1097" y="17"/>
                  <a:pt x="1098" y="17"/>
                </a:cubicBezTo>
                <a:cubicBezTo>
                  <a:pt x="1100" y="17"/>
                  <a:pt x="1102" y="18"/>
                  <a:pt x="1103" y="17"/>
                </a:cubicBezTo>
                <a:cubicBezTo>
                  <a:pt x="1103" y="15"/>
                  <a:pt x="1102" y="16"/>
                  <a:pt x="1102" y="15"/>
                </a:cubicBezTo>
                <a:cubicBezTo>
                  <a:pt x="1101" y="15"/>
                  <a:pt x="1101" y="14"/>
                  <a:pt x="1101" y="14"/>
                </a:cubicBezTo>
                <a:cubicBezTo>
                  <a:pt x="1101" y="13"/>
                  <a:pt x="1100" y="13"/>
                  <a:pt x="1100" y="12"/>
                </a:cubicBezTo>
                <a:cubicBezTo>
                  <a:pt x="1100" y="11"/>
                  <a:pt x="1100" y="11"/>
                  <a:pt x="1099" y="10"/>
                </a:cubicBezTo>
                <a:cubicBezTo>
                  <a:pt x="1099" y="9"/>
                  <a:pt x="1097" y="8"/>
                  <a:pt x="1098" y="7"/>
                </a:cubicBezTo>
                <a:cubicBezTo>
                  <a:pt x="1099" y="5"/>
                  <a:pt x="1101" y="5"/>
                  <a:pt x="1102" y="5"/>
                </a:cubicBezTo>
                <a:cubicBezTo>
                  <a:pt x="1105" y="4"/>
                  <a:pt x="1109" y="3"/>
                  <a:pt x="1112" y="2"/>
                </a:cubicBezTo>
                <a:cubicBezTo>
                  <a:pt x="1114" y="2"/>
                  <a:pt x="1115" y="2"/>
                  <a:pt x="1116" y="2"/>
                </a:cubicBezTo>
                <a:cubicBezTo>
                  <a:pt x="1082" y="2"/>
                  <a:pt x="1082" y="2"/>
                  <a:pt x="1082" y="2"/>
                </a:cubicBezTo>
                <a:cubicBezTo>
                  <a:pt x="1082" y="2"/>
                  <a:pt x="1082" y="3"/>
                  <a:pt x="1082" y="3"/>
                </a:cubicBezTo>
                <a:cubicBezTo>
                  <a:pt x="1083" y="3"/>
                  <a:pt x="1084" y="3"/>
                  <a:pt x="1084" y="3"/>
                </a:cubicBezTo>
                <a:cubicBezTo>
                  <a:pt x="1085" y="4"/>
                  <a:pt x="1081" y="4"/>
                  <a:pt x="1080" y="4"/>
                </a:cubicBezTo>
                <a:cubicBezTo>
                  <a:pt x="1079" y="4"/>
                  <a:pt x="1078" y="5"/>
                  <a:pt x="1077" y="5"/>
                </a:cubicBezTo>
                <a:cubicBezTo>
                  <a:pt x="1077" y="5"/>
                  <a:pt x="1077" y="5"/>
                  <a:pt x="1076" y="5"/>
                </a:cubicBezTo>
                <a:cubicBezTo>
                  <a:pt x="1076" y="5"/>
                  <a:pt x="1076" y="5"/>
                  <a:pt x="1075" y="5"/>
                </a:cubicBezTo>
                <a:cubicBezTo>
                  <a:pt x="1075" y="6"/>
                  <a:pt x="1075" y="5"/>
                  <a:pt x="1074" y="5"/>
                </a:cubicBezTo>
                <a:cubicBezTo>
                  <a:pt x="1074" y="6"/>
                  <a:pt x="1074" y="6"/>
                  <a:pt x="1075" y="7"/>
                </a:cubicBezTo>
                <a:cubicBezTo>
                  <a:pt x="1076" y="7"/>
                  <a:pt x="1077" y="7"/>
                  <a:pt x="1078" y="7"/>
                </a:cubicBezTo>
                <a:cubicBezTo>
                  <a:pt x="1080" y="8"/>
                  <a:pt x="1081" y="8"/>
                  <a:pt x="1083" y="8"/>
                </a:cubicBezTo>
                <a:cubicBezTo>
                  <a:pt x="1083" y="9"/>
                  <a:pt x="1082" y="9"/>
                  <a:pt x="1081" y="9"/>
                </a:cubicBezTo>
                <a:cubicBezTo>
                  <a:pt x="1080" y="9"/>
                  <a:pt x="1080" y="10"/>
                  <a:pt x="1079" y="10"/>
                </a:cubicBezTo>
                <a:cubicBezTo>
                  <a:pt x="1077" y="10"/>
                  <a:pt x="1075" y="10"/>
                  <a:pt x="1074" y="9"/>
                </a:cubicBezTo>
                <a:cubicBezTo>
                  <a:pt x="1072" y="9"/>
                  <a:pt x="1070" y="10"/>
                  <a:pt x="1068" y="9"/>
                </a:cubicBezTo>
                <a:cubicBezTo>
                  <a:pt x="1067" y="9"/>
                  <a:pt x="1066" y="8"/>
                  <a:pt x="1064" y="7"/>
                </a:cubicBezTo>
                <a:cubicBezTo>
                  <a:pt x="1063" y="7"/>
                  <a:pt x="1062" y="7"/>
                  <a:pt x="1061" y="7"/>
                </a:cubicBezTo>
                <a:cubicBezTo>
                  <a:pt x="1060" y="7"/>
                  <a:pt x="1060" y="8"/>
                  <a:pt x="1059" y="8"/>
                </a:cubicBezTo>
                <a:cubicBezTo>
                  <a:pt x="1058" y="8"/>
                  <a:pt x="1057" y="8"/>
                  <a:pt x="1057" y="9"/>
                </a:cubicBezTo>
                <a:cubicBezTo>
                  <a:pt x="1056" y="9"/>
                  <a:pt x="1056" y="10"/>
                  <a:pt x="1056" y="10"/>
                </a:cubicBezTo>
                <a:cubicBezTo>
                  <a:pt x="1055" y="10"/>
                  <a:pt x="1055" y="10"/>
                  <a:pt x="1055" y="11"/>
                </a:cubicBezTo>
                <a:cubicBezTo>
                  <a:pt x="1055" y="12"/>
                  <a:pt x="1056" y="12"/>
                  <a:pt x="1057" y="12"/>
                </a:cubicBezTo>
                <a:close/>
                <a:moveTo>
                  <a:pt x="603" y="400"/>
                </a:moveTo>
                <a:cubicBezTo>
                  <a:pt x="604" y="401"/>
                  <a:pt x="605" y="401"/>
                  <a:pt x="606" y="401"/>
                </a:cubicBezTo>
                <a:cubicBezTo>
                  <a:pt x="608" y="402"/>
                  <a:pt x="609" y="401"/>
                  <a:pt x="610" y="400"/>
                </a:cubicBezTo>
                <a:cubicBezTo>
                  <a:pt x="611" y="399"/>
                  <a:pt x="611" y="397"/>
                  <a:pt x="610" y="397"/>
                </a:cubicBezTo>
                <a:cubicBezTo>
                  <a:pt x="608" y="396"/>
                  <a:pt x="608" y="395"/>
                  <a:pt x="606" y="395"/>
                </a:cubicBezTo>
                <a:cubicBezTo>
                  <a:pt x="605" y="395"/>
                  <a:pt x="605" y="395"/>
                  <a:pt x="604" y="394"/>
                </a:cubicBezTo>
                <a:cubicBezTo>
                  <a:pt x="604" y="394"/>
                  <a:pt x="603" y="393"/>
                  <a:pt x="603" y="394"/>
                </a:cubicBezTo>
                <a:cubicBezTo>
                  <a:pt x="602" y="395"/>
                  <a:pt x="603" y="396"/>
                  <a:pt x="603" y="396"/>
                </a:cubicBezTo>
                <a:cubicBezTo>
                  <a:pt x="603" y="398"/>
                  <a:pt x="602" y="399"/>
                  <a:pt x="603" y="400"/>
                </a:cubicBezTo>
                <a:close/>
                <a:moveTo>
                  <a:pt x="526" y="418"/>
                </a:moveTo>
                <a:cubicBezTo>
                  <a:pt x="527" y="419"/>
                  <a:pt x="528" y="418"/>
                  <a:pt x="529" y="418"/>
                </a:cubicBezTo>
                <a:cubicBezTo>
                  <a:pt x="531" y="417"/>
                  <a:pt x="533" y="416"/>
                  <a:pt x="531" y="415"/>
                </a:cubicBezTo>
                <a:cubicBezTo>
                  <a:pt x="531" y="415"/>
                  <a:pt x="530" y="415"/>
                  <a:pt x="530" y="415"/>
                </a:cubicBezTo>
                <a:cubicBezTo>
                  <a:pt x="529" y="415"/>
                  <a:pt x="529" y="414"/>
                  <a:pt x="529" y="414"/>
                </a:cubicBezTo>
                <a:cubicBezTo>
                  <a:pt x="528" y="413"/>
                  <a:pt x="528" y="413"/>
                  <a:pt x="527" y="412"/>
                </a:cubicBezTo>
                <a:cubicBezTo>
                  <a:pt x="525" y="412"/>
                  <a:pt x="525" y="412"/>
                  <a:pt x="524" y="411"/>
                </a:cubicBezTo>
                <a:cubicBezTo>
                  <a:pt x="523" y="411"/>
                  <a:pt x="521" y="410"/>
                  <a:pt x="521" y="411"/>
                </a:cubicBezTo>
                <a:cubicBezTo>
                  <a:pt x="521" y="413"/>
                  <a:pt x="523" y="414"/>
                  <a:pt x="524" y="415"/>
                </a:cubicBezTo>
                <a:cubicBezTo>
                  <a:pt x="525" y="416"/>
                  <a:pt x="524" y="418"/>
                  <a:pt x="526" y="418"/>
                </a:cubicBezTo>
                <a:close/>
                <a:moveTo>
                  <a:pt x="436" y="477"/>
                </a:moveTo>
                <a:cubicBezTo>
                  <a:pt x="437" y="477"/>
                  <a:pt x="438" y="477"/>
                  <a:pt x="438" y="477"/>
                </a:cubicBezTo>
                <a:cubicBezTo>
                  <a:pt x="440" y="477"/>
                  <a:pt x="442" y="478"/>
                  <a:pt x="444" y="478"/>
                </a:cubicBezTo>
                <a:cubicBezTo>
                  <a:pt x="445" y="479"/>
                  <a:pt x="446" y="478"/>
                  <a:pt x="447" y="476"/>
                </a:cubicBezTo>
                <a:cubicBezTo>
                  <a:pt x="448" y="475"/>
                  <a:pt x="449" y="474"/>
                  <a:pt x="450" y="473"/>
                </a:cubicBezTo>
                <a:cubicBezTo>
                  <a:pt x="451" y="472"/>
                  <a:pt x="452" y="471"/>
                  <a:pt x="453" y="471"/>
                </a:cubicBezTo>
                <a:cubicBezTo>
                  <a:pt x="455" y="470"/>
                  <a:pt x="456" y="470"/>
                  <a:pt x="458" y="470"/>
                </a:cubicBezTo>
                <a:cubicBezTo>
                  <a:pt x="459" y="470"/>
                  <a:pt x="461" y="470"/>
                  <a:pt x="462" y="468"/>
                </a:cubicBezTo>
                <a:cubicBezTo>
                  <a:pt x="462" y="467"/>
                  <a:pt x="462" y="465"/>
                  <a:pt x="462" y="464"/>
                </a:cubicBezTo>
                <a:cubicBezTo>
                  <a:pt x="463" y="463"/>
                  <a:pt x="464" y="461"/>
                  <a:pt x="462" y="460"/>
                </a:cubicBezTo>
                <a:cubicBezTo>
                  <a:pt x="462" y="460"/>
                  <a:pt x="461" y="460"/>
                  <a:pt x="460" y="460"/>
                </a:cubicBezTo>
                <a:cubicBezTo>
                  <a:pt x="459" y="460"/>
                  <a:pt x="459" y="459"/>
                  <a:pt x="459" y="459"/>
                </a:cubicBezTo>
                <a:cubicBezTo>
                  <a:pt x="458" y="458"/>
                  <a:pt x="457" y="458"/>
                  <a:pt x="456" y="459"/>
                </a:cubicBezTo>
                <a:cubicBezTo>
                  <a:pt x="456" y="459"/>
                  <a:pt x="456" y="460"/>
                  <a:pt x="455" y="460"/>
                </a:cubicBezTo>
                <a:cubicBezTo>
                  <a:pt x="454" y="461"/>
                  <a:pt x="454" y="460"/>
                  <a:pt x="454" y="461"/>
                </a:cubicBezTo>
                <a:cubicBezTo>
                  <a:pt x="453" y="462"/>
                  <a:pt x="454" y="462"/>
                  <a:pt x="454" y="463"/>
                </a:cubicBezTo>
                <a:cubicBezTo>
                  <a:pt x="456" y="464"/>
                  <a:pt x="454" y="465"/>
                  <a:pt x="453" y="466"/>
                </a:cubicBezTo>
                <a:cubicBezTo>
                  <a:pt x="452" y="467"/>
                  <a:pt x="452" y="467"/>
                  <a:pt x="451" y="467"/>
                </a:cubicBezTo>
                <a:cubicBezTo>
                  <a:pt x="451" y="467"/>
                  <a:pt x="450" y="468"/>
                  <a:pt x="450" y="469"/>
                </a:cubicBezTo>
                <a:cubicBezTo>
                  <a:pt x="449" y="469"/>
                  <a:pt x="448" y="471"/>
                  <a:pt x="448" y="470"/>
                </a:cubicBezTo>
                <a:cubicBezTo>
                  <a:pt x="447" y="470"/>
                  <a:pt x="448" y="469"/>
                  <a:pt x="448" y="468"/>
                </a:cubicBezTo>
                <a:cubicBezTo>
                  <a:pt x="448" y="467"/>
                  <a:pt x="448" y="467"/>
                  <a:pt x="449" y="467"/>
                </a:cubicBezTo>
                <a:cubicBezTo>
                  <a:pt x="450" y="466"/>
                  <a:pt x="450" y="466"/>
                  <a:pt x="450" y="465"/>
                </a:cubicBezTo>
                <a:cubicBezTo>
                  <a:pt x="450" y="464"/>
                  <a:pt x="449" y="465"/>
                  <a:pt x="448" y="464"/>
                </a:cubicBezTo>
                <a:cubicBezTo>
                  <a:pt x="448" y="464"/>
                  <a:pt x="448" y="463"/>
                  <a:pt x="449" y="462"/>
                </a:cubicBezTo>
                <a:cubicBezTo>
                  <a:pt x="449" y="461"/>
                  <a:pt x="450" y="459"/>
                  <a:pt x="450" y="457"/>
                </a:cubicBezTo>
                <a:cubicBezTo>
                  <a:pt x="450" y="455"/>
                  <a:pt x="447" y="455"/>
                  <a:pt x="446" y="456"/>
                </a:cubicBezTo>
                <a:cubicBezTo>
                  <a:pt x="444" y="457"/>
                  <a:pt x="445" y="459"/>
                  <a:pt x="445" y="460"/>
                </a:cubicBezTo>
                <a:cubicBezTo>
                  <a:pt x="444" y="461"/>
                  <a:pt x="444" y="461"/>
                  <a:pt x="443" y="461"/>
                </a:cubicBezTo>
                <a:cubicBezTo>
                  <a:pt x="443" y="462"/>
                  <a:pt x="443" y="462"/>
                  <a:pt x="443" y="463"/>
                </a:cubicBezTo>
                <a:cubicBezTo>
                  <a:pt x="442" y="464"/>
                  <a:pt x="439" y="464"/>
                  <a:pt x="441" y="465"/>
                </a:cubicBezTo>
                <a:cubicBezTo>
                  <a:pt x="441" y="466"/>
                  <a:pt x="442" y="466"/>
                  <a:pt x="441" y="467"/>
                </a:cubicBezTo>
                <a:cubicBezTo>
                  <a:pt x="441" y="467"/>
                  <a:pt x="441" y="468"/>
                  <a:pt x="440" y="468"/>
                </a:cubicBezTo>
                <a:cubicBezTo>
                  <a:pt x="439" y="468"/>
                  <a:pt x="439" y="469"/>
                  <a:pt x="438" y="470"/>
                </a:cubicBezTo>
                <a:cubicBezTo>
                  <a:pt x="438" y="470"/>
                  <a:pt x="438" y="471"/>
                  <a:pt x="438" y="472"/>
                </a:cubicBezTo>
                <a:cubicBezTo>
                  <a:pt x="438" y="473"/>
                  <a:pt x="438" y="474"/>
                  <a:pt x="436" y="475"/>
                </a:cubicBezTo>
                <a:cubicBezTo>
                  <a:pt x="435" y="475"/>
                  <a:pt x="433" y="476"/>
                  <a:pt x="433" y="477"/>
                </a:cubicBezTo>
                <a:cubicBezTo>
                  <a:pt x="434" y="478"/>
                  <a:pt x="435" y="477"/>
                  <a:pt x="436" y="477"/>
                </a:cubicBezTo>
                <a:close/>
                <a:moveTo>
                  <a:pt x="412" y="478"/>
                </a:moveTo>
                <a:cubicBezTo>
                  <a:pt x="412" y="477"/>
                  <a:pt x="411" y="477"/>
                  <a:pt x="410" y="477"/>
                </a:cubicBezTo>
                <a:cubicBezTo>
                  <a:pt x="409" y="478"/>
                  <a:pt x="409" y="478"/>
                  <a:pt x="409" y="479"/>
                </a:cubicBezTo>
                <a:cubicBezTo>
                  <a:pt x="408" y="479"/>
                  <a:pt x="408" y="479"/>
                  <a:pt x="407" y="480"/>
                </a:cubicBezTo>
                <a:cubicBezTo>
                  <a:pt x="405" y="480"/>
                  <a:pt x="401" y="483"/>
                  <a:pt x="403" y="485"/>
                </a:cubicBezTo>
                <a:cubicBezTo>
                  <a:pt x="404" y="486"/>
                  <a:pt x="406" y="486"/>
                  <a:pt x="407" y="486"/>
                </a:cubicBezTo>
                <a:cubicBezTo>
                  <a:pt x="409" y="486"/>
                  <a:pt x="409" y="485"/>
                  <a:pt x="410" y="484"/>
                </a:cubicBezTo>
                <a:cubicBezTo>
                  <a:pt x="412" y="483"/>
                  <a:pt x="413" y="482"/>
                  <a:pt x="414" y="481"/>
                </a:cubicBezTo>
                <a:cubicBezTo>
                  <a:pt x="416" y="480"/>
                  <a:pt x="414" y="480"/>
                  <a:pt x="413" y="479"/>
                </a:cubicBezTo>
                <a:cubicBezTo>
                  <a:pt x="413" y="478"/>
                  <a:pt x="413" y="478"/>
                  <a:pt x="412" y="478"/>
                </a:cubicBezTo>
                <a:close/>
                <a:moveTo>
                  <a:pt x="419" y="479"/>
                </a:moveTo>
                <a:cubicBezTo>
                  <a:pt x="418" y="480"/>
                  <a:pt x="418" y="480"/>
                  <a:pt x="417" y="481"/>
                </a:cubicBezTo>
                <a:cubicBezTo>
                  <a:pt x="417" y="482"/>
                  <a:pt x="416" y="483"/>
                  <a:pt x="417" y="483"/>
                </a:cubicBezTo>
                <a:cubicBezTo>
                  <a:pt x="418" y="483"/>
                  <a:pt x="419" y="482"/>
                  <a:pt x="419" y="482"/>
                </a:cubicBezTo>
                <a:cubicBezTo>
                  <a:pt x="421" y="481"/>
                  <a:pt x="422" y="481"/>
                  <a:pt x="423" y="481"/>
                </a:cubicBezTo>
                <a:cubicBezTo>
                  <a:pt x="424" y="481"/>
                  <a:pt x="424" y="480"/>
                  <a:pt x="425" y="480"/>
                </a:cubicBezTo>
                <a:cubicBezTo>
                  <a:pt x="426" y="479"/>
                  <a:pt x="426" y="479"/>
                  <a:pt x="427" y="479"/>
                </a:cubicBezTo>
                <a:cubicBezTo>
                  <a:pt x="428" y="478"/>
                  <a:pt x="429" y="478"/>
                  <a:pt x="431" y="477"/>
                </a:cubicBezTo>
                <a:cubicBezTo>
                  <a:pt x="432" y="477"/>
                  <a:pt x="433" y="476"/>
                  <a:pt x="434" y="475"/>
                </a:cubicBezTo>
                <a:cubicBezTo>
                  <a:pt x="434" y="474"/>
                  <a:pt x="436" y="472"/>
                  <a:pt x="434" y="473"/>
                </a:cubicBezTo>
                <a:cubicBezTo>
                  <a:pt x="433" y="473"/>
                  <a:pt x="433" y="473"/>
                  <a:pt x="432" y="474"/>
                </a:cubicBezTo>
                <a:cubicBezTo>
                  <a:pt x="432" y="474"/>
                  <a:pt x="431" y="474"/>
                  <a:pt x="430" y="474"/>
                </a:cubicBezTo>
                <a:cubicBezTo>
                  <a:pt x="429" y="474"/>
                  <a:pt x="427" y="474"/>
                  <a:pt x="426" y="474"/>
                </a:cubicBezTo>
                <a:cubicBezTo>
                  <a:pt x="425" y="475"/>
                  <a:pt x="425" y="475"/>
                  <a:pt x="424" y="475"/>
                </a:cubicBezTo>
                <a:cubicBezTo>
                  <a:pt x="423" y="476"/>
                  <a:pt x="422" y="475"/>
                  <a:pt x="422" y="476"/>
                </a:cubicBezTo>
                <a:cubicBezTo>
                  <a:pt x="421" y="476"/>
                  <a:pt x="421" y="477"/>
                  <a:pt x="420" y="477"/>
                </a:cubicBezTo>
                <a:cubicBezTo>
                  <a:pt x="420" y="478"/>
                  <a:pt x="420" y="479"/>
                  <a:pt x="419" y="479"/>
                </a:cubicBezTo>
                <a:close/>
                <a:moveTo>
                  <a:pt x="395" y="485"/>
                </a:moveTo>
                <a:cubicBezTo>
                  <a:pt x="393" y="484"/>
                  <a:pt x="390" y="492"/>
                  <a:pt x="390" y="493"/>
                </a:cubicBezTo>
                <a:cubicBezTo>
                  <a:pt x="389" y="493"/>
                  <a:pt x="389" y="494"/>
                  <a:pt x="389" y="495"/>
                </a:cubicBezTo>
                <a:cubicBezTo>
                  <a:pt x="390" y="495"/>
                  <a:pt x="391" y="495"/>
                  <a:pt x="391" y="494"/>
                </a:cubicBezTo>
                <a:cubicBezTo>
                  <a:pt x="392" y="493"/>
                  <a:pt x="393" y="492"/>
                  <a:pt x="395" y="491"/>
                </a:cubicBezTo>
                <a:cubicBezTo>
                  <a:pt x="395" y="491"/>
                  <a:pt x="396" y="490"/>
                  <a:pt x="396" y="489"/>
                </a:cubicBezTo>
                <a:cubicBezTo>
                  <a:pt x="395" y="489"/>
                  <a:pt x="394" y="490"/>
                  <a:pt x="394" y="488"/>
                </a:cubicBezTo>
                <a:cubicBezTo>
                  <a:pt x="394" y="487"/>
                  <a:pt x="395" y="487"/>
                  <a:pt x="395" y="487"/>
                </a:cubicBezTo>
                <a:cubicBezTo>
                  <a:pt x="395" y="486"/>
                  <a:pt x="396" y="485"/>
                  <a:pt x="395" y="485"/>
                </a:cubicBezTo>
                <a:close/>
                <a:moveTo>
                  <a:pt x="443" y="455"/>
                </a:moveTo>
                <a:cubicBezTo>
                  <a:pt x="443" y="455"/>
                  <a:pt x="443" y="456"/>
                  <a:pt x="444" y="456"/>
                </a:cubicBezTo>
                <a:cubicBezTo>
                  <a:pt x="445" y="457"/>
                  <a:pt x="446" y="455"/>
                  <a:pt x="447" y="455"/>
                </a:cubicBezTo>
                <a:cubicBezTo>
                  <a:pt x="448" y="454"/>
                  <a:pt x="449" y="454"/>
                  <a:pt x="451" y="453"/>
                </a:cubicBezTo>
                <a:cubicBezTo>
                  <a:pt x="452" y="452"/>
                  <a:pt x="452" y="450"/>
                  <a:pt x="453" y="449"/>
                </a:cubicBezTo>
                <a:cubicBezTo>
                  <a:pt x="454" y="449"/>
                  <a:pt x="456" y="447"/>
                  <a:pt x="455" y="446"/>
                </a:cubicBezTo>
                <a:cubicBezTo>
                  <a:pt x="455" y="445"/>
                  <a:pt x="452" y="447"/>
                  <a:pt x="452" y="447"/>
                </a:cubicBezTo>
                <a:cubicBezTo>
                  <a:pt x="450" y="448"/>
                  <a:pt x="449" y="448"/>
                  <a:pt x="448" y="449"/>
                </a:cubicBezTo>
                <a:cubicBezTo>
                  <a:pt x="446" y="449"/>
                  <a:pt x="445" y="451"/>
                  <a:pt x="444" y="452"/>
                </a:cubicBezTo>
                <a:cubicBezTo>
                  <a:pt x="442" y="453"/>
                  <a:pt x="441" y="455"/>
                  <a:pt x="441" y="458"/>
                </a:cubicBezTo>
                <a:cubicBezTo>
                  <a:pt x="441" y="458"/>
                  <a:pt x="441" y="459"/>
                  <a:pt x="441" y="459"/>
                </a:cubicBezTo>
                <a:cubicBezTo>
                  <a:pt x="442" y="459"/>
                  <a:pt x="442" y="459"/>
                  <a:pt x="442" y="458"/>
                </a:cubicBezTo>
                <a:cubicBezTo>
                  <a:pt x="443" y="457"/>
                  <a:pt x="441" y="457"/>
                  <a:pt x="442" y="456"/>
                </a:cubicBezTo>
                <a:cubicBezTo>
                  <a:pt x="442" y="455"/>
                  <a:pt x="443" y="455"/>
                  <a:pt x="443" y="455"/>
                </a:cubicBezTo>
                <a:close/>
                <a:moveTo>
                  <a:pt x="538" y="416"/>
                </a:moveTo>
                <a:cubicBezTo>
                  <a:pt x="538" y="416"/>
                  <a:pt x="538" y="417"/>
                  <a:pt x="538" y="417"/>
                </a:cubicBezTo>
                <a:cubicBezTo>
                  <a:pt x="539" y="418"/>
                  <a:pt x="539" y="417"/>
                  <a:pt x="540" y="417"/>
                </a:cubicBezTo>
                <a:cubicBezTo>
                  <a:pt x="541" y="417"/>
                  <a:pt x="541" y="418"/>
                  <a:pt x="542" y="418"/>
                </a:cubicBezTo>
                <a:cubicBezTo>
                  <a:pt x="542" y="418"/>
                  <a:pt x="543" y="419"/>
                  <a:pt x="543" y="419"/>
                </a:cubicBezTo>
                <a:cubicBezTo>
                  <a:pt x="544" y="418"/>
                  <a:pt x="544" y="417"/>
                  <a:pt x="544" y="417"/>
                </a:cubicBezTo>
                <a:cubicBezTo>
                  <a:pt x="545" y="415"/>
                  <a:pt x="547" y="415"/>
                  <a:pt x="546" y="413"/>
                </a:cubicBezTo>
                <a:cubicBezTo>
                  <a:pt x="545" y="412"/>
                  <a:pt x="545" y="412"/>
                  <a:pt x="544" y="412"/>
                </a:cubicBezTo>
                <a:cubicBezTo>
                  <a:pt x="543" y="413"/>
                  <a:pt x="543" y="413"/>
                  <a:pt x="542" y="414"/>
                </a:cubicBezTo>
                <a:cubicBezTo>
                  <a:pt x="542" y="414"/>
                  <a:pt x="541" y="414"/>
                  <a:pt x="540" y="414"/>
                </a:cubicBezTo>
                <a:cubicBezTo>
                  <a:pt x="540" y="414"/>
                  <a:pt x="539" y="414"/>
                  <a:pt x="539" y="414"/>
                </a:cubicBezTo>
                <a:cubicBezTo>
                  <a:pt x="538" y="414"/>
                  <a:pt x="538" y="414"/>
                  <a:pt x="538" y="414"/>
                </a:cubicBezTo>
                <a:cubicBezTo>
                  <a:pt x="537" y="414"/>
                  <a:pt x="537" y="414"/>
                  <a:pt x="537" y="415"/>
                </a:cubicBezTo>
                <a:cubicBezTo>
                  <a:pt x="537" y="416"/>
                  <a:pt x="538" y="416"/>
                  <a:pt x="538" y="416"/>
                </a:cubicBezTo>
                <a:close/>
                <a:moveTo>
                  <a:pt x="534" y="92"/>
                </a:moveTo>
                <a:cubicBezTo>
                  <a:pt x="536" y="92"/>
                  <a:pt x="537" y="92"/>
                  <a:pt x="538" y="93"/>
                </a:cubicBezTo>
                <a:cubicBezTo>
                  <a:pt x="540" y="94"/>
                  <a:pt x="541" y="94"/>
                  <a:pt x="542" y="95"/>
                </a:cubicBezTo>
                <a:cubicBezTo>
                  <a:pt x="542" y="96"/>
                  <a:pt x="542" y="97"/>
                  <a:pt x="543" y="98"/>
                </a:cubicBezTo>
                <a:cubicBezTo>
                  <a:pt x="544" y="99"/>
                  <a:pt x="544" y="99"/>
                  <a:pt x="544" y="100"/>
                </a:cubicBezTo>
                <a:cubicBezTo>
                  <a:pt x="544" y="100"/>
                  <a:pt x="544" y="101"/>
                  <a:pt x="544" y="101"/>
                </a:cubicBezTo>
                <a:cubicBezTo>
                  <a:pt x="543" y="102"/>
                  <a:pt x="542" y="102"/>
                  <a:pt x="542" y="103"/>
                </a:cubicBezTo>
                <a:cubicBezTo>
                  <a:pt x="543" y="104"/>
                  <a:pt x="544" y="103"/>
                  <a:pt x="544" y="102"/>
                </a:cubicBezTo>
                <a:cubicBezTo>
                  <a:pt x="545" y="102"/>
                  <a:pt x="547" y="102"/>
                  <a:pt x="548" y="102"/>
                </a:cubicBezTo>
                <a:cubicBezTo>
                  <a:pt x="550" y="102"/>
                  <a:pt x="551" y="102"/>
                  <a:pt x="552" y="102"/>
                </a:cubicBezTo>
                <a:cubicBezTo>
                  <a:pt x="553" y="102"/>
                  <a:pt x="554" y="102"/>
                  <a:pt x="554" y="102"/>
                </a:cubicBezTo>
                <a:cubicBezTo>
                  <a:pt x="555" y="101"/>
                  <a:pt x="556" y="101"/>
                  <a:pt x="556" y="101"/>
                </a:cubicBezTo>
                <a:cubicBezTo>
                  <a:pt x="558" y="100"/>
                  <a:pt x="559" y="101"/>
                  <a:pt x="561" y="101"/>
                </a:cubicBezTo>
                <a:cubicBezTo>
                  <a:pt x="563" y="101"/>
                  <a:pt x="564" y="100"/>
                  <a:pt x="565" y="100"/>
                </a:cubicBezTo>
                <a:cubicBezTo>
                  <a:pt x="568" y="100"/>
                  <a:pt x="575" y="101"/>
                  <a:pt x="574" y="96"/>
                </a:cubicBezTo>
                <a:cubicBezTo>
                  <a:pt x="574" y="95"/>
                  <a:pt x="573" y="95"/>
                  <a:pt x="573" y="95"/>
                </a:cubicBezTo>
                <a:cubicBezTo>
                  <a:pt x="572" y="94"/>
                  <a:pt x="573" y="93"/>
                  <a:pt x="574" y="92"/>
                </a:cubicBezTo>
                <a:cubicBezTo>
                  <a:pt x="575" y="91"/>
                  <a:pt x="574" y="90"/>
                  <a:pt x="573" y="89"/>
                </a:cubicBezTo>
                <a:cubicBezTo>
                  <a:pt x="572" y="89"/>
                  <a:pt x="572" y="89"/>
                  <a:pt x="571" y="88"/>
                </a:cubicBezTo>
                <a:cubicBezTo>
                  <a:pt x="571" y="88"/>
                  <a:pt x="571" y="87"/>
                  <a:pt x="571" y="86"/>
                </a:cubicBezTo>
                <a:cubicBezTo>
                  <a:pt x="570" y="84"/>
                  <a:pt x="569" y="87"/>
                  <a:pt x="568" y="87"/>
                </a:cubicBezTo>
                <a:cubicBezTo>
                  <a:pt x="566" y="88"/>
                  <a:pt x="566" y="86"/>
                  <a:pt x="565" y="86"/>
                </a:cubicBezTo>
                <a:cubicBezTo>
                  <a:pt x="564" y="85"/>
                  <a:pt x="562" y="85"/>
                  <a:pt x="561" y="86"/>
                </a:cubicBezTo>
                <a:cubicBezTo>
                  <a:pt x="560" y="87"/>
                  <a:pt x="559" y="86"/>
                  <a:pt x="557" y="85"/>
                </a:cubicBezTo>
                <a:cubicBezTo>
                  <a:pt x="556" y="85"/>
                  <a:pt x="555" y="84"/>
                  <a:pt x="554" y="84"/>
                </a:cubicBezTo>
                <a:cubicBezTo>
                  <a:pt x="553" y="85"/>
                  <a:pt x="552" y="85"/>
                  <a:pt x="552" y="85"/>
                </a:cubicBezTo>
                <a:cubicBezTo>
                  <a:pt x="552" y="86"/>
                  <a:pt x="551" y="87"/>
                  <a:pt x="551" y="87"/>
                </a:cubicBezTo>
                <a:cubicBezTo>
                  <a:pt x="550" y="87"/>
                  <a:pt x="550" y="87"/>
                  <a:pt x="549" y="87"/>
                </a:cubicBezTo>
                <a:cubicBezTo>
                  <a:pt x="548" y="88"/>
                  <a:pt x="546" y="88"/>
                  <a:pt x="544" y="88"/>
                </a:cubicBezTo>
                <a:cubicBezTo>
                  <a:pt x="543" y="89"/>
                  <a:pt x="541" y="89"/>
                  <a:pt x="540" y="89"/>
                </a:cubicBezTo>
                <a:cubicBezTo>
                  <a:pt x="538" y="89"/>
                  <a:pt x="537" y="89"/>
                  <a:pt x="535" y="90"/>
                </a:cubicBezTo>
                <a:cubicBezTo>
                  <a:pt x="535" y="90"/>
                  <a:pt x="534" y="90"/>
                  <a:pt x="533" y="90"/>
                </a:cubicBezTo>
                <a:cubicBezTo>
                  <a:pt x="533" y="90"/>
                  <a:pt x="532" y="90"/>
                  <a:pt x="531" y="91"/>
                </a:cubicBezTo>
                <a:cubicBezTo>
                  <a:pt x="531" y="91"/>
                  <a:pt x="532" y="91"/>
                  <a:pt x="532" y="91"/>
                </a:cubicBezTo>
                <a:cubicBezTo>
                  <a:pt x="533" y="92"/>
                  <a:pt x="534" y="92"/>
                  <a:pt x="534" y="92"/>
                </a:cubicBezTo>
                <a:close/>
                <a:moveTo>
                  <a:pt x="432" y="459"/>
                </a:moveTo>
                <a:cubicBezTo>
                  <a:pt x="430" y="459"/>
                  <a:pt x="429" y="461"/>
                  <a:pt x="428" y="462"/>
                </a:cubicBezTo>
                <a:cubicBezTo>
                  <a:pt x="427" y="463"/>
                  <a:pt x="425" y="462"/>
                  <a:pt x="424" y="463"/>
                </a:cubicBezTo>
                <a:cubicBezTo>
                  <a:pt x="424" y="464"/>
                  <a:pt x="423" y="465"/>
                  <a:pt x="422" y="465"/>
                </a:cubicBezTo>
                <a:cubicBezTo>
                  <a:pt x="420" y="465"/>
                  <a:pt x="420" y="466"/>
                  <a:pt x="420" y="467"/>
                </a:cubicBezTo>
                <a:cubicBezTo>
                  <a:pt x="421" y="468"/>
                  <a:pt x="421" y="468"/>
                  <a:pt x="421" y="469"/>
                </a:cubicBezTo>
                <a:cubicBezTo>
                  <a:pt x="422" y="469"/>
                  <a:pt x="423" y="469"/>
                  <a:pt x="423" y="469"/>
                </a:cubicBezTo>
                <a:cubicBezTo>
                  <a:pt x="424" y="468"/>
                  <a:pt x="424" y="466"/>
                  <a:pt x="426" y="466"/>
                </a:cubicBezTo>
                <a:cubicBezTo>
                  <a:pt x="427" y="465"/>
                  <a:pt x="429" y="465"/>
                  <a:pt x="430" y="465"/>
                </a:cubicBezTo>
                <a:cubicBezTo>
                  <a:pt x="432" y="465"/>
                  <a:pt x="431" y="467"/>
                  <a:pt x="430" y="468"/>
                </a:cubicBezTo>
                <a:cubicBezTo>
                  <a:pt x="430" y="468"/>
                  <a:pt x="430" y="469"/>
                  <a:pt x="431" y="469"/>
                </a:cubicBezTo>
                <a:cubicBezTo>
                  <a:pt x="431" y="470"/>
                  <a:pt x="432" y="469"/>
                  <a:pt x="433" y="469"/>
                </a:cubicBezTo>
                <a:cubicBezTo>
                  <a:pt x="433" y="469"/>
                  <a:pt x="434" y="469"/>
                  <a:pt x="435" y="469"/>
                </a:cubicBezTo>
                <a:cubicBezTo>
                  <a:pt x="435" y="468"/>
                  <a:pt x="436" y="468"/>
                  <a:pt x="436" y="467"/>
                </a:cubicBezTo>
                <a:cubicBezTo>
                  <a:pt x="437" y="467"/>
                  <a:pt x="438" y="467"/>
                  <a:pt x="438" y="467"/>
                </a:cubicBezTo>
                <a:cubicBezTo>
                  <a:pt x="439" y="466"/>
                  <a:pt x="439" y="466"/>
                  <a:pt x="439" y="465"/>
                </a:cubicBezTo>
                <a:cubicBezTo>
                  <a:pt x="440" y="464"/>
                  <a:pt x="441" y="462"/>
                  <a:pt x="440" y="461"/>
                </a:cubicBezTo>
                <a:cubicBezTo>
                  <a:pt x="439" y="460"/>
                  <a:pt x="437" y="460"/>
                  <a:pt x="437" y="459"/>
                </a:cubicBezTo>
                <a:cubicBezTo>
                  <a:pt x="436" y="458"/>
                  <a:pt x="436" y="458"/>
                  <a:pt x="436" y="457"/>
                </a:cubicBezTo>
                <a:cubicBezTo>
                  <a:pt x="435" y="457"/>
                  <a:pt x="435" y="456"/>
                  <a:pt x="435" y="455"/>
                </a:cubicBezTo>
                <a:cubicBezTo>
                  <a:pt x="434" y="454"/>
                  <a:pt x="432" y="453"/>
                  <a:pt x="432" y="455"/>
                </a:cubicBezTo>
                <a:cubicBezTo>
                  <a:pt x="431" y="457"/>
                  <a:pt x="434" y="458"/>
                  <a:pt x="432" y="459"/>
                </a:cubicBezTo>
                <a:close/>
                <a:moveTo>
                  <a:pt x="349" y="50"/>
                </a:moveTo>
                <a:cubicBezTo>
                  <a:pt x="349" y="51"/>
                  <a:pt x="350" y="51"/>
                  <a:pt x="350" y="52"/>
                </a:cubicBezTo>
                <a:cubicBezTo>
                  <a:pt x="351" y="53"/>
                  <a:pt x="351" y="54"/>
                  <a:pt x="351" y="54"/>
                </a:cubicBezTo>
                <a:cubicBezTo>
                  <a:pt x="352" y="56"/>
                  <a:pt x="353" y="56"/>
                  <a:pt x="354" y="57"/>
                </a:cubicBezTo>
                <a:cubicBezTo>
                  <a:pt x="356" y="58"/>
                  <a:pt x="356" y="59"/>
                  <a:pt x="356" y="61"/>
                </a:cubicBezTo>
                <a:cubicBezTo>
                  <a:pt x="356" y="63"/>
                  <a:pt x="357" y="63"/>
                  <a:pt x="358" y="63"/>
                </a:cubicBezTo>
                <a:cubicBezTo>
                  <a:pt x="360" y="63"/>
                  <a:pt x="361" y="63"/>
                  <a:pt x="362" y="62"/>
                </a:cubicBezTo>
                <a:cubicBezTo>
                  <a:pt x="363" y="62"/>
                  <a:pt x="363" y="62"/>
                  <a:pt x="364" y="61"/>
                </a:cubicBezTo>
                <a:cubicBezTo>
                  <a:pt x="366" y="60"/>
                  <a:pt x="366" y="59"/>
                  <a:pt x="365" y="57"/>
                </a:cubicBezTo>
                <a:cubicBezTo>
                  <a:pt x="365" y="57"/>
                  <a:pt x="365" y="57"/>
                  <a:pt x="364" y="56"/>
                </a:cubicBezTo>
                <a:cubicBezTo>
                  <a:pt x="364" y="56"/>
                  <a:pt x="364" y="55"/>
                  <a:pt x="365" y="55"/>
                </a:cubicBezTo>
                <a:cubicBezTo>
                  <a:pt x="366" y="54"/>
                  <a:pt x="366" y="55"/>
                  <a:pt x="367" y="55"/>
                </a:cubicBezTo>
                <a:cubicBezTo>
                  <a:pt x="368" y="56"/>
                  <a:pt x="368" y="56"/>
                  <a:pt x="369" y="56"/>
                </a:cubicBezTo>
                <a:cubicBezTo>
                  <a:pt x="369" y="56"/>
                  <a:pt x="369" y="57"/>
                  <a:pt x="369" y="57"/>
                </a:cubicBezTo>
                <a:cubicBezTo>
                  <a:pt x="369" y="58"/>
                  <a:pt x="370" y="58"/>
                  <a:pt x="370" y="58"/>
                </a:cubicBezTo>
                <a:cubicBezTo>
                  <a:pt x="370" y="57"/>
                  <a:pt x="370" y="57"/>
                  <a:pt x="370" y="56"/>
                </a:cubicBezTo>
                <a:cubicBezTo>
                  <a:pt x="369" y="55"/>
                  <a:pt x="371" y="56"/>
                  <a:pt x="372" y="56"/>
                </a:cubicBezTo>
                <a:cubicBezTo>
                  <a:pt x="372" y="55"/>
                  <a:pt x="372" y="55"/>
                  <a:pt x="373" y="55"/>
                </a:cubicBezTo>
                <a:cubicBezTo>
                  <a:pt x="374" y="56"/>
                  <a:pt x="374" y="56"/>
                  <a:pt x="374" y="57"/>
                </a:cubicBezTo>
                <a:cubicBezTo>
                  <a:pt x="373" y="58"/>
                  <a:pt x="372" y="59"/>
                  <a:pt x="371" y="60"/>
                </a:cubicBezTo>
                <a:cubicBezTo>
                  <a:pt x="370" y="60"/>
                  <a:pt x="370" y="61"/>
                  <a:pt x="369" y="62"/>
                </a:cubicBezTo>
                <a:cubicBezTo>
                  <a:pt x="369" y="62"/>
                  <a:pt x="369" y="63"/>
                  <a:pt x="368" y="63"/>
                </a:cubicBezTo>
                <a:cubicBezTo>
                  <a:pt x="367" y="64"/>
                  <a:pt x="367" y="63"/>
                  <a:pt x="366" y="64"/>
                </a:cubicBezTo>
                <a:cubicBezTo>
                  <a:pt x="366" y="65"/>
                  <a:pt x="367" y="66"/>
                  <a:pt x="367" y="66"/>
                </a:cubicBezTo>
                <a:cubicBezTo>
                  <a:pt x="369" y="67"/>
                  <a:pt x="370" y="66"/>
                  <a:pt x="372" y="67"/>
                </a:cubicBezTo>
                <a:cubicBezTo>
                  <a:pt x="373" y="68"/>
                  <a:pt x="374" y="69"/>
                  <a:pt x="376" y="68"/>
                </a:cubicBezTo>
                <a:cubicBezTo>
                  <a:pt x="376" y="68"/>
                  <a:pt x="377" y="67"/>
                  <a:pt x="378" y="68"/>
                </a:cubicBezTo>
                <a:cubicBezTo>
                  <a:pt x="378" y="68"/>
                  <a:pt x="378" y="69"/>
                  <a:pt x="378" y="70"/>
                </a:cubicBezTo>
                <a:cubicBezTo>
                  <a:pt x="377" y="70"/>
                  <a:pt x="377" y="71"/>
                  <a:pt x="377" y="72"/>
                </a:cubicBezTo>
                <a:cubicBezTo>
                  <a:pt x="376" y="72"/>
                  <a:pt x="376" y="72"/>
                  <a:pt x="375" y="72"/>
                </a:cubicBezTo>
                <a:cubicBezTo>
                  <a:pt x="374" y="72"/>
                  <a:pt x="373" y="73"/>
                  <a:pt x="371" y="72"/>
                </a:cubicBezTo>
                <a:cubicBezTo>
                  <a:pt x="371" y="72"/>
                  <a:pt x="370" y="71"/>
                  <a:pt x="370" y="71"/>
                </a:cubicBezTo>
                <a:cubicBezTo>
                  <a:pt x="369" y="71"/>
                  <a:pt x="368" y="71"/>
                  <a:pt x="367" y="71"/>
                </a:cubicBezTo>
                <a:cubicBezTo>
                  <a:pt x="365" y="70"/>
                  <a:pt x="362" y="68"/>
                  <a:pt x="359" y="68"/>
                </a:cubicBezTo>
                <a:cubicBezTo>
                  <a:pt x="358" y="68"/>
                  <a:pt x="358" y="69"/>
                  <a:pt x="357" y="68"/>
                </a:cubicBezTo>
                <a:cubicBezTo>
                  <a:pt x="356" y="68"/>
                  <a:pt x="355" y="68"/>
                  <a:pt x="355" y="69"/>
                </a:cubicBezTo>
                <a:cubicBezTo>
                  <a:pt x="354" y="70"/>
                  <a:pt x="357" y="71"/>
                  <a:pt x="357" y="72"/>
                </a:cubicBezTo>
                <a:cubicBezTo>
                  <a:pt x="358" y="73"/>
                  <a:pt x="358" y="73"/>
                  <a:pt x="358" y="74"/>
                </a:cubicBezTo>
                <a:cubicBezTo>
                  <a:pt x="358" y="75"/>
                  <a:pt x="359" y="75"/>
                  <a:pt x="360" y="75"/>
                </a:cubicBezTo>
                <a:cubicBezTo>
                  <a:pt x="360" y="76"/>
                  <a:pt x="361" y="76"/>
                  <a:pt x="360" y="77"/>
                </a:cubicBezTo>
                <a:cubicBezTo>
                  <a:pt x="360" y="78"/>
                  <a:pt x="359" y="78"/>
                  <a:pt x="360" y="79"/>
                </a:cubicBezTo>
                <a:cubicBezTo>
                  <a:pt x="361" y="80"/>
                  <a:pt x="363" y="79"/>
                  <a:pt x="364" y="80"/>
                </a:cubicBezTo>
                <a:cubicBezTo>
                  <a:pt x="365" y="80"/>
                  <a:pt x="365" y="81"/>
                  <a:pt x="366" y="82"/>
                </a:cubicBezTo>
                <a:cubicBezTo>
                  <a:pt x="368" y="83"/>
                  <a:pt x="369" y="82"/>
                  <a:pt x="370" y="83"/>
                </a:cubicBezTo>
                <a:cubicBezTo>
                  <a:pt x="372" y="83"/>
                  <a:pt x="373" y="85"/>
                  <a:pt x="374" y="85"/>
                </a:cubicBezTo>
                <a:cubicBezTo>
                  <a:pt x="376" y="86"/>
                  <a:pt x="377" y="86"/>
                  <a:pt x="378" y="86"/>
                </a:cubicBezTo>
                <a:cubicBezTo>
                  <a:pt x="380" y="87"/>
                  <a:pt x="381" y="89"/>
                  <a:pt x="382" y="89"/>
                </a:cubicBezTo>
                <a:cubicBezTo>
                  <a:pt x="383" y="89"/>
                  <a:pt x="383" y="89"/>
                  <a:pt x="384" y="89"/>
                </a:cubicBezTo>
                <a:cubicBezTo>
                  <a:pt x="385" y="89"/>
                  <a:pt x="386" y="89"/>
                  <a:pt x="386" y="89"/>
                </a:cubicBezTo>
                <a:cubicBezTo>
                  <a:pt x="387" y="89"/>
                  <a:pt x="388" y="88"/>
                  <a:pt x="389" y="88"/>
                </a:cubicBezTo>
                <a:cubicBezTo>
                  <a:pt x="389" y="89"/>
                  <a:pt x="390" y="89"/>
                  <a:pt x="389" y="89"/>
                </a:cubicBezTo>
                <a:cubicBezTo>
                  <a:pt x="389" y="90"/>
                  <a:pt x="388" y="89"/>
                  <a:pt x="388" y="90"/>
                </a:cubicBezTo>
                <a:cubicBezTo>
                  <a:pt x="388" y="90"/>
                  <a:pt x="387" y="90"/>
                  <a:pt x="387" y="90"/>
                </a:cubicBezTo>
                <a:cubicBezTo>
                  <a:pt x="386" y="90"/>
                  <a:pt x="386" y="91"/>
                  <a:pt x="385" y="91"/>
                </a:cubicBezTo>
                <a:cubicBezTo>
                  <a:pt x="384" y="91"/>
                  <a:pt x="383" y="90"/>
                  <a:pt x="383" y="90"/>
                </a:cubicBezTo>
                <a:cubicBezTo>
                  <a:pt x="382" y="90"/>
                  <a:pt x="381" y="90"/>
                  <a:pt x="381" y="90"/>
                </a:cubicBezTo>
                <a:cubicBezTo>
                  <a:pt x="380" y="90"/>
                  <a:pt x="379" y="90"/>
                  <a:pt x="378" y="90"/>
                </a:cubicBezTo>
                <a:cubicBezTo>
                  <a:pt x="377" y="90"/>
                  <a:pt x="377" y="89"/>
                  <a:pt x="376" y="89"/>
                </a:cubicBezTo>
                <a:cubicBezTo>
                  <a:pt x="373" y="89"/>
                  <a:pt x="376" y="91"/>
                  <a:pt x="376" y="92"/>
                </a:cubicBezTo>
                <a:cubicBezTo>
                  <a:pt x="377" y="93"/>
                  <a:pt x="377" y="94"/>
                  <a:pt x="379" y="95"/>
                </a:cubicBezTo>
                <a:cubicBezTo>
                  <a:pt x="380" y="96"/>
                  <a:pt x="381" y="97"/>
                  <a:pt x="382" y="98"/>
                </a:cubicBezTo>
                <a:cubicBezTo>
                  <a:pt x="383" y="99"/>
                  <a:pt x="384" y="100"/>
                  <a:pt x="385" y="101"/>
                </a:cubicBezTo>
                <a:cubicBezTo>
                  <a:pt x="386" y="102"/>
                  <a:pt x="387" y="103"/>
                  <a:pt x="389" y="103"/>
                </a:cubicBezTo>
                <a:cubicBezTo>
                  <a:pt x="391" y="103"/>
                  <a:pt x="392" y="103"/>
                  <a:pt x="394" y="103"/>
                </a:cubicBezTo>
                <a:cubicBezTo>
                  <a:pt x="396" y="103"/>
                  <a:pt x="397" y="102"/>
                  <a:pt x="399" y="103"/>
                </a:cubicBezTo>
                <a:cubicBezTo>
                  <a:pt x="400" y="103"/>
                  <a:pt x="400" y="103"/>
                  <a:pt x="401" y="103"/>
                </a:cubicBezTo>
                <a:cubicBezTo>
                  <a:pt x="402" y="104"/>
                  <a:pt x="404" y="103"/>
                  <a:pt x="404" y="102"/>
                </a:cubicBezTo>
                <a:cubicBezTo>
                  <a:pt x="404" y="102"/>
                  <a:pt x="404" y="101"/>
                  <a:pt x="404" y="101"/>
                </a:cubicBezTo>
                <a:cubicBezTo>
                  <a:pt x="404" y="100"/>
                  <a:pt x="405" y="101"/>
                  <a:pt x="405" y="101"/>
                </a:cubicBezTo>
                <a:cubicBezTo>
                  <a:pt x="406" y="101"/>
                  <a:pt x="406" y="102"/>
                  <a:pt x="407" y="101"/>
                </a:cubicBezTo>
                <a:cubicBezTo>
                  <a:pt x="407" y="100"/>
                  <a:pt x="407" y="100"/>
                  <a:pt x="408" y="99"/>
                </a:cubicBezTo>
                <a:cubicBezTo>
                  <a:pt x="408" y="99"/>
                  <a:pt x="409" y="98"/>
                  <a:pt x="410" y="99"/>
                </a:cubicBezTo>
                <a:cubicBezTo>
                  <a:pt x="411" y="99"/>
                  <a:pt x="410" y="100"/>
                  <a:pt x="411" y="100"/>
                </a:cubicBezTo>
                <a:cubicBezTo>
                  <a:pt x="411" y="101"/>
                  <a:pt x="412" y="100"/>
                  <a:pt x="413" y="99"/>
                </a:cubicBezTo>
                <a:cubicBezTo>
                  <a:pt x="413" y="99"/>
                  <a:pt x="413" y="99"/>
                  <a:pt x="413" y="98"/>
                </a:cubicBezTo>
                <a:cubicBezTo>
                  <a:pt x="413" y="98"/>
                  <a:pt x="414" y="98"/>
                  <a:pt x="414" y="98"/>
                </a:cubicBezTo>
                <a:cubicBezTo>
                  <a:pt x="414" y="97"/>
                  <a:pt x="414" y="96"/>
                  <a:pt x="413" y="96"/>
                </a:cubicBezTo>
                <a:cubicBezTo>
                  <a:pt x="413" y="95"/>
                  <a:pt x="413" y="94"/>
                  <a:pt x="415" y="94"/>
                </a:cubicBezTo>
                <a:cubicBezTo>
                  <a:pt x="416" y="94"/>
                  <a:pt x="416" y="95"/>
                  <a:pt x="417" y="95"/>
                </a:cubicBezTo>
                <a:cubicBezTo>
                  <a:pt x="418" y="95"/>
                  <a:pt x="419" y="94"/>
                  <a:pt x="420" y="94"/>
                </a:cubicBezTo>
                <a:cubicBezTo>
                  <a:pt x="420" y="95"/>
                  <a:pt x="421" y="95"/>
                  <a:pt x="422" y="95"/>
                </a:cubicBezTo>
                <a:cubicBezTo>
                  <a:pt x="423" y="94"/>
                  <a:pt x="421" y="92"/>
                  <a:pt x="420" y="92"/>
                </a:cubicBezTo>
                <a:cubicBezTo>
                  <a:pt x="419" y="92"/>
                  <a:pt x="419" y="92"/>
                  <a:pt x="418" y="91"/>
                </a:cubicBezTo>
                <a:cubicBezTo>
                  <a:pt x="418" y="91"/>
                  <a:pt x="417" y="91"/>
                  <a:pt x="416" y="91"/>
                </a:cubicBezTo>
                <a:cubicBezTo>
                  <a:pt x="416" y="90"/>
                  <a:pt x="417" y="89"/>
                  <a:pt x="418" y="89"/>
                </a:cubicBezTo>
                <a:cubicBezTo>
                  <a:pt x="418" y="89"/>
                  <a:pt x="419" y="89"/>
                  <a:pt x="419" y="88"/>
                </a:cubicBezTo>
                <a:cubicBezTo>
                  <a:pt x="419" y="88"/>
                  <a:pt x="419" y="87"/>
                  <a:pt x="419" y="87"/>
                </a:cubicBezTo>
                <a:cubicBezTo>
                  <a:pt x="419" y="87"/>
                  <a:pt x="419" y="86"/>
                  <a:pt x="420" y="86"/>
                </a:cubicBezTo>
                <a:cubicBezTo>
                  <a:pt x="420" y="85"/>
                  <a:pt x="420" y="85"/>
                  <a:pt x="419" y="84"/>
                </a:cubicBezTo>
                <a:cubicBezTo>
                  <a:pt x="419" y="83"/>
                  <a:pt x="418" y="83"/>
                  <a:pt x="418" y="82"/>
                </a:cubicBezTo>
                <a:cubicBezTo>
                  <a:pt x="419" y="82"/>
                  <a:pt x="420" y="82"/>
                  <a:pt x="421" y="82"/>
                </a:cubicBezTo>
                <a:cubicBezTo>
                  <a:pt x="421" y="81"/>
                  <a:pt x="421" y="80"/>
                  <a:pt x="422" y="80"/>
                </a:cubicBezTo>
                <a:cubicBezTo>
                  <a:pt x="422" y="80"/>
                  <a:pt x="423" y="80"/>
                  <a:pt x="424" y="80"/>
                </a:cubicBezTo>
                <a:cubicBezTo>
                  <a:pt x="425" y="81"/>
                  <a:pt x="424" y="83"/>
                  <a:pt x="425" y="84"/>
                </a:cubicBezTo>
                <a:cubicBezTo>
                  <a:pt x="426" y="84"/>
                  <a:pt x="426" y="84"/>
                  <a:pt x="426" y="84"/>
                </a:cubicBezTo>
                <a:cubicBezTo>
                  <a:pt x="427" y="85"/>
                  <a:pt x="427" y="85"/>
                  <a:pt x="427" y="85"/>
                </a:cubicBezTo>
                <a:cubicBezTo>
                  <a:pt x="428" y="87"/>
                  <a:pt x="429" y="85"/>
                  <a:pt x="430" y="84"/>
                </a:cubicBezTo>
                <a:cubicBezTo>
                  <a:pt x="430" y="83"/>
                  <a:pt x="431" y="83"/>
                  <a:pt x="431" y="83"/>
                </a:cubicBezTo>
                <a:cubicBezTo>
                  <a:pt x="433" y="83"/>
                  <a:pt x="433" y="82"/>
                  <a:pt x="433" y="81"/>
                </a:cubicBezTo>
                <a:cubicBezTo>
                  <a:pt x="433" y="80"/>
                  <a:pt x="433" y="80"/>
                  <a:pt x="434" y="79"/>
                </a:cubicBezTo>
                <a:cubicBezTo>
                  <a:pt x="434" y="78"/>
                  <a:pt x="434" y="77"/>
                  <a:pt x="434" y="77"/>
                </a:cubicBezTo>
                <a:cubicBezTo>
                  <a:pt x="435" y="75"/>
                  <a:pt x="437" y="76"/>
                  <a:pt x="437" y="77"/>
                </a:cubicBezTo>
                <a:cubicBezTo>
                  <a:pt x="437" y="78"/>
                  <a:pt x="438" y="78"/>
                  <a:pt x="438" y="79"/>
                </a:cubicBezTo>
                <a:cubicBezTo>
                  <a:pt x="438" y="79"/>
                  <a:pt x="438" y="80"/>
                  <a:pt x="438" y="81"/>
                </a:cubicBezTo>
                <a:cubicBezTo>
                  <a:pt x="438" y="82"/>
                  <a:pt x="437" y="82"/>
                  <a:pt x="437" y="83"/>
                </a:cubicBezTo>
                <a:cubicBezTo>
                  <a:pt x="437" y="84"/>
                  <a:pt x="437" y="85"/>
                  <a:pt x="437" y="85"/>
                </a:cubicBezTo>
                <a:cubicBezTo>
                  <a:pt x="436" y="87"/>
                  <a:pt x="434" y="87"/>
                  <a:pt x="435" y="89"/>
                </a:cubicBezTo>
                <a:cubicBezTo>
                  <a:pt x="435" y="91"/>
                  <a:pt x="437" y="91"/>
                  <a:pt x="439" y="92"/>
                </a:cubicBezTo>
                <a:cubicBezTo>
                  <a:pt x="440" y="92"/>
                  <a:pt x="441" y="91"/>
                  <a:pt x="443" y="91"/>
                </a:cubicBezTo>
                <a:cubicBezTo>
                  <a:pt x="444" y="90"/>
                  <a:pt x="445" y="91"/>
                  <a:pt x="447" y="91"/>
                </a:cubicBezTo>
                <a:cubicBezTo>
                  <a:pt x="448" y="91"/>
                  <a:pt x="448" y="91"/>
                  <a:pt x="449" y="91"/>
                </a:cubicBezTo>
                <a:cubicBezTo>
                  <a:pt x="450" y="90"/>
                  <a:pt x="451" y="89"/>
                  <a:pt x="452" y="89"/>
                </a:cubicBezTo>
                <a:cubicBezTo>
                  <a:pt x="453" y="88"/>
                  <a:pt x="453" y="88"/>
                  <a:pt x="454" y="88"/>
                </a:cubicBezTo>
                <a:cubicBezTo>
                  <a:pt x="455" y="88"/>
                  <a:pt x="456" y="88"/>
                  <a:pt x="456" y="87"/>
                </a:cubicBezTo>
                <a:cubicBezTo>
                  <a:pt x="456" y="86"/>
                  <a:pt x="456" y="86"/>
                  <a:pt x="456" y="85"/>
                </a:cubicBezTo>
                <a:cubicBezTo>
                  <a:pt x="456" y="85"/>
                  <a:pt x="457" y="85"/>
                  <a:pt x="457" y="84"/>
                </a:cubicBezTo>
                <a:cubicBezTo>
                  <a:pt x="458" y="84"/>
                  <a:pt x="458" y="83"/>
                  <a:pt x="458" y="82"/>
                </a:cubicBezTo>
                <a:cubicBezTo>
                  <a:pt x="458" y="81"/>
                  <a:pt x="459" y="80"/>
                  <a:pt x="461" y="81"/>
                </a:cubicBezTo>
                <a:cubicBezTo>
                  <a:pt x="461" y="81"/>
                  <a:pt x="461" y="82"/>
                  <a:pt x="462" y="82"/>
                </a:cubicBezTo>
                <a:cubicBezTo>
                  <a:pt x="463" y="82"/>
                  <a:pt x="464" y="82"/>
                  <a:pt x="464" y="83"/>
                </a:cubicBezTo>
                <a:cubicBezTo>
                  <a:pt x="465" y="84"/>
                  <a:pt x="462" y="86"/>
                  <a:pt x="462" y="86"/>
                </a:cubicBezTo>
                <a:cubicBezTo>
                  <a:pt x="461" y="87"/>
                  <a:pt x="460" y="87"/>
                  <a:pt x="460" y="88"/>
                </a:cubicBezTo>
                <a:cubicBezTo>
                  <a:pt x="460" y="89"/>
                  <a:pt x="459" y="90"/>
                  <a:pt x="459" y="90"/>
                </a:cubicBezTo>
                <a:cubicBezTo>
                  <a:pt x="458" y="91"/>
                  <a:pt x="457" y="91"/>
                  <a:pt x="457" y="91"/>
                </a:cubicBezTo>
                <a:cubicBezTo>
                  <a:pt x="456" y="93"/>
                  <a:pt x="457" y="93"/>
                  <a:pt x="458" y="93"/>
                </a:cubicBezTo>
                <a:cubicBezTo>
                  <a:pt x="459" y="93"/>
                  <a:pt x="459" y="93"/>
                  <a:pt x="460" y="93"/>
                </a:cubicBezTo>
                <a:cubicBezTo>
                  <a:pt x="460" y="94"/>
                  <a:pt x="461" y="94"/>
                  <a:pt x="461" y="94"/>
                </a:cubicBezTo>
                <a:cubicBezTo>
                  <a:pt x="462" y="94"/>
                  <a:pt x="463" y="94"/>
                  <a:pt x="463" y="94"/>
                </a:cubicBezTo>
                <a:cubicBezTo>
                  <a:pt x="464" y="93"/>
                  <a:pt x="465" y="93"/>
                  <a:pt x="465" y="94"/>
                </a:cubicBezTo>
                <a:cubicBezTo>
                  <a:pt x="464" y="95"/>
                  <a:pt x="463" y="95"/>
                  <a:pt x="463" y="95"/>
                </a:cubicBezTo>
                <a:cubicBezTo>
                  <a:pt x="462" y="95"/>
                  <a:pt x="460" y="95"/>
                  <a:pt x="459" y="96"/>
                </a:cubicBezTo>
                <a:cubicBezTo>
                  <a:pt x="457" y="96"/>
                  <a:pt x="456" y="96"/>
                  <a:pt x="454" y="96"/>
                </a:cubicBezTo>
                <a:cubicBezTo>
                  <a:pt x="453" y="96"/>
                  <a:pt x="451" y="97"/>
                  <a:pt x="450" y="97"/>
                </a:cubicBezTo>
                <a:cubicBezTo>
                  <a:pt x="448" y="97"/>
                  <a:pt x="447" y="96"/>
                  <a:pt x="445" y="97"/>
                </a:cubicBezTo>
                <a:cubicBezTo>
                  <a:pt x="444" y="97"/>
                  <a:pt x="444" y="98"/>
                  <a:pt x="443" y="100"/>
                </a:cubicBezTo>
                <a:cubicBezTo>
                  <a:pt x="442" y="103"/>
                  <a:pt x="438" y="104"/>
                  <a:pt x="435" y="104"/>
                </a:cubicBezTo>
                <a:cubicBezTo>
                  <a:pt x="434" y="104"/>
                  <a:pt x="433" y="105"/>
                  <a:pt x="432" y="105"/>
                </a:cubicBezTo>
                <a:cubicBezTo>
                  <a:pt x="430" y="105"/>
                  <a:pt x="429" y="106"/>
                  <a:pt x="428" y="106"/>
                </a:cubicBezTo>
                <a:cubicBezTo>
                  <a:pt x="426" y="107"/>
                  <a:pt x="424" y="108"/>
                  <a:pt x="422" y="109"/>
                </a:cubicBezTo>
                <a:cubicBezTo>
                  <a:pt x="420" y="110"/>
                  <a:pt x="420" y="110"/>
                  <a:pt x="418" y="110"/>
                </a:cubicBezTo>
                <a:cubicBezTo>
                  <a:pt x="416" y="110"/>
                  <a:pt x="414" y="110"/>
                  <a:pt x="413" y="110"/>
                </a:cubicBezTo>
                <a:cubicBezTo>
                  <a:pt x="411" y="110"/>
                  <a:pt x="410" y="111"/>
                  <a:pt x="409" y="110"/>
                </a:cubicBezTo>
                <a:cubicBezTo>
                  <a:pt x="408" y="109"/>
                  <a:pt x="407" y="108"/>
                  <a:pt x="405" y="107"/>
                </a:cubicBezTo>
                <a:cubicBezTo>
                  <a:pt x="404" y="107"/>
                  <a:pt x="403" y="108"/>
                  <a:pt x="402" y="109"/>
                </a:cubicBezTo>
                <a:cubicBezTo>
                  <a:pt x="401" y="110"/>
                  <a:pt x="399" y="109"/>
                  <a:pt x="400" y="111"/>
                </a:cubicBezTo>
                <a:cubicBezTo>
                  <a:pt x="400" y="112"/>
                  <a:pt x="401" y="112"/>
                  <a:pt x="401" y="113"/>
                </a:cubicBezTo>
                <a:cubicBezTo>
                  <a:pt x="401" y="113"/>
                  <a:pt x="401" y="114"/>
                  <a:pt x="401" y="115"/>
                </a:cubicBezTo>
                <a:cubicBezTo>
                  <a:pt x="401" y="116"/>
                  <a:pt x="400" y="119"/>
                  <a:pt x="401" y="120"/>
                </a:cubicBezTo>
                <a:cubicBezTo>
                  <a:pt x="401" y="121"/>
                  <a:pt x="402" y="121"/>
                  <a:pt x="403" y="121"/>
                </a:cubicBezTo>
                <a:cubicBezTo>
                  <a:pt x="404" y="121"/>
                  <a:pt x="404" y="121"/>
                  <a:pt x="405" y="122"/>
                </a:cubicBezTo>
                <a:cubicBezTo>
                  <a:pt x="405" y="122"/>
                  <a:pt x="406" y="123"/>
                  <a:pt x="406" y="123"/>
                </a:cubicBezTo>
                <a:cubicBezTo>
                  <a:pt x="408" y="122"/>
                  <a:pt x="409" y="121"/>
                  <a:pt x="410" y="121"/>
                </a:cubicBezTo>
                <a:cubicBezTo>
                  <a:pt x="412" y="121"/>
                  <a:pt x="414" y="121"/>
                  <a:pt x="415" y="121"/>
                </a:cubicBezTo>
                <a:cubicBezTo>
                  <a:pt x="417" y="121"/>
                  <a:pt x="418" y="121"/>
                  <a:pt x="420" y="120"/>
                </a:cubicBezTo>
                <a:cubicBezTo>
                  <a:pt x="422" y="120"/>
                  <a:pt x="423" y="121"/>
                  <a:pt x="425" y="121"/>
                </a:cubicBezTo>
                <a:cubicBezTo>
                  <a:pt x="427" y="121"/>
                  <a:pt x="429" y="120"/>
                  <a:pt x="430" y="119"/>
                </a:cubicBezTo>
                <a:cubicBezTo>
                  <a:pt x="431" y="119"/>
                  <a:pt x="432" y="118"/>
                  <a:pt x="433" y="118"/>
                </a:cubicBezTo>
                <a:cubicBezTo>
                  <a:pt x="433" y="118"/>
                  <a:pt x="434" y="118"/>
                  <a:pt x="435" y="118"/>
                </a:cubicBezTo>
                <a:cubicBezTo>
                  <a:pt x="436" y="117"/>
                  <a:pt x="438" y="116"/>
                  <a:pt x="439" y="116"/>
                </a:cubicBezTo>
                <a:cubicBezTo>
                  <a:pt x="441" y="115"/>
                  <a:pt x="441" y="117"/>
                  <a:pt x="443" y="117"/>
                </a:cubicBezTo>
                <a:cubicBezTo>
                  <a:pt x="444" y="118"/>
                  <a:pt x="445" y="118"/>
                  <a:pt x="447" y="119"/>
                </a:cubicBezTo>
                <a:cubicBezTo>
                  <a:pt x="448" y="119"/>
                  <a:pt x="450" y="119"/>
                  <a:pt x="452" y="118"/>
                </a:cubicBezTo>
                <a:cubicBezTo>
                  <a:pt x="454" y="117"/>
                  <a:pt x="456" y="117"/>
                  <a:pt x="458" y="118"/>
                </a:cubicBezTo>
                <a:cubicBezTo>
                  <a:pt x="459" y="118"/>
                  <a:pt x="460" y="118"/>
                  <a:pt x="461" y="118"/>
                </a:cubicBezTo>
                <a:cubicBezTo>
                  <a:pt x="462" y="117"/>
                  <a:pt x="462" y="116"/>
                  <a:pt x="463" y="116"/>
                </a:cubicBezTo>
                <a:cubicBezTo>
                  <a:pt x="464" y="115"/>
                  <a:pt x="465" y="115"/>
                  <a:pt x="465" y="115"/>
                </a:cubicBezTo>
                <a:cubicBezTo>
                  <a:pt x="466" y="115"/>
                  <a:pt x="467" y="115"/>
                  <a:pt x="467" y="115"/>
                </a:cubicBezTo>
                <a:cubicBezTo>
                  <a:pt x="467" y="114"/>
                  <a:pt x="467" y="113"/>
                  <a:pt x="468" y="114"/>
                </a:cubicBezTo>
                <a:cubicBezTo>
                  <a:pt x="468" y="115"/>
                  <a:pt x="468" y="117"/>
                  <a:pt x="466" y="116"/>
                </a:cubicBezTo>
                <a:cubicBezTo>
                  <a:pt x="465" y="116"/>
                  <a:pt x="464" y="116"/>
                  <a:pt x="465" y="117"/>
                </a:cubicBezTo>
                <a:cubicBezTo>
                  <a:pt x="465" y="117"/>
                  <a:pt x="466" y="118"/>
                  <a:pt x="466" y="118"/>
                </a:cubicBezTo>
                <a:cubicBezTo>
                  <a:pt x="466" y="119"/>
                  <a:pt x="468" y="119"/>
                  <a:pt x="468" y="120"/>
                </a:cubicBezTo>
                <a:cubicBezTo>
                  <a:pt x="468" y="121"/>
                  <a:pt x="467" y="120"/>
                  <a:pt x="467" y="120"/>
                </a:cubicBezTo>
                <a:cubicBezTo>
                  <a:pt x="465" y="119"/>
                  <a:pt x="464" y="119"/>
                  <a:pt x="463" y="119"/>
                </a:cubicBezTo>
                <a:cubicBezTo>
                  <a:pt x="461" y="119"/>
                  <a:pt x="460" y="120"/>
                  <a:pt x="458" y="120"/>
                </a:cubicBezTo>
                <a:cubicBezTo>
                  <a:pt x="458" y="120"/>
                  <a:pt x="457" y="120"/>
                  <a:pt x="456" y="120"/>
                </a:cubicBezTo>
                <a:cubicBezTo>
                  <a:pt x="455" y="120"/>
                  <a:pt x="455" y="121"/>
                  <a:pt x="454" y="121"/>
                </a:cubicBezTo>
                <a:cubicBezTo>
                  <a:pt x="452" y="122"/>
                  <a:pt x="450" y="121"/>
                  <a:pt x="448" y="121"/>
                </a:cubicBezTo>
                <a:cubicBezTo>
                  <a:pt x="446" y="121"/>
                  <a:pt x="445" y="122"/>
                  <a:pt x="443" y="122"/>
                </a:cubicBezTo>
                <a:cubicBezTo>
                  <a:pt x="441" y="123"/>
                  <a:pt x="440" y="122"/>
                  <a:pt x="438" y="123"/>
                </a:cubicBezTo>
                <a:cubicBezTo>
                  <a:pt x="437" y="123"/>
                  <a:pt x="436" y="123"/>
                  <a:pt x="435" y="123"/>
                </a:cubicBezTo>
                <a:cubicBezTo>
                  <a:pt x="434" y="123"/>
                  <a:pt x="433" y="123"/>
                  <a:pt x="432" y="124"/>
                </a:cubicBezTo>
                <a:cubicBezTo>
                  <a:pt x="431" y="124"/>
                  <a:pt x="429" y="125"/>
                  <a:pt x="428" y="125"/>
                </a:cubicBezTo>
                <a:cubicBezTo>
                  <a:pt x="427" y="125"/>
                  <a:pt x="426" y="124"/>
                  <a:pt x="425" y="124"/>
                </a:cubicBezTo>
                <a:cubicBezTo>
                  <a:pt x="424" y="125"/>
                  <a:pt x="424" y="125"/>
                  <a:pt x="424" y="126"/>
                </a:cubicBezTo>
                <a:cubicBezTo>
                  <a:pt x="424" y="126"/>
                  <a:pt x="424" y="126"/>
                  <a:pt x="425" y="126"/>
                </a:cubicBezTo>
                <a:cubicBezTo>
                  <a:pt x="425" y="126"/>
                  <a:pt x="425" y="127"/>
                  <a:pt x="426" y="127"/>
                </a:cubicBezTo>
                <a:cubicBezTo>
                  <a:pt x="426" y="127"/>
                  <a:pt x="427" y="127"/>
                  <a:pt x="428" y="127"/>
                </a:cubicBezTo>
                <a:cubicBezTo>
                  <a:pt x="429" y="128"/>
                  <a:pt x="428" y="129"/>
                  <a:pt x="429" y="128"/>
                </a:cubicBezTo>
                <a:cubicBezTo>
                  <a:pt x="430" y="128"/>
                  <a:pt x="431" y="128"/>
                  <a:pt x="432" y="128"/>
                </a:cubicBezTo>
                <a:cubicBezTo>
                  <a:pt x="433" y="128"/>
                  <a:pt x="434" y="128"/>
                  <a:pt x="435" y="128"/>
                </a:cubicBezTo>
                <a:cubicBezTo>
                  <a:pt x="437" y="128"/>
                  <a:pt x="439" y="128"/>
                  <a:pt x="441" y="129"/>
                </a:cubicBezTo>
                <a:cubicBezTo>
                  <a:pt x="443" y="129"/>
                  <a:pt x="444" y="129"/>
                  <a:pt x="445" y="130"/>
                </a:cubicBezTo>
                <a:cubicBezTo>
                  <a:pt x="447" y="130"/>
                  <a:pt x="448" y="131"/>
                  <a:pt x="449" y="132"/>
                </a:cubicBezTo>
                <a:cubicBezTo>
                  <a:pt x="449" y="132"/>
                  <a:pt x="450" y="133"/>
                  <a:pt x="450" y="133"/>
                </a:cubicBezTo>
                <a:cubicBezTo>
                  <a:pt x="451" y="133"/>
                  <a:pt x="452" y="133"/>
                  <a:pt x="453" y="133"/>
                </a:cubicBezTo>
                <a:cubicBezTo>
                  <a:pt x="454" y="133"/>
                  <a:pt x="454" y="133"/>
                  <a:pt x="453" y="134"/>
                </a:cubicBezTo>
                <a:cubicBezTo>
                  <a:pt x="452" y="134"/>
                  <a:pt x="452" y="134"/>
                  <a:pt x="452" y="135"/>
                </a:cubicBezTo>
                <a:cubicBezTo>
                  <a:pt x="451" y="136"/>
                  <a:pt x="450" y="134"/>
                  <a:pt x="450" y="134"/>
                </a:cubicBezTo>
                <a:cubicBezTo>
                  <a:pt x="449" y="133"/>
                  <a:pt x="448" y="132"/>
                  <a:pt x="447" y="131"/>
                </a:cubicBezTo>
                <a:cubicBezTo>
                  <a:pt x="446" y="130"/>
                  <a:pt x="444" y="130"/>
                  <a:pt x="443" y="130"/>
                </a:cubicBezTo>
                <a:cubicBezTo>
                  <a:pt x="441" y="130"/>
                  <a:pt x="439" y="130"/>
                  <a:pt x="438" y="130"/>
                </a:cubicBezTo>
                <a:cubicBezTo>
                  <a:pt x="436" y="130"/>
                  <a:pt x="435" y="131"/>
                  <a:pt x="433" y="130"/>
                </a:cubicBezTo>
                <a:cubicBezTo>
                  <a:pt x="432" y="130"/>
                  <a:pt x="432" y="130"/>
                  <a:pt x="431" y="130"/>
                </a:cubicBezTo>
                <a:cubicBezTo>
                  <a:pt x="429" y="129"/>
                  <a:pt x="428" y="130"/>
                  <a:pt x="426" y="130"/>
                </a:cubicBezTo>
                <a:cubicBezTo>
                  <a:pt x="425" y="130"/>
                  <a:pt x="424" y="131"/>
                  <a:pt x="423" y="132"/>
                </a:cubicBezTo>
                <a:cubicBezTo>
                  <a:pt x="422" y="133"/>
                  <a:pt x="420" y="133"/>
                  <a:pt x="419" y="132"/>
                </a:cubicBezTo>
                <a:cubicBezTo>
                  <a:pt x="419" y="131"/>
                  <a:pt x="419" y="130"/>
                  <a:pt x="418" y="129"/>
                </a:cubicBezTo>
                <a:cubicBezTo>
                  <a:pt x="415" y="128"/>
                  <a:pt x="412" y="130"/>
                  <a:pt x="409" y="130"/>
                </a:cubicBezTo>
                <a:cubicBezTo>
                  <a:pt x="408" y="130"/>
                  <a:pt x="407" y="131"/>
                  <a:pt x="407" y="133"/>
                </a:cubicBezTo>
                <a:cubicBezTo>
                  <a:pt x="408" y="134"/>
                  <a:pt x="408" y="135"/>
                  <a:pt x="409" y="136"/>
                </a:cubicBezTo>
                <a:cubicBezTo>
                  <a:pt x="410" y="139"/>
                  <a:pt x="411" y="142"/>
                  <a:pt x="414" y="143"/>
                </a:cubicBezTo>
                <a:cubicBezTo>
                  <a:pt x="415" y="144"/>
                  <a:pt x="416" y="144"/>
                  <a:pt x="417" y="145"/>
                </a:cubicBezTo>
                <a:cubicBezTo>
                  <a:pt x="418" y="146"/>
                  <a:pt x="419" y="146"/>
                  <a:pt x="421" y="146"/>
                </a:cubicBezTo>
                <a:cubicBezTo>
                  <a:pt x="422" y="146"/>
                  <a:pt x="424" y="146"/>
                  <a:pt x="425" y="147"/>
                </a:cubicBezTo>
                <a:cubicBezTo>
                  <a:pt x="426" y="147"/>
                  <a:pt x="428" y="148"/>
                  <a:pt x="429" y="148"/>
                </a:cubicBezTo>
                <a:cubicBezTo>
                  <a:pt x="430" y="149"/>
                  <a:pt x="432" y="150"/>
                  <a:pt x="433" y="150"/>
                </a:cubicBezTo>
                <a:cubicBezTo>
                  <a:pt x="436" y="152"/>
                  <a:pt x="438" y="153"/>
                  <a:pt x="442" y="153"/>
                </a:cubicBezTo>
                <a:cubicBezTo>
                  <a:pt x="443" y="153"/>
                  <a:pt x="444" y="154"/>
                  <a:pt x="446" y="153"/>
                </a:cubicBezTo>
                <a:cubicBezTo>
                  <a:pt x="447" y="153"/>
                  <a:pt x="447" y="152"/>
                  <a:pt x="446" y="152"/>
                </a:cubicBezTo>
                <a:cubicBezTo>
                  <a:pt x="446" y="151"/>
                  <a:pt x="446" y="151"/>
                  <a:pt x="447" y="150"/>
                </a:cubicBezTo>
                <a:cubicBezTo>
                  <a:pt x="449" y="149"/>
                  <a:pt x="449" y="150"/>
                  <a:pt x="450" y="151"/>
                </a:cubicBezTo>
                <a:cubicBezTo>
                  <a:pt x="451" y="152"/>
                  <a:pt x="451" y="152"/>
                  <a:pt x="452" y="152"/>
                </a:cubicBezTo>
                <a:cubicBezTo>
                  <a:pt x="452" y="152"/>
                  <a:pt x="453" y="153"/>
                  <a:pt x="453" y="153"/>
                </a:cubicBezTo>
                <a:cubicBezTo>
                  <a:pt x="454" y="154"/>
                  <a:pt x="455" y="154"/>
                  <a:pt x="455" y="155"/>
                </a:cubicBezTo>
                <a:cubicBezTo>
                  <a:pt x="455" y="155"/>
                  <a:pt x="454" y="156"/>
                  <a:pt x="454" y="155"/>
                </a:cubicBezTo>
                <a:cubicBezTo>
                  <a:pt x="453" y="155"/>
                  <a:pt x="453" y="154"/>
                  <a:pt x="452" y="154"/>
                </a:cubicBezTo>
                <a:cubicBezTo>
                  <a:pt x="452" y="154"/>
                  <a:pt x="451" y="154"/>
                  <a:pt x="450" y="154"/>
                </a:cubicBezTo>
                <a:cubicBezTo>
                  <a:pt x="449" y="154"/>
                  <a:pt x="449" y="154"/>
                  <a:pt x="448" y="154"/>
                </a:cubicBezTo>
                <a:cubicBezTo>
                  <a:pt x="448" y="155"/>
                  <a:pt x="447" y="155"/>
                  <a:pt x="446" y="155"/>
                </a:cubicBezTo>
                <a:cubicBezTo>
                  <a:pt x="444" y="155"/>
                  <a:pt x="443" y="156"/>
                  <a:pt x="442" y="156"/>
                </a:cubicBezTo>
                <a:cubicBezTo>
                  <a:pt x="441" y="157"/>
                  <a:pt x="438" y="157"/>
                  <a:pt x="439" y="158"/>
                </a:cubicBezTo>
                <a:cubicBezTo>
                  <a:pt x="439" y="159"/>
                  <a:pt x="440" y="159"/>
                  <a:pt x="440" y="159"/>
                </a:cubicBezTo>
                <a:cubicBezTo>
                  <a:pt x="441" y="159"/>
                  <a:pt x="442" y="159"/>
                  <a:pt x="442" y="160"/>
                </a:cubicBezTo>
                <a:cubicBezTo>
                  <a:pt x="443" y="160"/>
                  <a:pt x="443" y="161"/>
                  <a:pt x="444" y="161"/>
                </a:cubicBezTo>
                <a:cubicBezTo>
                  <a:pt x="445" y="161"/>
                  <a:pt x="446" y="161"/>
                  <a:pt x="446" y="161"/>
                </a:cubicBezTo>
                <a:cubicBezTo>
                  <a:pt x="448" y="162"/>
                  <a:pt x="451" y="164"/>
                  <a:pt x="452" y="165"/>
                </a:cubicBezTo>
                <a:cubicBezTo>
                  <a:pt x="454" y="166"/>
                  <a:pt x="455" y="166"/>
                  <a:pt x="455" y="168"/>
                </a:cubicBezTo>
                <a:cubicBezTo>
                  <a:pt x="455" y="169"/>
                  <a:pt x="454" y="172"/>
                  <a:pt x="456" y="171"/>
                </a:cubicBezTo>
                <a:cubicBezTo>
                  <a:pt x="458" y="169"/>
                  <a:pt x="460" y="170"/>
                  <a:pt x="461" y="171"/>
                </a:cubicBezTo>
                <a:cubicBezTo>
                  <a:pt x="463" y="171"/>
                  <a:pt x="466" y="172"/>
                  <a:pt x="467" y="171"/>
                </a:cubicBezTo>
                <a:cubicBezTo>
                  <a:pt x="469" y="170"/>
                  <a:pt x="469" y="168"/>
                  <a:pt x="471" y="168"/>
                </a:cubicBezTo>
                <a:cubicBezTo>
                  <a:pt x="472" y="167"/>
                  <a:pt x="474" y="166"/>
                  <a:pt x="472" y="165"/>
                </a:cubicBezTo>
                <a:cubicBezTo>
                  <a:pt x="472" y="164"/>
                  <a:pt x="471" y="164"/>
                  <a:pt x="471" y="164"/>
                </a:cubicBezTo>
                <a:cubicBezTo>
                  <a:pt x="470" y="163"/>
                  <a:pt x="470" y="163"/>
                  <a:pt x="469" y="163"/>
                </a:cubicBezTo>
                <a:cubicBezTo>
                  <a:pt x="467" y="162"/>
                  <a:pt x="469" y="161"/>
                  <a:pt x="470" y="160"/>
                </a:cubicBezTo>
                <a:cubicBezTo>
                  <a:pt x="471" y="159"/>
                  <a:pt x="471" y="158"/>
                  <a:pt x="472" y="157"/>
                </a:cubicBezTo>
                <a:cubicBezTo>
                  <a:pt x="474" y="156"/>
                  <a:pt x="476" y="156"/>
                  <a:pt x="475" y="154"/>
                </a:cubicBezTo>
                <a:cubicBezTo>
                  <a:pt x="474" y="154"/>
                  <a:pt x="474" y="153"/>
                  <a:pt x="473" y="153"/>
                </a:cubicBezTo>
                <a:cubicBezTo>
                  <a:pt x="473" y="152"/>
                  <a:pt x="472" y="152"/>
                  <a:pt x="472" y="151"/>
                </a:cubicBezTo>
                <a:cubicBezTo>
                  <a:pt x="472" y="151"/>
                  <a:pt x="473" y="150"/>
                  <a:pt x="473" y="151"/>
                </a:cubicBezTo>
                <a:cubicBezTo>
                  <a:pt x="474" y="151"/>
                  <a:pt x="475" y="151"/>
                  <a:pt x="475" y="151"/>
                </a:cubicBezTo>
                <a:cubicBezTo>
                  <a:pt x="476" y="150"/>
                  <a:pt x="477" y="149"/>
                  <a:pt x="477" y="148"/>
                </a:cubicBezTo>
                <a:cubicBezTo>
                  <a:pt x="477" y="146"/>
                  <a:pt x="477" y="145"/>
                  <a:pt x="478" y="144"/>
                </a:cubicBezTo>
                <a:cubicBezTo>
                  <a:pt x="478" y="143"/>
                  <a:pt x="479" y="142"/>
                  <a:pt x="479" y="141"/>
                </a:cubicBezTo>
                <a:cubicBezTo>
                  <a:pt x="479" y="139"/>
                  <a:pt x="480" y="138"/>
                  <a:pt x="481" y="137"/>
                </a:cubicBezTo>
                <a:cubicBezTo>
                  <a:pt x="482" y="136"/>
                  <a:pt x="482" y="135"/>
                  <a:pt x="483" y="134"/>
                </a:cubicBezTo>
                <a:cubicBezTo>
                  <a:pt x="484" y="134"/>
                  <a:pt x="485" y="133"/>
                  <a:pt x="485" y="133"/>
                </a:cubicBezTo>
                <a:cubicBezTo>
                  <a:pt x="486" y="132"/>
                  <a:pt x="488" y="131"/>
                  <a:pt x="489" y="132"/>
                </a:cubicBezTo>
                <a:cubicBezTo>
                  <a:pt x="490" y="133"/>
                  <a:pt x="490" y="133"/>
                  <a:pt x="491" y="133"/>
                </a:cubicBezTo>
                <a:cubicBezTo>
                  <a:pt x="492" y="133"/>
                  <a:pt x="493" y="133"/>
                  <a:pt x="493" y="133"/>
                </a:cubicBezTo>
                <a:cubicBezTo>
                  <a:pt x="495" y="133"/>
                  <a:pt x="495" y="131"/>
                  <a:pt x="495" y="129"/>
                </a:cubicBezTo>
                <a:cubicBezTo>
                  <a:pt x="495" y="129"/>
                  <a:pt x="495" y="128"/>
                  <a:pt x="495" y="127"/>
                </a:cubicBezTo>
                <a:cubicBezTo>
                  <a:pt x="495" y="127"/>
                  <a:pt x="496" y="126"/>
                  <a:pt x="496" y="125"/>
                </a:cubicBezTo>
                <a:cubicBezTo>
                  <a:pt x="496" y="124"/>
                  <a:pt x="497" y="123"/>
                  <a:pt x="498" y="122"/>
                </a:cubicBezTo>
                <a:cubicBezTo>
                  <a:pt x="498" y="120"/>
                  <a:pt x="498" y="119"/>
                  <a:pt x="498" y="117"/>
                </a:cubicBezTo>
                <a:cubicBezTo>
                  <a:pt x="498" y="117"/>
                  <a:pt x="498" y="117"/>
                  <a:pt x="498" y="116"/>
                </a:cubicBezTo>
                <a:cubicBezTo>
                  <a:pt x="498" y="115"/>
                  <a:pt x="498" y="115"/>
                  <a:pt x="498" y="114"/>
                </a:cubicBezTo>
                <a:cubicBezTo>
                  <a:pt x="499" y="113"/>
                  <a:pt x="499" y="113"/>
                  <a:pt x="499" y="111"/>
                </a:cubicBezTo>
                <a:cubicBezTo>
                  <a:pt x="499" y="111"/>
                  <a:pt x="498" y="110"/>
                  <a:pt x="499" y="109"/>
                </a:cubicBezTo>
                <a:cubicBezTo>
                  <a:pt x="499" y="109"/>
                  <a:pt x="500" y="109"/>
                  <a:pt x="500" y="109"/>
                </a:cubicBezTo>
                <a:cubicBezTo>
                  <a:pt x="502" y="110"/>
                  <a:pt x="503" y="110"/>
                  <a:pt x="505" y="109"/>
                </a:cubicBezTo>
                <a:cubicBezTo>
                  <a:pt x="505" y="109"/>
                  <a:pt x="506" y="109"/>
                  <a:pt x="507" y="109"/>
                </a:cubicBezTo>
                <a:cubicBezTo>
                  <a:pt x="508" y="109"/>
                  <a:pt x="510" y="109"/>
                  <a:pt x="510" y="107"/>
                </a:cubicBezTo>
                <a:cubicBezTo>
                  <a:pt x="511" y="106"/>
                  <a:pt x="511" y="105"/>
                  <a:pt x="511" y="104"/>
                </a:cubicBezTo>
                <a:cubicBezTo>
                  <a:pt x="510" y="103"/>
                  <a:pt x="510" y="103"/>
                  <a:pt x="509" y="102"/>
                </a:cubicBezTo>
                <a:cubicBezTo>
                  <a:pt x="509" y="101"/>
                  <a:pt x="509" y="101"/>
                  <a:pt x="509" y="100"/>
                </a:cubicBezTo>
                <a:cubicBezTo>
                  <a:pt x="509" y="99"/>
                  <a:pt x="509" y="98"/>
                  <a:pt x="509" y="98"/>
                </a:cubicBezTo>
                <a:cubicBezTo>
                  <a:pt x="509" y="97"/>
                  <a:pt x="510" y="97"/>
                  <a:pt x="510" y="96"/>
                </a:cubicBezTo>
                <a:cubicBezTo>
                  <a:pt x="511" y="94"/>
                  <a:pt x="509" y="93"/>
                  <a:pt x="509" y="92"/>
                </a:cubicBezTo>
                <a:cubicBezTo>
                  <a:pt x="510" y="91"/>
                  <a:pt x="510" y="92"/>
                  <a:pt x="511" y="92"/>
                </a:cubicBezTo>
                <a:cubicBezTo>
                  <a:pt x="512" y="92"/>
                  <a:pt x="513" y="91"/>
                  <a:pt x="514" y="91"/>
                </a:cubicBezTo>
                <a:cubicBezTo>
                  <a:pt x="515" y="91"/>
                  <a:pt x="516" y="91"/>
                  <a:pt x="516" y="91"/>
                </a:cubicBezTo>
                <a:cubicBezTo>
                  <a:pt x="518" y="91"/>
                  <a:pt x="519" y="90"/>
                  <a:pt x="520" y="90"/>
                </a:cubicBezTo>
                <a:cubicBezTo>
                  <a:pt x="521" y="90"/>
                  <a:pt x="522" y="90"/>
                  <a:pt x="522" y="90"/>
                </a:cubicBezTo>
                <a:cubicBezTo>
                  <a:pt x="523" y="89"/>
                  <a:pt x="523" y="89"/>
                  <a:pt x="523" y="88"/>
                </a:cubicBezTo>
                <a:cubicBezTo>
                  <a:pt x="523" y="87"/>
                  <a:pt x="523" y="87"/>
                  <a:pt x="523" y="86"/>
                </a:cubicBezTo>
                <a:cubicBezTo>
                  <a:pt x="523" y="86"/>
                  <a:pt x="524" y="85"/>
                  <a:pt x="524" y="85"/>
                </a:cubicBezTo>
                <a:cubicBezTo>
                  <a:pt x="524" y="85"/>
                  <a:pt x="525" y="85"/>
                  <a:pt x="525" y="84"/>
                </a:cubicBezTo>
                <a:cubicBezTo>
                  <a:pt x="525" y="84"/>
                  <a:pt x="526" y="84"/>
                  <a:pt x="526" y="84"/>
                </a:cubicBezTo>
                <a:cubicBezTo>
                  <a:pt x="527" y="85"/>
                  <a:pt x="527" y="85"/>
                  <a:pt x="528" y="86"/>
                </a:cubicBezTo>
                <a:cubicBezTo>
                  <a:pt x="528" y="86"/>
                  <a:pt x="529" y="86"/>
                  <a:pt x="530" y="85"/>
                </a:cubicBezTo>
                <a:cubicBezTo>
                  <a:pt x="530" y="85"/>
                  <a:pt x="531" y="84"/>
                  <a:pt x="531" y="84"/>
                </a:cubicBezTo>
                <a:cubicBezTo>
                  <a:pt x="532" y="84"/>
                  <a:pt x="532" y="84"/>
                  <a:pt x="533" y="84"/>
                </a:cubicBezTo>
                <a:cubicBezTo>
                  <a:pt x="534" y="84"/>
                  <a:pt x="534" y="84"/>
                  <a:pt x="534" y="83"/>
                </a:cubicBezTo>
                <a:cubicBezTo>
                  <a:pt x="535" y="83"/>
                  <a:pt x="536" y="83"/>
                  <a:pt x="536" y="83"/>
                </a:cubicBezTo>
                <a:cubicBezTo>
                  <a:pt x="537" y="84"/>
                  <a:pt x="538" y="85"/>
                  <a:pt x="540" y="85"/>
                </a:cubicBezTo>
                <a:cubicBezTo>
                  <a:pt x="541" y="84"/>
                  <a:pt x="540" y="82"/>
                  <a:pt x="542" y="82"/>
                </a:cubicBezTo>
                <a:cubicBezTo>
                  <a:pt x="543" y="82"/>
                  <a:pt x="545" y="82"/>
                  <a:pt x="546" y="82"/>
                </a:cubicBezTo>
                <a:cubicBezTo>
                  <a:pt x="548" y="82"/>
                  <a:pt x="548" y="83"/>
                  <a:pt x="550" y="84"/>
                </a:cubicBezTo>
                <a:cubicBezTo>
                  <a:pt x="550" y="84"/>
                  <a:pt x="551" y="83"/>
                  <a:pt x="551" y="83"/>
                </a:cubicBezTo>
                <a:cubicBezTo>
                  <a:pt x="552" y="83"/>
                  <a:pt x="553" y="83"/>
                  <a:pt x="553" y="83"/>
                </a:cubicBezTo>
                <a:cubicBezTo>
                  <a:pt x="554" y="83"/>
                  <a:pt x="555" y="83"/>
                  <a:pt x="556" y="82"/>
                </a:cubicBezTo>
                <a:cubicBezTo>
                  <a:pt x="556" y="82"/>
                  <a:pt x="556" y="81"/>
                  <a:pt x="557" y="81"/>
                </a:cubicBezTo>
                <a:cubicBezTo>
                  <a:pt x="557" y="80"/>
                  <a:pt x="557" y="79"/>
                  <a:pt x="558" y="79"/>
                </a:cubicBezTo>
                <a:cubicBezTo>
                  <a:pt x="559" y="79"/>
                  <a:pt x="560" y="79"/>
                  <a:pt x="560" y="78"/>
                </a:cubicBezTo>
                <a:cubicBezTo>
                  <a:pt x="561" y="77"/>
                  <a:pt x="558" y="77"/>
                  <a:pt x="557" y="76"/>
                </a:cubicBezTo>
                <a:cubicBezTo>
                  <a:pt x="556" y="76"/>
                  <a:pt x="554" y="75"/>
                  <a:pt x="553" y="75"/>
                </a:cubicBezTo>
                <a:cubicBezTo>
                  <a:pt x="552" y="74"/>
                  <a:pt x="550" y="74"/>
                  <a:pt x="549" y="74"/>
                </a:cubicBezTo>
                <a:cubicBezTo>
                  <a:pt x="547" y="73"/>
                  <a:pt x="546" y="73"/>
                  <a:pt x="545" y="72"/>
                </a:cubicBezTo>
                <a:cubicBezTo>
                  <a:pt x="542" y="72"/>
                  <a:pt x="540" y="71"/>
                  <a:pt x="537" y="69"/>
                </a:cubicBezTo>
                <a:cubicBezTo>
                  <a:pt x="535" y="69"/>
                  <a:pt x="534" y="69"/>
                  <a:pt x="533" y="68"/>
                </a:cubicBezTo>
                <a:cubicBezTo>
                  <a:pt x="531" y="68"/>
                  <a:pt x="530" y="68"/>
                  <a:pt x="529" y="68"/>
                </a:cubicBezTo>
                <a:cubicBezTo>
                  <a:pt x="527" y="67"/>
                  <a:pt x="527" y="66"/>
                  <a:pt x="526" y="65"/>
                </a:cubicBezTo>
                <a:cubicBezTo>
                  <a:pt x="525" y="63"/>
                  <a:pt x="523" y="61"/>
                  <a:pt x="521" y="61"/>
                </a:cubicBezTo>
                <a:cubicBezTo>
                  <a:pt x="520" y="61"/>
                  <a:pt x="520" y="61"/>
                  <a:pt x="519" y="61"/>
                </a:cubicBezTo>
                <a:cubicBezTo>
                  <a:pt x="518" y="61"/>
                  <a:pt x="517" y="59"/>
                  <a:pt x="516" y="60"/>
                </a:cubicBezTo>
                <a:cubicBezTo>
                  <a:pt x="514" y="60"/>
                  <a:pt x="514" y="62"/>
                  <a:pt x="512" y="62"/>
                </a:cubicBezTo>
                <a:cubicBezTo>
                  <a:pt x="510" y="62"/>
                  <a:pt x="510" y="61"/>
                  <a:pt x="508" y="61"/>
                </a:cubicBezTo>
                <a:cubicBezTo>
                  <a:pt x="507" y="60"/>
                  <a:pt x="507" y="60"/>
                  <a:pt x="507" y="59"/>
                </a:cubicBezTo>
                <a:cubicBezTo>
                  <a:pt x="507" y="58"/>
                  <a:pt x="506" y="57"/>
                  <a:pt x="506" y="56"/>
                </a:cubicBezTo>
                <a:cubicBezTo>
                  <a:pt x="506" y="55"/>
                  <a:pt x="507" y="54"/>
                  <a:pt x="506" y="53"/>
                </a:cubicBezTo>
                <a:cubicBezTo>
                  <a:pt x="506" y="52"/>
                  <a:pt x="505" y="51"/>
                  <a:pt x="506" y="50"/>
                </a:cubicBezTo>
                <a:cubicBezTo>
                  <a:pt x="506" y="49"/>
                  <a:pt x="506" y="49"/>
                  <a:pt x="506" y="48"/>
                </a:cubicBezTo>
                <a:cubicBezTo>
                  <a:pt x="506" y="47"/>
                  <a:pt x="505" y="47"/>
                  <a:pt x="504" y="46"/>
                </a:cubicBezTo>
                <a:cubicBezTo>
                  <a:pt x="504" y="46"/>
                  <a:pt x="503" y="45"/>
                  <a:pt x="503" y="45"/>
                </a:cubicBezTo>
                <a:cubicBezTo>
                  <a:pt x="502" y="44"/>
                  <a:pt x="501" y="44"/>
                  <a:pt x="500" y="44"/>
                </a:cubicBezTo>
                <a:cubicBezTo>
                  <a:pt x="500" y="44"/>
                  <a:pt x="499" y="44"/>
                  <a:pt x="498" y="44"/>
                </a:cubicBezTo>
                <a:cubicBezTo>
                  <a:pt x="497" y="43"/>
                  <a:pt x="496" y="44"/>
                  <a:pt x="494" y="43"/>
                </a:cubicBezTo>
                <a:cubicBezTo>
                  <a:pt x="492" y="43"/>
                  <a:pt x="491" y="41"/>
                  <a:pt x="490" y="44"/>
                </a:cubicBezTo>
                <a:cubicBezTo>
                  <a:pt x="490" y="45"/>
                  <a:pt x="490" y="45"/>
                  <a:pt x="489" y="46"/>
                </a:cubicBezTo>
                <a:cubicBezTo>
                  <a:pt x="489" y="47"/>
                  <a:pt x="489" y="48"/>
                  <a:pt x="489" y="49"/>
                </a:cubicBezTo>
                <a:cubicBezTo>
                  <a:pt x="488" y="50"/>
                  <a:pt x="486" y="49"/>
                  <a:pt x="485" y="51"/>
                </a:cubicBezTo>
                <a:cubicBezTo>
                  <a:pt x="485" y="51"/>
                  <a:pt x="484" y="53"/>
                  <a:pt x="483" y="52"/>
                </a:cubicBezTo>
                <a:cubicBezTo>
                  <a:pt x="483" y="52"/>
                  <a:pt x="484" y="50"/>
                  <a:pt x="484" y="50"/>
                </a:cubicBezTo>
                <a:cubicBezTo>
                  <a:pt x="484" y="49"/>
                  <a:pt x="484" y="49"/>
                  <a:pt x="484" y="48"/>
                </a:cubicBezTo>
                <a:cubicBezTo>
                  <a:pt x="484" y="46"/>
                  <a:pt x="485" y="46"/>
                  <a:pt x="485" y="44"/>
                </a:cubicBezTo>
                <a:cubicBezTo>
                  <a:pt x="485" y="43"/>
                  <a:pt x="485" y="42"/>
                  <a:pt x="485" y="41"/>
                </a:cubicBezTo>
                <a:cubicBezTo>
                  <a:pt x="485" y="40"/>
                  <a:pt x="486" y="40"/>
                  <a:pt x="487" y="39"/>
                </a:cubicBezTo>
                <a:cubicBezTo>
                  <a:pt x="488" y="39"/>
                  <a:pt x="488" y="39"/>
                  <a:pt x="488" y="38"/>
                </a:cubicBezTo>
                <a:cubicBezTo>
                  <a:pt x="489" y="37"/>
                  <a:pt x="489" y="37"/>
                  <a:pt x="490" y="37"/>
                </a:cubicBezTo>
                <a:cubicBezTo>
                  <a:pt x="491" y="37"/>
                  <a:pt x="492" y="37"/>
                  <a:pt x="491" y="36"/>
                </a:cubicBezTo>
                <a:cubicBezTo>
                  <a:pt x="491" y="35"/>
                  <a:pt x="490" y="36"/>
                  <a:pt x="489" y="35"/>
                </a:cubicBezTo>
                <a:cubicBezTo>
                  <a:pt x="488" y="35"/>
                  <a:pt x="488" y="35"/>
                  <a:pt x="487" y="34"/>
                </a:cubicBezTo>
                <a:cubicBezTo>
                  <a:pt x="486" y="34"/>
                  <a:pt x="484" y="34"/>
                  <a:pt x="482" y="34"/>
                </a:cubicBezTo>
                <a:cubicBezTo>
                  <a:pt x="481" y="34"/>
                  <a:pt x="480" y="33"/>
                  <a:pt x="478" y="33"/>
                </a:cubicBezTo>
                <a:cubicBezTo>
                  <a:pt x="477" y="33"/>
                  <a:pt x="476" y="31"/>
                  <a:pt x="474" y="31"/>
                </a:cubicBezTo>
                <a:cubicBezTo>
                  <a:pt x="473" y="31"/>
                  <a:pt x="472" y="31"/>
                  <a:pt x="470" y="31"/>
                </a:cubicBezTo>
                <a:cubicBezTo>
                  <a:pt x="469" y="31"/>
                  <a:pt x="469" y="31"/>
                  <a:pt x="468" y="30"/>
                </a:cubicBezTo>
                <a:cubicBezTo>
                  <a:pt x="467" y="30"/>
                  <a:pt x="466" y="30"/>
                  <a:pt x="466" y="29"/>
                </a:cubicBezTo>
                <a:cubicBezTo>
                  <a:pt x="465" y="29"/>
                  <a:pt x="465" y="28"/>
                  <a:pt x="465" y="27"/>
                </a:cubicBezTo>
                <a:cubicBezTo>
                  <a:pt x="463" y="26"/>
                  <a:pt x="462" y="27"/>
                  <a:pt x="462" y="25"/>
                </a:cubicBezTo>
                <a:cubicBezTo>
                  <a:pt x="461" y="23"/>
                  <a:pt x="460" y="22"/>
                  <a:pt x="459" y="22"/>
                </a:cubicBezTo>
                <a:cubicBezTo>
                  <a:pt x="458" y="22"/>
                  <a:pt x="457" y="22"/>
                  <a:pt x="456" y="22"/>
                </a:cubicBezTo>
                <a:cubicBezTo>
                  <a:pt x="456" y="22"/>
                  <a:pt x="455" y="23"/>
                  <a:pt x="454" y="23"/>
                </a:cubicBezTo>
                <a:cubicBezTo>
                  <a:pt x="454" y="23"/>
                  <a:pt x="450" y="22"/>
                  <a:pt x="451" y="23"/>
                </a:cubicBezTo>
                <a:cubicBezTo>
                  <a:pt x="452" y="24"/>
                  <a:pt x="453" y="23"/>
                  <a:pt x="454" y="24"/>
                </a:cubicBezTo>
                <a:cubicBezTo>
                  <a:pt x="454" y="25"/>
                  <a:pt x="454" y="25"/>
                  <a:pt x="454" y="26"/>
                </a:cubicBezTo>
                <a:cubicBezTo>
                  <a:pt x="455" y="28"/>
                  <a:pt x="458" y="28"/>
                  <a:pt x="457" y="30"/>
                </a:cubicBezTo>
                <a:cubicBezTo>
                  <a:pt x="456" y="31"/>
                  <a:pt x="455" y="30"/>
                  <a:pt x="455" y="30"/>
                </a:cubicBezTo>
                <a:cubicBezTo>
                  <a:pt x="454" y="30"/>
                  <a:pt x="453" y="29"/>
                  <a:pt x="453" y="30"/>
                </a:cubicBezTo>
                <a:cubicBezTo>
                  <a:pt x="452" y="30"/>
                  <a:pt x="451" y="30"/>
                  <a:pt x="451" y="30"/>
                </a:cubicBezTo>
                <a:cubicBezTo>
                  <a:pt x="450" y="30"/>
                  <a:pt x="449" y="29"/>
                  <a:pt x="449" y="29"/>
                </a:cubicBezTo>
                <a:cubicBezTo>
                  <a:pt x="448" y="29"/>
                  <a:pt x="447" y="29"/>
                  <a:pt x="447" y="30"/>
                </a:cubicBezTo>
                <a:cubicBezTo>
                  <a:pt x="447" y="31"/>
                  <a:pt x="447" y="33"/>
                  <a:pt x="447" y="35"/>
                </a:cubicBezTo>
                <a:cubicBezTo>
                  <a:pt x="447" y="37"/>
                  <a:pt x="448" y="38"/>
                  <a:pt x="449" y="39"/>
                </a:cubicBezTo>
                <a:cubicBezTo>
                  <a:pt x="449" y="40"/>
                  <a:pt x="450" y="41"/>
                  <a:pt x="450" y="41"/>
                </a:cubicBezTo>
                <a:cubicBezTo>
                  <a:pt x="450" y="42"/>
                  <a:pt x="451" y="42"/>
                  <a:pt x="451" y="42"/>
                </a:cubicBezTo>
                <a:cubicBezTo>
                  <a:pt x="453" y="45"/>
                  <a:pt x="451" y="49"/>
                  <a:pt x="452" y="52"/>
                </a:cubicBezTo>
                <a:cubicBezTo>
                  <a:pt x="453" y="52"/>
                  <a:pt x="453" y="53"/>
                  <a:pt x="454" y="54"/>
                </a:cubicBezTo>
                <a:cubicBezTo>
                  <a:pt x="454" y="54"/>
                  <a:pt x="454" y="55"/>
                  <a:pt x="454" y="55"/>
                </a:cubicBezTo>
                <a:cubicBezTo>
                  <a:pt x="455" y="56"/>
                  <a:pt x="456" y="56"/>
                  <a:pt x="457" y="57"/>
                </a:cubicBezTo>
                <a:cubicBezTo>
                  <a:pt x="458" y="58"/>
                  <a:pt x="457" y="60"/>
                  <a:pt x="457" y="61"/>
                </a:cubicBezTo>
                <a:cubicBezTo>
                  <a:pt x="458" y="63"/>
                  <a:pt x="459" y="64"/>
                  <a:pt x="460" y="66"/>
                </a:cubicBezTo>
                <a:cubicBezTo>
                  <a:pt x="461" y="67"/>
                  <a:pt x="461" y="68"/>
                  <a:pt x="462" y="69"/>
                </a:cubicBezTo>
                <a:cubicBezTo>
                  <a:pt x="462" y="69"/>
                  <a:pt x="464" y="69"/>
                  <a:pt x="464" y="70"/>
                </a:cubicBezTo>
                <a:cubicBezTo>
                  <a:pt x="464" y="70"/>
                  <a:pt x="464" y="71"/>
                  <a:pt x="463" y="71"/>
                </a:cubicBezTo>
                <a:cubicBezTo>
                  <a:pt x="462" y="72"/>
                  <a:pt x="461" y="70"/>
                  <a:pt x="460" y="69"/>
                </a:cubicBezTo>
                <a:cubicBezTo>
                  <a:pt x="459" y="68"/>
                  <a:pt x="457" y="69"/>
                  <a:pt x="456" y="68"/>
                </a:cubicBezTo>
                <a:cubicBezTo>
                  <a:pt x="456" y="68"/>
                  <a:pt x="458" y="67"/>
                  <a:pt x="457" y="66"/>
                </a:cubicBezTo>
                <a:cubicBezTo>
                  <a:pt x="457" y="66"/>
                  <a:pt x="456" y="65"/>
                  <a:pt x="456" y="65"/>
                </a:cubicBezTo>
                <a:cubicBezTo>
                  <a:pt x="455" y="64"/>
                  <a:pt x="454" y="64"/>
                  <a:pt x="454" y="63"/>
                </a:cubicBezTo>
                <a:cubicBezTo>
                  <a:pt x="453" y="62"/>
                  <a:pt x="453" y="62"/>
                  <a:pt x="453" y="61"/>
                </a:cubicBezTo>
                <a:cubicBezTo>
                  <a:pt x="452" y="61"/>
                  <a:pt x="451" y="60"/>
                  <a:pt x="451" y="60"/>
                </a:cubicBezTo>
                <a:cubicBezTo>
                  <a:pt x="450" y="60"/>
                  <a:pt x="450" y="61"/>
                  <a:pt x="449" y="61"/>
                </a:cubicBezTo>
                <a:cubicBezTo>
                  <a:pt x="448" y="61"/>
                  <a:pt x="448" y="60"/>
                  <a:pt x="449" y="59"/>
                </a:cubicBezTo>
                <a:cubicBezTo>
                  <a:pt x="450" y="58"/>
                  <a:pt x="450" y="58"/>
                  <a:pt x="449" y="57"/>
                </a:cubicBezTo>
                <a:cubicBezTo>
                  <a:pt x="449" y="57"/>
                  <a:pt x="448" y="57"/>
                  <a:pt x="448" y="56"/>
                </a:cubicBezTo>
                <a:cubicBezTo>
                  <a:pt x="447" y="56"/>
                  <a:pt x="447" y="55"/>
                  <a:pt x="446" y="55"/>
                </a:cubicBezTo>
                <a:cubicBezTo>
                  <a:pt x="445" y="54"/>
                  <a:pt x="444" y="53"/>
                  <a:pt x="443" y="51"/>
                </a:cubicBezTo>
                <a:cubicBezTo>
                  <a:pt x="442" y="50"/>
                  <a:pt x="441" y="49"/>
                  <a:pt x="441" y="47"/>
                </a:cubicBezTo>
                <a:cubicBezTo>
                  <a:pt x="440" y="45"/>
                  <a:pt x="439" y="44"/>
                  <a:pt x="439" y="42"/>
                </a:cubicBezTo>
                <a:cubicBezTo>
                  <a:pt x="439" y="41"/>
                  <a:pt x="439" y="40"/>
                  <a:pt x="437" y="40"/>
                </a:cubicBezTo>
                <a:cubicBezTo>
                  <a:pt x="434" y="40"/>
                  <a:pt x="434" y="35"/>
                  <a:pt x="431" y="34"/>
                </a:cubicBezTo>
                <a:cubicBezTo>
                  <a:pt x="430" y="34"/>
                  <a:pt x="430" y="34"/>
                  <a:pt x="429" y="33"/>
                </a:cubicBezTo>
                <a:cubicBezTo>
                  <a:pt x="428" y="33"/>
                  <a:pt x="428" y="33"/>
                  <a:pt x="427" y="32"/>
                </a:cubicBezTo>
                <a:cubicBezTo>
                  <a:pt x="426" y="32"/>
                  <a:pt x="424" y="33"/>
                  <a:pt x="423" y="34"/>
                </a:cubicBezTo>
                <a:cubicBezTo>
                  <a:pt x="422" y="35"/>
                  <a:pt x="421" y="36"/>
                  <a:pt x="420" y="37"/>
                </a:cubicBezTo>
                <a:cubicBezTo>
                  <a:pt x="419" y="37"/>
                  <a:pt x="419" y="38"/>
                  <a:pt x="418" y="39"/>
                </a:cubicBezTo>
                <a:cubicBezTo>
                  <a:pt x="418" y="39"/>
                  <a:pt x="418" y="40"/>
                  <a:pt x="417" y="41"/>
                </a:cubicBezTo>
                <a:cubicBezTo>
                  <a:pt x="416" y="42"/>
                  <a:pt x="414" y="41"/>
                  <a:pt x="412" y="42"/>
                </a:cubicBezTo>
                <a:cubicBezTo>
                  <a:pt x="411" y="42"/>
                  <a:pt x="410" y="44"/>
                  <a:pt x="411" y="45"/>
                </a:cubicBezTo>
                <a:cubicBezTo>
                  <a:pt x="412" y="46"/>
                  <a:pt x="413" y="47"/>
                  <a:pt x="414" y="48"/>
                </a:cubicBezTo>
                <a:cubicBezTo>
                  <a:pt x="414" y="49"/>
                  <a:pt x="414" y="49"/>
                  <a:pt x="414" y="50"/>
                </a:cubicBezTo>
                <a:cubicBezTo>
                  <a:pt x="414" y="51"/>
                  <a:pt x="415" y="51"/>
                  <a:pt x="415" y="52"/>
                </a:cubicBezTo>
                <a:cubicBezTo>
                  <a:pt x="417" y="53"/>
                  <a:pt x="415" y="54"/>
                  <a:pt x="414" y="54"/>
                </a:cubicBezTo>
                <a:cubicBezTo>
                  <a:pt x="413" y="55"/>
                  <a:pt x="412" y="56"/>
                  <a:pt x="411" y="55"/>
                </a:cubicBezTo>
                <a:cubicBezTo>
                  <a:pt x="411" y="54"/>
                  <a:pt x="411" y="53"/>
                  <a:pt x="411" y="53"/>
                </a:cubicBezTo>
                <a:cubicBezTo>
                  <a:pt x="411" y="52"/>
                  <a:pt x="411" y="51"/>
                  <a:pt x="410" y="51"/>
                </a:cubicBezTo>
                <a:cubicBezTo>
                  <a:pt x="410" y="50"/>
                  <a:pt x="409" y="50"/>
                  <a:pt x="409" y="49"/>
                </a:cubicBezTo>
                <a:cubicBezTo>
                  <a:pt x="408" y="49"/>
                  <a:pt x="408" y="48"/>
                  <a:pt x="407" y="48"/>
                </a:cubicBezTo>
                <a:cubicBezTo>
                  <a:pt x="406" y="47"/>
                  <a:pt x="404" y="47"/>
                  <a:pt x="402" y="47"/>
                </a:cubicBezTo>
                <a:cubicBezTo>
                  <a:pt x="401" y="47"/>
                  <a:pt x="401" y="47"/>
                  <a:pt x="400" y="48"/>
                </a:cubicBezTo>
                <a:cubicBezTo>
                  <a:pt x="399" y="48"/>
                  <a:pt x="399" y="48"/>
                  <a:pt x="398" y="48"/>
                </a:cubicBezTo>
                <a:cubicBezTo>
                  <a:pt x="398" y="47"/>
                  <a:pt x="399" y="47"/>
                  <a:pt x="399" y="46"/>
                </a:cubicBezTo>
                <a:cubicBezTo>
                  <a:pt x="399" y="45"/>
                  <a:pt x="400" y="45"/>
                  <a:pt x="401" y="45"/>
                </a:cubicBezTo>
                <a:cubicBezTo>
                  <a:pt x="402" y="45"/>
                  <a:pt x="402" y="44"/>
                  <a:pt x="403" y="43"/>
                </a:cubicBezTo>
                <a:cubicBezTo>
                  <a:pt x="403" y="42"/>
                  <a:pt x="402" y="42"/>
                  <a:pt x="401" y="42"/>
                </a:cubicBezTo>
                <a:cubicBezTo>
                  <a:pt x="398" y="41"/>
                  <a:pt x="395" y="42"/>
                  <a:pt x="392" y="42"/>
                </a:cubicBezTo>
                <a:cubicBezTo>
                  <a:pt x="391" y="43"/>
                  <a:pt x="390" y="43"/>
                  <a:pt x="389" y="44"/>
                </a:cubicBezTo>
                <a:cubicBezTo>
                  <a:pt x="388" y="44"/>
                  <a:pt x="388" y="43"/>
                  <a:pt x="387" y="43"/>
                </a:cubicBezTo>
                <a:cubicBezTo>
                  <a:pt x="385" y="43"/>
                  <a:pt x="384" y="45"/>
                  <a:pt x="382" y="44"/>
                </a:cubicBezTo>
                <a:cubicBezTo>
                  <a:pt x="382" y="42"/>
                  <a:pt x="387" y="41"/>
                  <a:pt x="388" y="41"/>
                </a:cubicBezTo>
                <a:cubicBezTo>
                  <a:pt x="388" y="40"/>
                  <a:pt x="389" y="40"/>
                  <a:pt x="390" y="40"/>
                </a:cubicBezTo>
                <a:cubicBezTo>
                  <a:pt x="391" y="39"/>
                  <a:pt x="391" y="39"/>
                  <a:pt x="392" y="38"/>
                </a:cubicBezTo>
                <a:cubicBezTo>
                  <a:pt x="393" y="37"/>
                  <a:pt x="395" y="37"/>
                  <a:pt x="396" y="37"/>
                </a:cubicBezTo>
                <a:cubicBezTo>
                  <a:pt x="398" y="37"/>
                  <a:pt x="400" y="37"/>
                  <a:pt x="401" y="37"/>
                </a:cubicBezTo>
                <a:cubicBezTo>
                  <a:pt x="403" y="37"/>
                  <a:pt x="406" y="38"/>
                  <a:pt x="408" y="37"/>
                </a:cubicBezTo>
                <a:cubicBezTo>
                  <a:pt x="409" y="36"/>
                  <a:pt x="409" y="36"/>
                  <a:pt x="410" y="36"/>
                </a:cubicBezTo>
                <a:cubicBezTo>
                  <a:pt x="411" y="36"/>
                  <a:pt x="411" y="36"/>
                  <a:pt x="411" y="35"/>
                </a:cubicBezTo>
                <a:cubicBezTo>
                  <a:pt x="412" y="34"/>
                  <a:pt x="412" y="34"/>
                  <a:pt x="412" y="34"/>
                </a:cubicBezTo>
                <a:cubicBezTo>
                  <a:pt x="413" y="33"/>
                  <a:pt x="413" y="33"/>
                  <a:pt x="413" y="32"/>
                </a:cubicBezTo>
                <a:cubicBezTo>
                  <a:pt x="412" y="30"/>
                  <a:pt x="411" y="30"/>
                  <a:pt x="410" y="30"/>
                </a:cubicBezTo>
                <a:cubicBezTo>
                  <a:pt x="409" y="30"/>
                  <a:pt x="408" y="30"/>
                  <a:pt x="407" y="30"/>
                </a:cubicBezTo>
                <a:cubicBezTo>
                  <a:pt x="406" y="30"/>
                  <a:pt x="405" y="30"/>
                  <a:pt x="404" y="30"/>
                </a:cubicBezTo>
                <a:cubicBezTo>
                  <a:pt x="404" y="30"/>
                  <a:pt x="403" y="30"/>
                  <a:pt x="402" y="30"/>
                </a:cubicBezTo>
                <a:cubicBezTo>
                  <a:pt x="401" y="30"/>
                  <a:pt x="399" y="31"/>
                  <a:pt x="398" y="31"/>
                </a:cubicBezTo>
                <a:cubicBezTo>
                  <a:pt x="397" y="31"/>
                  <a:pt x="397" y="31"/>
                  <a:pt x="396" y="31"/>
                </a:cubicBezTo>
                <a:cubicBezTo>
                  <a:pt x="395" y="31"/>
                  <a:pt x="394" y="32"/>
                  <a:pt x="393" y="32"/>
                </a:cubicBezTo>
                <a:cubicBezTo>
                  <a:pt x="392" y="32"/>
                  <a:pt x="391" y="32"/>
                  <a:pt x="391" y="32"/>
                </a:cubicBezTo>
                <a:cubicBezTo>
                  <a:pt x="390" y="32"/>
                  <a:pt x="390" y="33"/>
                  <a:pt x="389" y="33"/>
                </a:cubicBezTo>
                <a:cubicBezTo>
                  <a:pt x="388" y="34"/>
                  <a:pt x="387" y="34"/>
                  <a:pt x="385" y="34"/>
                </a:cubicBezTo>
                <a:cubicBezTo>
                  <a:pt x="384" y="35"/>
                  <a:pt x="383" y="35"/>
                  <a:pt x="382" y="34"/>
                </a:cubicBezTo>
                <a:cubicBezTo>
                  <a:pt x="382" y="34"/>
                  <a:pt x="382" y="33"/>
                  <a:pt x="382" y="33"/>
                </a:cubicBezTo>
                <a:cubicBezTo>
                  <a:pt x="382" y="32"/>
                  <a:pt x="381" y="32"/>
                  <a:pt x="381" y="32"/>
                </a:cubicBezTo>
                <a:cubicBezTo>
                  <a:pt x="380" y="32"/>
                  <a:pt x="380" y="32"/>
                  <a:pt x="380" y="32"/>
                </a:cubicBezTo>
                <a:cubicBezTo>
                  <a:pt x="379" y="31"/>
                  <a:pt x="379" y="31"/>
                  <a:pt x="379" y="31"/>
                </a:cubicBezTo>
                <a:cubicBezTo>
                  <a:pt x="379" y="30"/>
                  <a:pt x="378" y="30"/>
                  <a:pt x="377" y="31"/>
                </a:cubicBezTo>
                <a:cubicBezTo>
                  <a:pt x="377" y="31"/>
                  <a:pt x="377" y="32"/>
                  <a:pt x="376" y="32"/>
                </a:cubicBezTo>
                <a:cubicBezTo>
                  <a:pt x="376" y="33"/>
                  <a:pt x="375" y="33"/>
                  <a:pt x="375" y="33"/>
                </a:cubicBezTo>
                <a:cubicBezTo>
                  <a:pt x="374" y="34"/>
                  <a:pt x="375" y="36"/>
                  <a:pt x="375" y="37"/>
                </a:cubicBezTo>
                <a:cubicBezTo>
                  <a:pt x="374" y="38"/>
                  <a:pt x="373" y="37"/>
                  <a:pt x="373" y="37"/>
                </a:cubicBezTo>
                <a:cubicBezTo>
                  <a:pt x="373" y="36"/>
                  <a:pt x="373" y="36"/>
                  <a:pt x="372" y="35"/>
                </a:cubicBezTo>
                <a:cubicBezTo>
                  <a:pt x="372" y="35"/>
                  <a:pt x="372" y="35"/>
                  <a:pt x="371" y="35"/>
                </a:cubicBezTo>
                <a:cubicBezTo>
                  <a:pt x="371" y="34"/>
                  <a:pt x="371" y="33"/>
                  <a:pt x="371" y="32"/>
                </a:cubicBezTo>
                <a:cubicBezTo>
                  <a:pt x="370" y="32"/>
                  <a:pt x="369" y="32"/>
                  <a:pt x="369" y="31"/>
                </a:cubicBezTo>
                <a:cubicBezTo>
                  <a:pt x="368" y="31"/>
                  <a:pt x="368" y="31"/>
                  <a:pt x="367" y="31"/>
                </a:cubicBezTo>
                <a:cubicBezTo>
                  <a:pt x="365" y="30"/>
                  <a:pt x="365" y="33"/>
                  <a:pt x="363" y="33"/>
                </a:cubicBezTo>
                <a:cubicBezTo>
                  <a:pt x="362" y="33"/>
                  <a:pt x="362" y="33"/>
                  <a:pt x="361" y="33"/>
                </a:cubicBezTo>
                <a:cubicBezTo>
                  <a:pt x="360" y="33"/>
                  <a:pt x="360" y="34"/>
                  <a:pt x="359" y="34"/>
                </a:cubicBezTo>
                <a:cubicBezTo>
                  <a:pt x="358" y="35"/>
                  <a:pt x="357" y="34"/>
                  <a:pt x="357" y="35"/>
                </a:cubicBezTo>
                <a:cubicBezTo>
                  <a:pt x="357" y="36"/>
                  <a:pt x="357" y="37"/>
                  <a:pt x="357" y="38"/>
                </a:cubicBezTo>
                <a:cubicBezTo>
                  <a:pt x="357" y="39"/>
                  <a:pt x="356" y="40"/>
                  <a:pt x="355" y="40"/>
                </a:cubicBezTo>
                <a:cubicBezTo>
                  <a:pt x="354" y="40"/>
                  <a:pt x="353" y="39"/>
                  <a:pt x="353" y="39"/>
                </a:cubicBezTo>
                <a:cubicBezTo>
                  <a:pt x="352" y="39"/>
                  <a:pt x="352" y="40"/>
                  <a:pt x="351" y="40"/>
                </a:cubicBezTo>
                <a:cubicBezTo>
                  <a:pt x="351" y="40"/>
                  <a:pt x="349" y="40"/>
                  <a:pt x="349" y="41"/>
                </a:cubicBezTo>
                <a:cubicBezTo>
                  <a:pt x="350" y="42"/>
                  <a:pt x="351" y="41"/>
                  <a:pt x="351" y="41"/>
                </a:cubicBezTo>
                <a:cubicBezTo>
                  <a:pt x="352" y="42"/>
                  <a:pt x="351" y="43"/>
                  <a:pt x="351" y="43"/>
                </a:cubicBezTo>
                <a:cubicBezTo>
                  <a:pt x="349" y="43"/>
                  <a:pt x="347" y="42"/>
                  <a:pt x="347" y="43"/>
                </a:cubicBezTo>
                <a:cubicBezTo>
                  <a:pt x="345" y="44"/>
                  <a:pt x="347" y="46"/>
                  <a:pt x="347" y="47"/>
                </a:cubicBezTo>
                <a:cubicBezTo>
                  <a:pt x="348" y="48"/>
                  <a:pt x="348" y="49"/>
                  <a:pt x="349" y="50"/>
                </a:cubicBezTo>
                <a:close/>
                <a:moveTo>
                  <a:pt x="1044" y="4"/>
                </a:moveTo>
                <a:cubicBezTo>
                  <a:pt x="1046" y="4"/>
                  <a:pt x="1047" y="4"/>
                  <a:pt x="1049" y="3"/>
                </a:cubicBezTo>
                <a:cubicBezTo>
                  <a:pt x="1050" y="3"/>
                  <a:pt x="1051" y="3"/>
                  <a:pt x="1053" y="2"/>
                </a:cubicBezTo>
                <a:cubicBezTo>
                  <a:pt x="1042" y="3"/>
                  <a:pt x="1042" y="3"/>
                  <a:pt x="1042" y="3"/>
                </a:cubicBezTo>
                <a:cubicBezTo>
                  <a:pt x="1041" y="4"/>
                  <a:pt x="1043" y="4"/>
                  <a:pt x="1044" y="4"/>
                </a:cubicBezTo>
                <a:close/>
                <a:moveTo>
                  <a:pt x="2964" y="296"/>
                </a:moveTo>
                <a:cubicBezTo>
                  <a:pt x="2964" y="295"/>
                  <a:pt x="2964" y="294"/>
                  <a:pt x="2963" y="293"/>
                </a:cubicBezTo>
                <a:cubicBezTo>
                  <a:pt x="2963" y="292"/>
                  <a:pt x="2961" y="291"/>
                  <a:pt x="2960" y="290"/>
                </a:cubicBezTo>
                <a:cubicBezTo>
                  <a:pt x="2959" y="289"/>
                  <a:pt x="2958" y="288"/>
                  <a:pt x="2956" y="287"/>
                </a:cubicBezTo>
                <a:cubicBezTo>
                  <a:pt x="2955" y="286"/>
                  <a:pt x="2953" y="286"/>
                  <a:pt x="2952" y="285"/>
                </a:cubicBezTo>
                <a:cubicBezTo>
                  <a:pt x="2951" y="284"/>
                  <a:pt x="2950" y="283"/>
                  <a:pt x="2949" y="282"/>
                </a:cubicBezTo>
                <a:cubicBezTo>
                  <a:pt x="2947" y="281"/>
                  <a:pt x="2946" y="280"/>
                  <a:pt x="2945" y="280"/>
                </a:cubicBezTo>
                <a:cubicBezTo>
                  <a:pt x="2944" y="279"/>
                  <a:pt x="2944" y="279"/>
                  <a:pt x="2943" y="279"/>
                </a:cubicBezTo>
                <a:cubicBezTo>
                  <a:pt x="2941" y="278"/>
                  <a:pt x="2939" y="276"/>
                  <a:pt x="2937" y="276"/>
                </a:cubicBezTo>
                <a:cubicBezTo>
                  <a:pt x="2934" y="275"/>
                  <a:pt x="2932" y="276"/>
                  <a:pt x="2930" y="276"/>
                </a:cubicBezTo>
                <a:cubicBezTo>
                  <a:pt x="2926" y="278"/>
                  <a:pt x="2922" y="278"/>
                  <a:pt x="2918" y="278"/>
                </a:cubicBezTo>
                <a:cubicBezTo>
                  <a:pt x="2916" y="278"/>
                  <a:pt x="2914" y="279"/>
                  <a:pt x="2912" y="280"/>
                </a:cubicBezTo>
                <a:cubicBezTo>
                  <a:pt x="2911" y="281"/>
                  <a:pt x="2910" y="283"/>
                  <a:pt x="2909" y="285"/>
                </a:cubicBezTo>
                <a:cubicBezTo>
                  <a:pt x="2907" y="288"/>
                  <a:pt x="2905" y="291"/>
                  <a:pt x="2902" y="292"/>
                </a:cubicBezTo>
                <a:cubicBezTo>
                  <a:pt x="2900" y="293"/>
                  <a:pt x="2899" y="294"/>
                  <a:pt x="2897" y="294"/>
                </a:cubicBezTo>
                <a:cubicBezTo>
                  <a:pt x="2896" y="294"/>
                  <a:pt x="2895" y="294"/>
                  <a:pt x="2894" y="294"/>
                </a:cubicBezTo>
                <a:cubicBezTo>
                  <a:pt x="2893" y="294"/>
                  <a:pt x="2892" y="294"/>
                  <a:pt x="2891" y="294"/>
                </a:cubicBezTo>
                <a:cubicBezTo>
                  <a:pt x="2890" y="294"/>
                  <a:pt x="2888" y="294"/>
                  <a:pt x="2887" y="296"/>
                </a:cubicBezTo>
                <a:cubicBezTo>
                  <a:pt x="2887" y="298"/>
                  <a:pt x="2890" y="298"/>
                  <a:pt x="2891" y="298"/>
                </a:cubicBezTo>
                <a:cubicBezTo>
                  <a:pt x="2892" y="298"/>
                  <a:pt x="2894" y="298"/>
                  <a:pt x="2895" y="297"/>
                </a:cubicBezTo>
                <a:cubicBezTo>
                  <a:pt x="2896" y="297"/>
                  <a:pt x="2897" y="296"/>
                  <a:pt x="2899" y="296"/>
                </a:cubicBezTo>
                <a:cubicBezTo>
                  <a:pt x="2900" y="295"/>
                  <a:pt x="2901" y="294"/>
                  <a:pt x="2903" y="294"/>
                </a:cubicBezTo>
                <a:cubicBezTo>
                  <a:pt x="2904" y="294"/>
                  <a:pt x="2906" y="294"/>
                  <a:pt x="2907" y="294"/>
                </a:cubicBezTo>
                <a:cubicBezTo>
                  <a:pt x="2910" y="294"/>
                  <a:pt x="2914" y="294"/>
                  <a:pt x="2916" y="296"/>
                </a:cubicBezTo>
                <a:cubicBezTo>
                  <a:pt x="2918" y="296"/>
                  <a:pt x="2920" y="297"/>
                  <a:pt x="2921" y="298"/>
                </a:cubicBezTo>
                <a:cubicBezTo>
                  <a:pt x="2923" y="299"/>
                  <a:pt x="2925" y="299"/>
                  <a:pt x="2927" y="299"/>
                </a:cubicBezTo>
                <a:cubicBezTo>
                  <a:pt x="2929" y="299"/>
                  <a:pt x="2931" y="299"/>
                  <a:pt x="2933" y="300"/>
                </a:cubicBezTo>
                <a:cubicBezTo>
                  <a:pt x="2935" y="300"/>
                  <a:pt x="2937" y="301"/>
                  <a:pt x="2939" y="302"/>
                </a:cubicBezTo>
                <a:cubicBezTo>
                  <a:pt x="2942" y="302"/>
                  <a:pt x="2944" y="301"/>
                  <a:pt x="2947" y="301"/>
                </a:cubicBezTo>
                <a:cubicBezTo>
                  <a:pt x="2949" y="301"/>
                  <a:pt x="2950" y="301"/>
                  <a:pt x="2952" y="302"/>
                </a:cubicBezTo>
                <a:cubicBezTo>
                  <a:pt x="2954" y="303"/>
                  <a:pt x="2955" y="304"/>
                  <a:pt x="2957" y="303"/>
                </a:cubicBezTo>
                <a:cubicBezTo>
                  <a:pt x="2959" y="303"/>
                  <a:pt x="2961" y="303"/>
                  <a:pt x="2962" y="302"/>
                </a:cubicBezTo>
                <a:cubicBezTo>
                  <a:pt x="2963" y="301"/>
                  <a:pt x="2963" y="301"/>
                  <a:pt x="2963" y="300"/>
                </a:cubicBezTo>
                <a:cubicBezTo>
                  <a:pt x="2963" y="299"/>
                  <a:pt x="2962" y="299"/>
                  <a:pt x="2963" y="298"/>
                </a:cubicBezTo>
                <a:cubicBezTo>
                  <a:pt x="2963" y="297"/>
                  <a:pt x="2964" y="296"/>
                  <a:pt x="2964" y="296"/>
                </a:cubicBezTo>
                <a:close/>
                <a:moveTo>
                  <a:pt x="2806" y="215"/>
                </a:moveTo>
                <a:cubicBezTo>
                  <a:pt x="2806" y="216"/>
                  <a:pt x="2806" y="216"/>
                  <a:pt x="2806" y="217"/>
                </a:cubicBezTo>
                <a:cubicBezTo>
                  <a:pt x="2805" y="218"/>
                  <a:pt x="2804" y="218"/>
                  <a:pt x="2806" y="219"/>
                </a:cubicBezTo>
                <a:cubicBezTo>
                  <a:pt x="2806" y="219"/>
                  <a:pt x="2808" y="219"/>
                  <a:pt x="2809" y="219"/>
                </a:cubicBezTo>
                <a:cubicBezTo>
                  <a:pt x="2810" y="219"/>
                  <a:pt x="2812" y="218"/>
                  <a:pt x="2813" y="218"/>
                </a:cubicBezTo>
                <a:cubicBezTo>
                  <a:pt x="2814" y="218"/>
                  <a:pt x="2815" y="217"/>
                  <a:pt x="2815" y="217"/>
                </a:cubicBezTo>
                <a:cubicBezTo>
                  <a:pt x="2815" y="216"/>
                  <a:pt x="2816" y="215"/>
                  <a:pt x="2816" y="215"/>
                </a:cubicBezTo>
                <a:cubicBezTo>
                  <a:pt x="2817" y="213"/>
                  <a:pt x="2818" y="212"/>
                  <a:pt x="2818" y="210"/>
                </a:cubicBezTo>
                <a:cubicBezTo>
                  <a:pt x="2817" y="209"/>
                  <a:pt x="2817" y="209"/>
                  <a:pt x="2816" y="209"/>
                </a:cubicBezTo>
                <a:cubicBezTo>
                  <a:pt x="2816" y="208"/>
                  <a:pt x="2815" y="208"/>
                  <a:pt x="2814" y="208"/>
                </a:cubicBezTo>
                <a:cubicBezTo>
                  <a:pt x="2813" y="207"/>
                  <a:pt x="2812" y="206"/>
                  <a:pt x="2812" y="205"/>
                </a:cubicBezTo>
                <a:cubicBezTo>
                  <a:pt x="2812" y="204"/>
                  <a:pt x="2812" y="203"/>
                  <a:pt x="2811" y="203"/>
                </a:cubicBezTo>
                <a:cubicBezTo>
                  <a:pt x="2811" y="202"/>
                  <a:pt x="2810" y="202"/>
                  <a:pt x="2810" y="201"/>
                </a:cubicBezTo>
                <a:cubicBezTo>
                  <a:pt x="2810" y="201"/>
                  <a:pt x="2810" y="199"/>
                  <a:pt x="2809" y="199"/>
                </a:cubicBezTo>
                <a:cubicBezTo>
                  <a:pt x="2808" y="198"/>
                  <a:pt x="2808" y="200"/>
                  <a:pt x="2808" y="200"/>
                </a:cubicBezTo>
                <a:cubicBezTo>
                  <a:pt x="2808" y="202"/>
                  <a:pt x="2808" y="203"/>
                  <a:pt x="2808" y="205"/>
                </a:cubicBezTo>
                <a:cubicBezTo>
                  <a:pt x="2807" y="206"/>
                  <a:pt x="2805" y="206"/>
                  <a:pt x="2806" y="208"/>
                </a:cubicBezTo>
                <a:cubicBezTo>
                  <a:pt x="2806" y="208"/>
                  <a:pt x="2806" y="209"/>
                  <a:pt x="2806" y="210"/>
                </a:cubicBezTo>
                <a:cubicBezTo>
                  <a:pt x="2807" y="210"/>
                  <a:pt x="2807" y="211"/>
                  <a:pt x="2807" y="211"/>
                </a:cubicBezTo>
                <a:cubicBezTo>
                  <a:pt x="2807" y="211"/>
                  <a:pt x="2807" y="211"/>
                  <a:pt x="2807" y="212"/>
                </a:cubicBezTo>
                <a:cubicBezTo>
                  <a:pt x="2807" y="213"/>
                  <a:pt x="2806" y="214"/>
                  <a:pt x="2806" y="215"/>
                </a:cubicBezTo>
                <a:close/>
                <a:moveTo>
                  <a:pt x="2900" y="274"/>
                </a:moveTo>
                <a:cubicBezTo>
                  <a:pt x="2901" y="275"/>
                  <a:pt x="2901" y="277"/>
                  <a:pt x="2903" y="277"/>
                </a:cubicBezTo>
                <a:cubicBezTo>
                  <a:pt x="2903" y="277"/>
                  <a:pt x="2904" y="277"/>
                  <a:pt x="2905" y="276"/>
                </a:cubicBezTo>
                <a:cubicBezTo>
                  <a:pt x="2905" y="275"/>
                  <a:pt x="2906" y="275"/>
                  <a:pt x="2906" y="275"/>
                </a:cubicBezTo>
                <a:cubicBezTo>
                  <a:pt x="2909" y="273"/>
                  <a:pt x="2915" y="274"/>
                  <a:pt x="2916" y="271"/>
                </a:cubicBezTo>
                <a:cubicBezTo>
                  <a:pt x="2916" y="270"/>
                  <a:pt x="2916" y="269"/>
                  <a:pt x="2915" y="268"/>
                </a:cubicBezTo>
                <a:cubicBezTo>
                  <a:pt x="2915" y="267"/>
                  <a:pt x="2915" y="267"/>
                  <a:pt x="2915" y="266"/>
                </a:cubicBezTo>
                <a:cubicBezTo>
                  <a:pt x="2914" y="265"/>
                  <a:pt x="2913" y="263"/>
                  <a:pt x="2911" y="262"/>
                </a:cubicBezTo>
                <a:cubicBezTo>
                  <a:pt x="2910" y="262"/>
                  <a:pt x="2908" y="262"/>
                  <a:pt x="2906" y="262"/>
                </a:cubicBezTo>
                <a:cubicBezTo>
                  <a:pt x="2906" y="262"/>
                  <a:pt x="2905" y="262"/>
                  <a:pt x="2904" y="262"/>
                </a:cubicBezTo>
                <a:cubicBezTo>
                  <a:pt x="2904" y="262"/>
                  <a:pt x="2903" y="262"/>
                  <a:pt x="2903" y="262"/>
                </a:cubicBezTo>
                <a:cubicBezTo>
                  <a:pt x="2903" y="262"/>
                  <a:pt x="2902" y="262"/>
                  <a:pt x="2902" y="262"/>
                </a:cubicBezTo>
                <a:cubicBezTo>
                  <a:pt x="2901" y="262"/>
                  <a:pt x="2899" y="262"/>
                  <a:pt x="2898" y="263"/>
                </a:cubicBezTo>
                <a:cubicBezTo>
                  <a:pt x="2898" y="264"/>
                  <a:pt x="2898" y="265"/>
                  <a:pt x="2897" y="265"/>
                </a:cubicBezTo>
                <a:cubicBezTo>
                  <a:pt x="2897" y="266"/>
                  <a:pt x="2896" y="266"/>
                  <a:pt x="2896" y="267"/>
                </a:cubicBezTo>
                <a:cubicBezTo>
                  <a:pt x="2896" y="268"/>
                  <a:pt x="2896" y="269"/>
                  <a:pt x="2896" y="269"/>
                </a:cubicBezTo>
                <a:cubicBezTo>
                  <a:pt x="2897" y="270"/>
                  <a:pt x="2897" y="271"/>
                  <a:pt x="2897" y="271"/>
                </a:cubicBezTo>
                <a:cubicBezTo>
                  <a:pt x="2897" y="273"/>
                  <a:pt x="2899" y="273"/>
                  <a:pt x="2900" y="274"/>
                </a:cubicBezTo>
                <a:close/>
                <a:moveTo>
                  <a:pt x="1313" y="430"/>
                </a:moveTo>
                <a:cubicBezTo>
                  <a:pt x="1314" y="431"/>
                  <a:pt x="1314" y="431"/>
                  <a:pt x="1315" y="432"/>
                </a:cubicBezTo>
                <a:cubicBezTo>
                  <a:pt x="1316" y="432"/>
                  <a:pt x="1317" y="431"/>
                  <a:pt x="1318" y="430"/>
                </a:cubicBezTo>
                <a:cubicBezTo>
                  <a:pt x="1321" y="430"/>
                  <a:pt x="1324" y="432"/>
                  <a:pt x="1326" y="430"/>
                </a:cubicBezTo>
                <a:cubicBezTo>
                  <a:pt x="1327" y="429"/>
                  <a:pt x="1327" y="428"/>
                  <a:pt x="1326" y="426"/>
                </a:cubicBezTo>
                <a:cubicBezTo>
                  <a:pt x="1326" y="425"/>
                  <a:pt x="1327" y="424"/>
                  <a:pt x="1326" y="422"/>
                </a:cubicBezTo>
                <a:cubicBezTo>
                  <a:pt x="1325" y="421"/>
                  <a:pt x="1324" y="421"/>
                  <a:pt x="1323" y="420"/>
                </a:cubicBezTo>
                <a:cubicBezTo>
                  <a:pt x="1322" y="419"/>
                  <a:pt x="1321" y="419"/>
                  <a:pt x="1320" y="419"/>
                </a:cubicBezTo>
                <a:cubicBezTo>
                  <a:pt x="1319" y="418"/>
                  <a:pt x="1318" y="417"/>
                  <a:pt x="1318" y="417"/>
                </a:cubicBezTo>
                <a:cubicBezTo>
                  <a:pt x="1317" y="416"/>
                  <a:pt x="1316" y="415"/>
                  <a:pt x="1315" y="415"/>
                </a:cubicBezTo>
                <a:cubicBezTo>
                  <a:pt x="1314" y="414"/>
                  <a:pt x="1313" y="414"/>
                  <a:pt x="1312" y="413"/>
                </a:cubicBezTo>
                <a:cubicBezTo>
                  <a:pt x="1312" y="413"/>
                  <a:pt x="1312" y="413"/>
                  <a:pt x="1312" y="413"/>
                </a:cubicBezTo>
                <a:cubicBezTo>
                  <a:pt x="1310" y="411"/>
                  <a:pt x="1308" y="410"/>
                  <a:pt x="1307" y="408"/>
                </a:cubicBezTo>
                <a:cubicBezTo>
                  <a:pt x="1306" y="407"/>
                  <a:pt x="1306" y="407"/>
                  <a:pt x="1305" y="407"/>
                </a:cubicBezTo>
                <a:cubicBezTo>
                  <a:pt x="1304" y="407"/>
                  <a:pt x="1304" y="406"/>
                  <a:pt x="1303" y="406"/>
                </a:cubicBezTo>
                <a:cubicBezTo>
                  <a:pt x="1301" y="404"/>
                  <a:pt x="1299" y="402"/>
                  <a:pt x="1296" y="403"/>
                </a:cubicBezTo>
                <a:cubicBezTo>
                  <a:pt x="1296" y="404"/>
                  <a:pt x="1295" y="404"/>
                  <a:pt x="1295" y="404"/>
                </a:cubicBezTo>
                <a:cubicBezTo>
                  <a:pt x="1294" y="405"/>
                  <a:pt x="1294" y="405"/>
                  <a:pt x="1293" y="405"/>
                </a:cubicBezTo>
                <a:cubicBezTo>
                  <a:pt x="1291" y="405"/>
                  <a:pt x="1292" y="407"/>
                  <a:pt x="1290" y="407"/>
                </a:cubicBezTo>
                <a:cubicBezTo>
                  <a:pt x="1289" y="407"/>
                  <a:pt x="1289" y="407"/>
                  <a:pt x="1288" y="408"/>
                </a:cubicBezTo>
                <a:cubicBezTo>
                  <a:pt x="1287" y="408"/>
                  <a:pt x="1288" y="409"/>
                  <a:pt x="1289" y="409"/>
                </a:cubicBezTo>
                <a:cubicBezTo>
                  <a:pt x="1290" y="409"/>
                  <a:pt x="1290" y="410"/>
                  <a:pt x="1290" y="410"/>
                </a:cubicBezTo>
                <a:cubicBezTo>
                  <a:pt x="1291" y="410"/>
                  <a:pt x="1292" y="410"/>
                  <a:pt x="1292" y="411"/>
                </a:cubicBezTo>
                <a:cubicBezTo>
                  <a:pt x="1292" y="412"/>
                  <a:pt x="1289" y="411"/>
                  <a:pt x="1288" y="411"/>
                </a:cubicBezTo>
                <a:cubicBezTo>
                  <a:pt x="1288" y="412"/>
                  <a:pt x="1288" y="415"/>
                  <a:pt x="1289" y="416"/>
                </a:cubicBezTo>
                <a:cubicBezTo>
                  <a:pt x="1289" y="417"/>
                  <a:pt x="1290" y="418"/>
                  <a:pt x="1291" y="419"/>
                </a:cubicBezTo>
                <a:cubicBezTo>
                  <a:pt x="1291" y="419"/>
                  <a:pt x="1292" y="420"/>
                  <a:pt x="1292" y="420"/>
                </a:cubicBezTo>
                <a:cubicBezTo>
                  <a:pt x="1293" y="421"/>
                  <a:pt x="1294" y="422"/>
                  <a:pt x="1295" y="423"/>
                </a:cubicBezTo>
                <a:cubicBezTo>
                  <a:pt x="1295" y="423"/>
                  <a:pt x="1296" y="423"/>
                  <a:pt x="1297" y="423"/>
                </a:cubicBezTo>
                <a:cubicBezTo>
                  <a:pt x="1297" y="424"/>
                  <a:pt x="1298" y="426"/>
                  <a:pt x="1299" y="425"/>
                </a:cubicBezTo>
                <a:cubicBezTo>
                  <a:pt x="1299" y="424"/>
                  <a:pt x="1299" y="423"/>
                  <a:pt x="1298" y="423"/>
                </a:cubicBezTo>
                <a:cubicBezTo>
                  <a:pt x="1297" y="422"/>
                  <a:pt x="1297" y="422"/>
                  <a:pt x="1298" y="422"/>
                </a:cubicBezTo>
                <a:cubicBezTo>
                  <a:pt x="1299" y="423"/>
                  <a:pt x="1300" y="423"/>
                  <a:pt x="1300" y="423"/>
                </a:cubicBezTo>
                <a:cubicBezTo>
                  <a:pt x="1301" y="423"/>
                  <a:pt x="1302" y="424"/>
                  <a:pt x="1302" y="424"/>
                </a:cubicBezTo>
                <a:cubicBezTo>
                  <a:pt x="1303" y="425"/>
                  <a:pt x="1305" y="424"/>
                  <a:pt x="1307" y="425"/>
                </a:cubicBezTo>
                <a:cubicBezTo>
                  <a:pt x="1307" y="425"/>
                  <a:pt x="1307" y="426"/>
                  <a:pt x="1308" y="426"/>
                </a:cubicBezTo>
                <a:cubicBezTo>
                  <a:pt x="1308" y="427"/>
                  <a:pt x="1309" y="427"/>
                  <a:pt x="1310" y="428"/>
                </a:cubicBezTo>
                <a:cubicBezTo>
                  <a:pt x="1310" y="428"/>
                  <a:pt x="1309" y="429"/>
                  <a:pt x="1310" y="430"/>
                </a:cubicBezTo>
                <a:cubicBezTo>
                  <a:pt x="1310" y="431"/>
                  <a:pt x="1312" y="430"/>
                  <a:pt x="1313" y="430"/>
                </a:cubicBezTo>
                <a:close/>
                <a:moveTo>
                  <a:pt x="2806" y="266"/>
                </a:moveTo>
                <a:cubicBezTo>
                  <a:pt x="2807" y="267"/>
                  <a:pt x="2808" y="267"/>
                  <a:pt x="2809" y="269"/>
                </a:cubicBezTo>
                <a:cubicBezTo>
                  <a:pt x="2810" y="269"/>
                  <a:pt x="2810" y="270"/>
                  <a:pt x="2810" y="271"/>
                </a:cubicBezTo>
                <a:cubicBezTo>
                  <a:pt x="2811" y="272"/>
                  <a:pt x="2813" y="274"/>
                  <a:pt x="2814" y="274"/>
                </a:cubicBezTo>
                <a:cubicBezTo>
                  <a:pt x="2815" y="275"/>
                  <a:pt x="2815" y="275"/>
                  <a:pt x="2816" y="276"/>
                </a:cubicBezTo>
                <a:cubicBezTo>
                  <a:pt x="2818" y="277"/>
                  <a:pt x="2820" y="276"/>
                  <a:pt x="2820" y="274"/>
                </a:cubicBezTo>
                <a:cubicBezTo>
                  <a:pt x="2820" y="272"/>
                  <a:pt x="2818" y="272"/>
                  <a:pt x="2817" y="271"/>
                </a:cubicBezTo>
                <a:cubicBezTo>
                  <a:pt x="2816" y="270"/>
                  <a:pt x="2816" y="269"/>
                  <a:pt x="2814" y="268"/>
                </a:cubicBezTo>
                <a:cubicBezTo>
                  <a:pt x="2813" y="267"/>
                  <a:pt x="2812" y="268"/>
                  <a:pt x="2811" y="267"/>
                </a:cubicBezTo>
                <a:cubicBezTo>
                  <a:pt x="2810" y="265"/>
                  <a:pt x="2809" y="265"/>
                  <a:pt x="2808" y="264"/>
                </a:cubicBezTo>
                <a:cubicBezTo>
                  <a:pt x="2807" y="264"/>
                  <a:pt x="2806" y="264"/>
                  <a:pt x="2805" y="264"/>
                </a:cubicBezTo>
                <a:cubicBezTo>
                  <a:pt x="2805" y="263"/>
                  <a:pt x="2805" y="263"/>
                  <a:pt x="2804" y="263"/>
                </a:cubicBezTo>
                <a:cubicBezTo>
                  <a:pt x="2803" y="263"/>
                  <a:pt x="2805" y="266"/>
                  <a:pt x="2806" y="266"/>
                </a:cubicBezTo>
                <a:close/>
                <a:moveTo>
                  <a:pt x="2839" y="229"/>
                </a:moveTo>
                <a:cubicBezTo>
                  <a:pt x="2840" y="230"/>
                  <a:pt x="2840" y="231"/>
                  <a:pt x="2842" y="232"/>
                </a:cubicBezTo>
                <a:cubicBezTo>
                  <a:pt x="2843" y="232"/>
                  <a:pt x="2844" y="233"/>
                  <a:pt x="2845" y="234"/>
                </a:cubicBezTo>
                <a:cubicBezTo>
                  <a:pt x="2847" y="234"/>
                  <a:pt x="2848" y="235"/>
                  <a:pt x="2849" y="236"/>
                </a:cubicBezTo>
                <a:cubicBezTo>
                  <a:pt x="2850" y="236"/>
                  <a:pt x="2850" y="238"/>
                  <a:pt x="2851" y="239"/>
                </a:cubicBezTo>
                <a:cubicBezTo>
                  <a:pt x="2854" y="241"/>
                  <a:pt x="2857" y="241"/>
                  <a:pt x="2860" y="242"/>
                </a:cubicBezTo>
                <a:cubicBezTo>
                  <a:pt x="2861" y="242"/>
                  <a:pt x="2862" y="243"/>
                  <a:pt x="2863" y="243"/>
                </a:cubicBezTo>
                <a:cubicBezTo>
                  <a:pt x="2865" y="244"/>
                  <a:pt x="2866" y="245"/>
                  <a:pt x="2868" y="245"/>
                </a:cubicBezTo>
                <a:cubicBezTo>
                  <a:pt x="2870" y="246"/>
                  <a:pt x="2871" y="247"/>
                  <a:pt x="2873" y="247"/>
                </a:cubicBezTo>
                <a:cubicBezTo>
                  <a:pt x="2873" y="247"/>
                  <a:pt x="2874" y="247"/>
                  <a:pt x="2875" y="247"/>
                </a:cubicBezTo>
                <a:cubicBezTo>
                  <a:pt x="2876" y="247"/>
                  <a:pt x="2876" y="248"/>
                  <a:pt x="2877" y="248"/>
                </a:cubicBezTo>
                <a:cubicBezTo>
                  <a:pt x="2877" y="248"/>
                  <a:pt x="2878" y="248"/>
                  <a:pt x="2879" y="248"/>
                </a:cubicBezTo>
                <a:cubicBezTo>
                  <a:pt x="2880" y="248"/>
                  <a:pt x="2880" y="247"/>
                  <a:pt x="2881" y="246"/>
                </a:cubicBezTo>
                <a:cubicBezTo>
                  <a:pt x="2882" y="245"/>
                  <a:pt x="2883" y="245"/>
                  <a:pt x="2884" y="244"/>
                </a:cubicBezTo>
                <a:cubicBezTo>
                  <a:pt x="2884" y="243"/>
                  <a:pt x="2884" y="241"/>
                  <a:pt x="2885" y="241"/>
                </a:cubicBezTo>
                <a:cubicBezTo>
                  <a:pt x="2886" y="240"/>
                  <a:pt x="2886" y="240"/>
                  <a:pt x="2886" y="240"/>
                </a:cubicBezTo>
                <a:cubicBezTo>
                  <a:pt x="2886" y="238"/>
                  <a:pt x="2885" y="239"/>
                  <a:pt x="2884" y="239"/>
                </a:cubicBezTo>
                <a:cubicBezTo>
                  <a:pt x="2883" y="238"/>
                  <a:pt x="2885" y="236"/>
                  <a:pt x="2886" y="236"/>
                </a:cubicBezTo>
                <a:cubicBezTo>
                  <a:pt x="2887" y="235"/>
                  <a:pt x="2889" y="235"/>
                  <a:pt x="2890" y="235"/>
                </a:cubicBezTo>
                <a:cubicBezTo>
                  <a:pt x="2891" y="236"/>
                  <a:pt x="2891" y="236"/>
                  <a:pt x="2892" y="237"/>
                </a:cubicBezTo>
                <a:cubicBezTo>
                  <a:pt x="2892" y="237"/>
                  <a:pt x="2893" y="237"/>
                  <a:pt x="2893" y="238"/>
                </a:cubicBezTo>
                <a:cubicBezTo>
                  <a:pt x="2895" y="238"/>
                  <a:pt x="2894" y="240"/>
                  <a:pt x="2895" y="241"/>
                </a:cubicBezTo>
                <a:cubicBezTo>
                  <a:pt x="2896" y="241"/>
                  <a:pt x="2898" y="241"/>
                  <a:pt x="2899" y="241"/>
                </a:cubicBezTo>
                <a:cubicBezTo>
                  <a:pt x="2901" y="240"/>
                  <a:pt x="2902" y="240"/>
                  <a:pt x="2903" y="239"/>
                </a:cubicBezTo>
                <a:cubicBezTo>
                  <a:pt x="2905" y="239"/>
                  <a:pt x="2907" y="239"/>
                  <a:pt x="2908" y="239"/>
                </a:cubicBezTo>
                <a:cubicBezTo>
                  <a:pt x="2910" y="238"/>
                  <a:pt x="2912" y="238"/>
                  <a:pt x="2914" y="238"/>
                </a:cubicBezTo>
                <a:cubicBezTo>
                  <a:pt x="2916" y="237"/>
                  <a:pt x="2919" y="238"/>
                  <a:pt x="2920" y="237"/>
                </a:cubicBezTo>
                <a:cubicBezTo>
                  <a:pt x="2921" y="236"/>
                  <a:pt x="2921" y="236"/>
                  <a:pt x="2922" y="236"/>
                </a:cubicBezTo>
                <a:cubicBezTo>
                  <a:pt x="2923" y="236"/>
                  <a:pt x="2924" y="236"/>
                  <a:pt x="2925" y="236"/>
                </a:cubicBezTo>
                <a:cubicBezTo>
                  <a:pt x="2926" y="236"/>
                  <a:pt x="2927" y="235"/>
                  <a:pt x="2928" y="235"/>
                </a:cubicBezTo>
                <a:cubicBezTo>
                  <a:pt x="2930" y="234"/>
                  <a:pt x="2933" y="234"/>
                  <a:pt x="2935" y="234"/>
                </a:cubicBezTo>
                <a:cubicBezTo>
                  <a:pt x="2936" y="234"/>
                  <a:pt x="2936" y="235"/>
                  <a:pt x="2937" y="235"/>
                </a:cubicBezTo>
                <a:cubicBezTo>
                  <a:pt x="2938" y="235"/>
                  <a:pt x="2939" y="235"/>
                  <a:pt x="2939" y="235"/>
                </a:cubicBezTo>
                <a:cubicBezTo>
                  <a:pt x="2940" y="236"/>
                  <a:pt x="2940" y="235"/>
                  <a:pt x="2940" y="236"/>
                </a:cubicBezTo>
                <a:cubicBezTo>
                  <a:pt x="2940" y="236"/>
                  <a:pt x="2940" y="236"/>
                  <a:pt x="2939" y="236"/>
                </a:cubicBezTo>
                <a:cubicBezTo>
                  <a:pt x="2938" y="237"/>
                  <a:pt x="2938" y="236"/>
                  <a:pt x="2938" y="236"/>
                </a:cubicBezTo>
                <a:cubicBezTo>
                  <a:pt x="2937" y="235"/>
                  <a:pt x="2936" y="235"/>
                  <a:pt x="2936" y="235"/>
                </a:cubicBezTo>
                <a:cubicBezTo>
                  <a:pt x="2935" y="235"/>
                  <a:pt x="2934" y="235"/>
                  <a:pt x="2934" y="235"/>
                </a:cubicBezTo>
                <a:cubicBezTo>
                  <a:pt x="2932" y="235"/>
                  <a:pt x="2934" y="238"/>
                  <a:pt x="2935" y="238"/>
                </a:cubicBezTo>
                <a:cubicBezTo>
                  <a:pt x="2935" y="239"/>
                  <a:pt x="2936" y="240"/>
                  <a:pt x="2938" y="240"/>
                </a:cubicBezTo>
                <a:cubicBezTo>
                  <a:pt x="2939" y="240"/>
                  <a:pt x="2940" y="240"/>
                  <a:pt x="2942" y="240"/>
                </a:cubicBezTo>
                <a:cubicBezTo>
                  <a:pt x="2943" y="241"/>
                  <a:pt x="2944" y="241"/>
                  <a:pt x="2945" y="241"/>
                </a:cubicBezTo>
                <a:cubicBezTo>
                  <a:pt x="2947" y="241"/>
                  <a:pt x="2948" y="240"/>
                  <a:pt x="2949" y="239"/>
                </a:cubicBezTo>
                <a:cubicBezTo>
                  <a:pt x="2950" y="238"/>
                  <a:pt x="2952" y="238"/>
                  <a:pt x="2954" y="238"/>
                </a:cubicBezTo>
                <a:cubicBezTo>
                  <a:pt x="2956" y="238"/>
                  <a:pt x="2957" y="238"/>
                  <a:pt x="2959" y="238"/>
                </a:cubicBezTo>
                <a:cubicBezTo>
                  <a:pt x="2961" y="237"/>
                  <a:pt x="2963" y="238"/>
                  <a:pt x="2965" y="237"/>
                </a:cubicBezTo>
                <a:cubicBezTo>
                  <a:pt x="2965" y="236"/>
                  <a:pt x="2965" y="236"/>
                  <a:pt x="2965" y="235"/>
                </a:cubicBezTo>
                <a:cubicBezTo>
                  <a:pt x="2963" y="234"/>
                  <a:pt x="2962" y="235"/>
                  <a:pt x="2960" y="234"/>
                </a:cubicBezTo>
                <a:cubicBezTo>
                  <a:pt x="2959" y="234"/>
                  <a:pt x="2957" y="233"/>
                  <a:pt x="2956" y="232"/>
                </a:cubicBezTo>
                <a:cubicBezTo>
                  <a:pt x="2955" y="232"/>
                  <a:pt x="2953" y="233"/>
                  <a:pt x="2952" y="232"/>
                </a:cubicBezTo>
                <a:cubicBezTo>
                  <a:pt x="2951" y="232"/>
                  <a:pt x="2950" y="232"/>
                  <a:pt x="2949" y="231"/>
                </a:cubicBezTo>
                <a:cubicBezTo>
                  <a:pt x="2949" y="231"/>
                  <a:pt x="2948" y="231"/>
                  <a:pt x="2947" y="231"/>
                </a:cubicBezTo>
                <a:cubicBezTo>
                  <a:pt x="2944" y="229"/>
                  <a:pt x="2944" y="226"/>
                  <a:pt x="2942" y="224"/>
                </a:cubicBezTo>
                <a:cubicBezTo>
                  <a:pt x="2941" y="223"/>
                  <a:pt x="2941" y="222"/>
                  <a:pt x="2940" y="222"/>
                </a:cubicBezTo>
                <a:cubicBezTo>
                  <a:pt x="2940" y="222"/>
                  <a:pt x="2939" y="221"/>
                  <a:pt x="2938" y="221"/>
                </a:cubicBezTo>
                <a:cubicBezTo>
                  <a:pt x="2936" y="220"/>
                  <a:pt x="2937" y="219"/>
                  <a:pt x="2937" y="218"/>
                </a:cubicBezTo>
                <a:cubicBezTo>
                  <a:pt x="2938" y="216"/>
                  <a:pt x="2936" y="216"/>
                  <a:pt x="2935" y="214"/>
                </a:cubicBezTo>
                <a:cubicBezTo>
                  <a:pt x="2934" y="213"/>
                  <a:pt x="2935" y="211"/>
                  <a:pt x="2936" y="210"/>
                </a:cubicBezTo>
                <a:cubicBezTo>
                  <a:pt x="2936" y="209"/>
                  <a:pt x="2938" y="208"/>
                  <a:pt x="2939" y="208"/>
                </a:cubicBezTo>
                <a:cubicBezTo>
                  <a:pt x="2940" y="208"/>
                  <a:pt x="2941" y="208"/>
                  <a:pt x="2941" y="208"/>
                </a:cubicBezTo>
                <a:cubicBezTo>
                  <a:pt x="2942" y="207"/>
                  <a:pt x="2942" y="206"/>
                  <a:pt x="2942" y="206"/>
                </a:cubicBezTo>
                <a:cubicBezTo>
                  <a:pt x="2943" y="205"/>
                  <a:pt x="2944" y="206"/>
                  <a:pt x="2944" y="205"/>
                </a:cubicBezTo>
                <a:cubicBezTo>
                  <a:pt x="2945" y="205"/>
                  <a:pt x="2946" y="205"/>
                  <a:pt x="2947" y="205"/>
                </a:cubicBezTo>
                <a:cubicBezTo>
                  <a:pt x="2948" y="205"/>
                  <a:pt x="2950" y="205"/>
                  <a:pt x="2951" y="206"/>
                </a:cubicBezTo>
                <a:cubicBezTo>
                  <a:pt x="2952" y="207"/>
                  <a:pt x="2954" y="208"/>
                  <a:pt x="2954" y="210"/>
                </a:cubicBezTo>
                <a:cubicBezTo>
                  <a:pt x="2953" y="211"/>
                  <a:pt x="2951" y="211"/>
                  <a:pt x="2950" y="211"/>
                </a:cubicBezTo>
                <a:cubicBezTo>
                  <a:pt x="2949" y="212"/>
                  <a:pt x="2947" y="213"/>
                  <a:pt x="2946" y="213"/>
                </a:cubicBezTo>
                <a:cubicBezTo>
                  <a:pt x="2945" y="214"/>
                  <a:pt x="2944" y="215"/>
                  <a:pt x="2943" y="217"/>
                </a:cubicBezTo>
                <a:cubicBezTo>
                  <a:pt x="2943" y="218"/>
                  <a:pt x="2943" y="219"/>
                  <a:pt x="2944" y="220"/>
                </a:cubicBezTo>
                <a:cubicBezTo>
                  <a:pt x="2946" y="221"/>
                  <a:pt x="2946" y="222"/>
                  <a:pt x="2947" y="224"/>
                </a:cubicBezTo>
                <a:cubicBezTo>
                  <a:pt x="2948" y="225"/>
                  <a:pt x="2949" y="225"/>
                  <a:pt x="2950" y="226"/>
                </a:cubicBezTo>
                <a:cubicBezTo>
                  <a:pt x="2951" y="227"/>
                  <a:pt x="2951" y="227"/>
                  <a:pt x="2952" y="228"/>
                </a:cubicBezTo>
                <a:cubicBezTo>
                  <a:pt x="2952" y="228"/>
                  <a:pt x="2953" y="229"/>
                  <a:pt x="2953" y="229"/>
                </a:cubicBezTo>
                <a:cubicBezTo>
                  <a:pt x="2955" y="230"/>
                  <a:pt x="2956" y="230"/>
                  <a:pt x="2958" y="230"/>
                </a:cubicBezTo>
                <a:cubicBezTo>
                  <a:pt x="2959" y="231"/>
                  <a:pt x="2960" y="231"/>
                  <a:pt x="2962" y="231"/>
                </a:cubicBezTo>
                <a:cubicBezTo>
                  <a:pt x="2964" y="231"/>
                  <a:pt x="2965" y="230"/>
                  <a:pt x="2967" y="231"/>
                </a:cubicBezTo>
                <a:cubicBezTo>
                  <a:pt x="2969" y="231"/>
                  <a:pt x="2970" y="232"/>
                  <a:pt x="2971" y="233"/>
                </a:cubicBezTo>
                <a:cubicBezTo>
                  <a:pt x="2975" y="234"/>
                  <a:pt x="2978" y="232"/>
                  <a:pt x="2981" y="231"/>
                </a:cubicBezTo>
                <a:cubicBezTo>
                  <a:pt x="2983" y="230"/>
                  <a:pt x="2985" y="229"/>
                  <a:pt x="2986" y="227"/>
                </a:cubicBezTo>
                <a:cubicBezTo>
                  <a:pt x="2986" y="227"/>
                  <a:pt x="2986" y="226"/>
                  <a:pt x="2986" y="225"/>
                </a:cubicBezTo>
                <a:cubicBezTo>
                  <a:pt x="2987" y="225"/>
                  <a:pt x="2988" y="224"/>
                  <a:pt x="2989" y="224"/>
                </a:cubicBezTo>
                <a:cubicBezTo>
                  <a:pt x="2990" y="224"/>
                  <a:pt x="2991" y="222"/>
                  <a:pt x="2990" y="221"/>
                </a:cubicBezTo>
                <a:cubicBezTo>
                  <a:pt x="2989" y="220"/>
                  <a:pt x="2988" y="219"/>
                  <a:pt x="2989" y="217"/>
                </a:cubicBezTo>
                <a:cubicBezTo>
                  <a:pt x="2989" y="216"/>
                  <a:pt x="2991" y="216"/>
                  <a:pt x="2992" y="215"/>
                </a:cubicBezTo>
                <a:cubicBezTo>
                  <a:pt x="2994" y="215"/>
                  <a:pt x="2995" y="214"/>
                  <a:pt x="2996" y="214"/>
                </a:cubicBezTo>
                <a:cubicBezTo>
                  <a:pt x="2997" y="214"/>
                  <a:pt x="2998" y="214"/>
                  <a:pt x="2998" y="214"/>
                </a:cubicBezTo>
                <a:cubicBezTo>
                  <a:pt x="2999" y="214"/>
                  <a:pt x="3000" y="213"/>
                  <a:pt x="2999" y="213"/>
                </a:cubicBezTo>
                <a:cubicBezTo>
                  <a:pt x="2999" y="212"/>
                  <a:pt x="2998" y="212"/>
                  <a:pt x="2997" y="212"/>
                </a:cubicBezTo>
                <a:cubicBezTo>
                  <a:pt x="2997" y="211"/>
                  <a:pt x="2996" y="211"/>
                  <a:pt x="2996" y="210"/>
                </a:cubicBezTo>
                <a:cubicBezTo>
                  <a:pt x="2995" y="210"/>
                  <a:pt x="2993" y="209"/>
                  <a:pt x="2992" y="209"/>
                </a:cubicBezTo>
                <a:cubicBezTo>
                  <a:pt x="2990" y="208"/>
                  <a:pt x="2989" y="208"/>
                  <a:pt x="2987" y="207"/>
                </a:cubicBezTo>
                <a:cubicBezTo>
                  <a:pt x="2985" y="206"/>
                  <a:pt x="2983" y="206"/>
                  <a:pt x="2981" y="205"/>
                </a:cubicBezTo>
                <a:cubicBezTo>
                  <a:pt x="2979" y="204"/>
                  <a:pt x="2977" y="203"/>
                  <a:pt x="2975" y="202"/>
                </a:cubicBezTo>
                <a:cubicBezTo>
                  <a:pt x="2973" y="202"/>
                  <a:pt x="2972" y="201"/>
                  <a:pt x="2970" y="200"/>
                </a:cubicBezTo>
                <a:cubicBezTo>
                  <a:pt x="2968" y="200"/>
                  <a:pt x="2967" y="199"/>
                  <a:pt x="2965" y="199"/>
                </a:cubicBezTo>
                <a:cubicBezTo>
                  <a:pt x="2963" y="198"/>
                  <a:pt x="2962" y="198"/>
                  <a:pt x="2960" y="198"/>
                </a:cubicBezTo>
                <a:cubicBezTo>
                  <a:pt x="2958" y="197"/>
                  <a:pt x="2957" y="197"/>
                  <a:pt x="2955" y="197"/>
                </a:cubicBezTo>
                <a:cubicBezTo>
                  <a:pt x="2954" y="196"/>
                  <a:pt x="2952" y="196"/>
                  <a:pt x="2950" y="196"/>
                </a:cubicBezTo>
                <a:cubicBezTo>
                  <a:pt x="2947" y="195"/>
                  <a:pt x="2944" y="194"/>
                  <a:pt x="2941" y="194"/>
                </a:cubicBezTo>
                <a:cubicBezTo>
                  <a:pt x="2939" y="193"/>
                  <a:pt x="2937" y="193"/>
                  <a:pt x="2936" y="193"/>
                </a:cubicBezTo>
                <a:cubicBezTo>
                  <a:pt x="2935" y="193"/>
                  <a:pt x="2934" y="192"/>
                  <a:pt x="2933" y="192"/>
                </a:cubicBezTo>
                <a:cubicBezTo>
                  <a:pt x="2932" y="191"/>
                  <a:pt x="2931" y="191"/>
                  <a:pt x="2929" y="190"/>
                </a:cubicBezTo>
                <a:cubicBezTo>
                  <a:pt x="2928" y="188"/>
                  <a:pt x="2926" y="189"/>
                  <a:pt x="2924" y="188"/>
                </a:cubicBezTo>
                <a:cubicBezTo>
                  <a:pt x="2923" y="188"/>
                  <a:pt x="2924" y="187"/>
                  <a:pt x="2923" y="186"/>
                </a:cubicBezTo>
                <a:cubicBezTo>
                  <a:pt x="2922" y="186"/>
                  <a:pt x="2922" y="186"/>
                  <a:pt x="2922" y="187"/>
                </a:cubicBezTo>
                <a:cubicBezTo>
                  <a:pt x="2921" y="188"/>
                  <a:pt x="2922" y="190"/>
                  <a:pt x="2923" y="190"/>
                </a:cubicBezTo>
                <a:cubicBezTo>
                  <a:pt x="2923" y="191"/>
                  <a:pt x="2926" y="192"/>
                  <a:pt x="2925" y="194"/>
                </a:cubicBezTo>
                <a:cubicBezTo>
                  <a:pt x="2924" y="194"/>
                  <a:pt x="2923" y="194"/>
                  <a:pt x="2923" y="194"/>
                </a:cubicBezTo>
                <a:cubicBezTo>
                  <a:pt x="2922" y="194"/>
                  <a:pt x="2921" y="194"/>
                  <a:pt x="2920" y="194"/>
                </a:cubicBezTo>
                <a:cubicBezTo>
                  <a:pt x="2919" y="194"/>
                  <a:pt x="2919" y="193"/>
                  <a:pt x="2918" y="193"/>
                </a:cubicBezTo>
                <a:cubicBezTo>
                  <a:pt x="2917" y="193"/>
                  <a:pt x="2917" y="194"/>
                  <a:pt x="2916" y="194"/>
                </a:cubicBezTo>
                <a:cubicBezTo>
                  <a:pt x="2914" y="193"/>
                  <a:pt x="2913" y="193"/>
                  <a:pt x="2912" y="194"/>
                </a:cubicBezTo>
                <a:cubicBezTo>
                  <a:pt x="2911" y="196"/>
                  <a:pt x="2912" y="198"/>
                  <a:pt x="2912" y="199"/>
                </a:cubicBezTo>
                <a:cubicBezTo>
                  <a:pt x="2912" y="201"/>
                  <a:pt x="2912" y="202"/>
                  <a:pt x="2912" y="204"/>
                </a:cubicBezTo>
                <a:cubicBezTo>
                  <a:pt x="2912" y="205"/>
                  <a:pt x="2912" y="205"/>
                  <a:pt x="2912" y="206"/>
                </a:cubicBezTo>
                <a:cubicBezTo>
                  <a:pt x="2913" y="206"/>
                  <a:pt x="2914" y="206"/>
                  <a:pt x="2914" y="207"/>
                </a:cubicBezTo>
                <a:cubicBezTo>
                  <a:pt x="2914" y="207"/>
                  <a:pt x="2914" y="208"/>
                  <a:pt x="2914" y="209"/>
                </a:cubicBezTo>
                <a:cubicBezTo>
                  <a:pt x="2914" y="209"/>
                  <a:pt x="2913" y="209"/>
                  <a:pt x="2912" y="209"/>
                </a:cubicBezTo>
                <a:cubicBezTo>
                  <a:pt x="2911" y="209"/>
                  <a:pt x="2910" y="209"/>
                  <a:pt x="2910" y="209"/>
                </a:cubicBezTo>
                <a:cubicBezTo>
                  <a:pt x="2909" y="209"/>
                  <a:pt x="2909" y="209"/>
                  <a:pt x="2908" y="208"/>
                </a:cubicBezTo>
                <a:cubicBezTo>
                  <a:pt x="2907" y="208"/>
                  <a:pt x="2907" y="208"/>
                  <a:pt x="2906" y="207"/>
                </a:cubicBezTo>
                <a:cubicBezTo>
                  <a:pt x="2906" y="206"/>
                  <a:pt x="2906" y="205"/>
                  <a:pt x="2906" y="205"/>
                </a:cubicBezTo>
                <a:cubicBezTo>
                  <a:pt x="2905" y="202"/>
                  <a:pt x="2903" y="202"/>
                  <a:pt x="2901" y="201"/>
                </a:cubicBezTo>
                <a:cubicBezTo>
                  <a:pt x="2900" y="201"/>
                  <a:pt x="2899" y="201"/>
                  <a:pt x="2898" y="202"/>
                </a:cubicBezTo>
                <a:cubicBezTo>
                  <a:pt x="2897" y="202"/>
                  <a:pt x="2896" y="201"/>
                  <a:pt x="2894" y="201"/>
                </a:cubicBezTo>
                <a:cubicBezTo>
                  <a:pt x="2893" y="201"/>
                  <a:pt x="2893" y="201"/>
                  <a:pt x="2892" y="200"/>
                </a:cubicBezTo>
                <a:cubicBezTo>
                  <a:pt x="2891" y="199"/>
                  <a:pt x="2890" y="197"/>
                  <a:pt x="2888" y="197"/>
                </a:cubicBezTo>
                <a:cubicBezTo>
                  <a:pt x="2887" y="196"/>
                  <a:pt x="2885" y="195"/>
                  <a:pt x="2884" y="194"/>
                </a:cubicBezTo>
                <a:cubicBezTo>
                  <a:pt x="2884" y="193"/>
                  <a:pt x="2883" y="193"/>
                  <a:pt x="2883" y="192"/>
                </a:cubicBezTo>
                <a:cubicBezTo>
                  <a:pt x="2882" y="191"/>
                  <a:pt x="2882" y="191"/>
                  <a:pt x="2881" y="190"/>
                </a:cubicBezTo>
                <a:cubicBezTo>
                  <a:pt x="2879" y="189"/>
                  <a:pt x="2878" y="189"/>
                  <a:pt x="2876" y="188"/>
                </a:cubicBezTo>
                <a:cubicBezTo>
                  <a:pt x="2875" y="187"/>
                  <a:pt x="2874" y="185"/>
                  <a:pt x="2873" y="186"/>
                </a:cubicBezTo>
                <a:cubicBezTo>
                  <a:pt x="2872" y="186"/>
                  <a:pt x="2872" y="187"/>
                  <a:pt x="2871" y="187"/>
                </a:cubicBezTo>
                <a:cubicBezTo>
                  <a:pt x="2870" y="188"/>
                  <a:pt x="2870" y="188"/>
                  <a:pt x="2869" y="188"/>
                </a:cubicBezTo>
                <a:cubicBezTo>
                  <a:pt x="2868" y="188"/>
                  <a:pt x="2867" y="189"/>
                  <a:pt x="2867" y="189"/>
                </a:cubicBezTo>
                <a:cubicBezTo>
                  <a:pt x="2866" y="189"/>
                  <a:pt x="2865" y="191"/>
                  <a:pt x="2864" y="191"/>
                </a:cubicBezTo>
                <a:cubicBezTo>
                  <a:pt x="2863" y="191"/>
                  <a:pt x="2863" y="190"/>
                  <a:pt x="2863" y="190"/>
                </a:cubicBezTo>
                <a:cubicBezTo>
                  <a:pt x="2862" y="189"/>
                  <a:pt x="2862" y="187"/>
                  <a:pt x="2860" y="188"/>
                </a:cubicBezTo>
                <a:cubicBezTo>
                  <a:pt x="2859" y="188"/>
                  <a:pt x="2858" y="188"/>
                  <a:pt x="2857" y="189"/>
                </a:cubicBezTo>
                <a:cubicBezTo>
                  <a:pt x="2856" y="190"/>
                  <a:pt x="2856" y="190"/>
                  <a:pt x="2855" y="191"/>
                </a:cubicBezTo>
                <a:cubicBezTo>
                  <a:pt x="2855" y="192"/>
                  <a:pt x="2855" y="193"/>
                  <a:pt x="2855" y="193"/>
                </a:cubicBezTo>
                <a:cubicBezTo>
                  <a:pt x="2854" y="193"/>
                  <a:pt x="2853" y="193"/>
                  <a:pt x="2852" y="193"/>
                </a:cubicBezTo>
                <a:cubicBezTo>
                  <a:pt x="2851" y="194"/>
                  <a:pt x="2850" y="193"/>
                  <a:pt x="2848" y="194"/>
                </a:cubicBezTo>
                <a:cubicBezTo>
                  <a:pt x="2848" y="194"/>
                  <a:pt x="2847" y="194"/>
                  <a:pt x="2846" y="194"/>
                </a:cubicBezTo>
                <a:cubicBezTo>
                  <a:pt x="2846" y="195"/>
                  <a:pt x="2845" y="195"/>
                  <a:pt x="2845" y="195"/>
                </a:cubicBezTo>
                <a:cubicBezTo>
                  <a:pt x="2844" y="196"/>
                  <a:pt x="2844" y="195"/>
                  <a:pt x="2843" y="196"/>
                </a:cubicBezTo>
                <a:cubicBezTo>
                  <a:pt x="2842" y="196"/>
                  <a:pt x="2842" y="197"/>
                  <a:pt x="2843" y="197"/>
                </a:cubicBezTo>
                <a:cubicBezTo>
                  <a:pt x="2843" y="198"/>
                  <a:pt x="2843" y="198"/>
                  <a:pt x="2843" y="198"/>
                </a:cubicBezTo>
                <a:cubicBezTo>
                  <a:pt x="2843" y="199"/>
                  <a:pt x="2843" y="199"/>
                  <a:pt x="2844" y="200"/>
                </a:cubicBezTo>
                <a:cubicBezTo>
                  <a:pt x="2844" y="200"/>
                  <a:pt x="2844" y="201"/>
                  <a:pt x="2845" y="201"/>
                </a:cubicBezTo>
                <a:cubicBezTo>
                  <a:pt x="2845" y="201"/>
                  <a:pt x="2845" y="203"/>
                  <a:pt x="2844" y="203"/>
                </a:cubicBezTo>
                <a:cubicBezTo>
                  <a:pt x="2844" y="203"/>
                  <a:pt x="2843" y="202"/>
                  <a:pt x="2843" y="202"/>
                </a:cubicBezTo>
                <a:cubicBezTo>
                  <a:pt x="2843" y="202"/>
                  <a:pt x="2842" y="203"/>
                  <a:pt x="2842" y="203"/>
                </a:cubicBezTo>
                <a:cubicBezTo>
                  <a:pt x="2840" y="203"/>
                  <a:pt x="2839" y="202"/>
                  <a:pt x="2838" y="203"/>
                </a:cubicBezTo>
                <a:cubicBezTo>
                  <a:pt x="2838" y="204"/>
                  <a:pt x="2836" y="205"/>
                  <a:pt x="2836" y="206"/>
                </a:cubicBezTo>
                <a:cubicBezTo>
                  <a:pt x="2836" y="207"/>
                  <a:pt x="2836" y="208"/>
                  <a:pt x="2835" y="208"/>
                </a:cubicBezTo>
                <a:cubicBezTo>
                  <a:pt x="2835" y="209"/>
                  <a:pt x="2834" y="209"/>
                  <a:pt x="2835" y="210"/>
                </a:cubicBezTo>
                <a:cubicBezTo>
                  <a:pt x="2836" y="210"/>
                  <a:pt x="2835" y="209"/>
                  <a:pt x="2836" y="209"/>
                </a:cubicBezTo>
                <a:cubicBezTo>
                  <a:pt x="2836" y="209"/>
                  <a:pt x="2837" y="209"/>
                  <a:pt x="2837" y="209"/>
                </a:cubicBezTo>
                <a:cubicBezTo>
                  <a:pt x="2839" y="209"/>
                  <a:pt x="2838" y="211"/>
                  <a:pt x="2839" y="212"/>
                </a:cubicBezTo>
                <a:cubicBezTo>
                  <a:pt x="2839" y="212"/>
                  <a:pt x="2839" y="213"/>
                  <a:pt x="2840" y="213"/>
                </a:cubicBezTo>
                <a:cubicBezTo>
                  <a:pt x="2840" y="214"/>
                  <a:pt x="2840" y="214"/>
                  <a:pt x="2839" y="214"/>
                </a:cubicBezTo>
                <a:cubicBezTo>
                  <a:pt x="2839" y="215"/>
                  <a:pt x="2839" y="215"/>
                  <a:pt x="2838" y="215"/>
                </a:cubicBezTo>
                <a:cubicBezTo>
                  <a:pt x="2838" y="215"/>
                  <a:pt x="2837" y="215"/>
                  <a:pt x="2837" y="216"/>
                </a:cubicBezTo>
                <a:cubicBezTo>
                  <a:pt x="2837" y="216"/>
                  <a:pt x="2838" y="217"/>
                  <a:pt x="2838" y="217"/>
                </a:cubicBezTo>
                <a:cubicBezTo>
                  <a:pt x="2839" y="218"/>
                  <a:pt x="2840" y="218"/>
                  <a:pt x="2840" y="219"/>
                </a:cubicBezTo>
                <a:cubicBezTo>
                  <a:pt x="2841" y="220"/>
                  <a:pt x="2840" y="221"/>
                  <a:pt x="2838" y="221"/>
                </a:cubicBezTo>
                <a:cubicBezTo>
                  <a:pt x="2837" y="220"/>
                  <a:pt x="2836" y="219"/>
                  <a:pt x="2835" y="219"/>
                </a:cubicBezTo>
                <a:cubicBezTo>
                  <a:pt x="2835" y="218"/>
                  <a:pt x="2834" y="218"/>
                  <a:pt x="2833" y="218"/>
                </a:cubicBezTo>
                <a:cubicBezTo>
                  <a:pt x="2832" y="219"/>
                  <a:pt x="2833" y="222"/>
                  <a:pt x="2834" y="223"/>
                </a:cubicBezTo>
                <a:cubicBezTo>
                  <a:pt x="2834" y="225"/>
                  <a:pt x="2837" y="227"/>
                  <a:pt x="2839" y="229"/>
                </a:cubicBezTo>
                <a:close/>
                <a:moveTo>
                  <a:pt x="3658" y="389"/>
                </a:moveTo>
                <a:cubicBezTo>
                  <a:pt x="3658" y="390"/>
                  <a:pt x="3657" y="391"/>
                  <a:pt x="3657" y="392"/>
                </a:cubicBezTo>
                <a:cubicBezTo>
                  <a:pt x="3657" y="393"/>
                  <a:pt x="3658" y="393"/>
                  <a:pt x="3659" y="393"/>
                </a:cubicBezTo>
                <a:cubicBezTo>
                  <a:pt x="3659" y="393"/>
                  <a:pt x="3660" y="392"/>
                  <a:pt x="3661" y="392"/>
                </a:cubicBezTo>
                <a:cubicBezTo>
                  <a:pt x="3662" y="392"/>
                  <a:pt x="3662" y="392"/>
                  <a:pt x="3663" y="392"/>
                </a:cubicBezTo>
                <a:cubicBezTo>
                  <a:pt x="3663" y="392"/>
                  <a:pt x="3664" y="392"/>
                  <a:pt x="3664" y="391"/>
                </a:cubicBezTo>
                <a:cubicBezTo>
                  <a:pt x="3665" y="391"/>
                  <a:pt x="3666" y="391"/>
                  <a:pt x="3666" y="390"/>
                </a:cubicBezTo>
                <a:cubicBezTo>
                  <a:pt x="3667" y="390"/>
                  <a:pt x="3667" y="390"/>
                  <a:pt x="3667" y="389"/>
                </a:cubicBezTo>
                <a:cubicBezTo>
                  <a:pt x="3668" y="389"/>
                  <a:pt x="3669" y="389"/>
                  <a:pt x="3669" y="389"/>
                </a:cubicBezTo>
                <a:cubicBezTo>
                  <a:pt x="3670" y="388"/>
                  <a:pt x="3671" y="388"/>
                  <a:pt x="3672" y="388"/>
                </a:cubicBezTo>
                <a:cubicBezTo>
                  <a:pt x="3673" y="389"/>
                  <a:pt x="3673" y="389"/>
                  <a:pt x="3674" y="388"/>
                </a:cubicBezTo>
                <a:cubicBezTo>
                  <a:pt x="3675" y="388"/>
                  <a:pt x="3675" y="387"/>
                  <a:pt x="3675" y="387"/>
                </a:cubicBezTo>
                <a:cubicBezTo>
                  <a:pt x="3675" y="386"/>
                  <a:pt x="3676" y="386"/>
                  <a:pt x="3677" y="386"/>
                </a:cubicBezTo>
                <a:cubicBezTo>
                  <a:pt x="3678" y="386"/>
                  <a:pt x="3679" y="386"/>
                  <a:pt x="3679" y="385"/>
                </a:cubicBezTo>
                <a:cubicBezTo>
                  <a:pt x="3680" y="385"/>
                  <a:pt x="3681" y="384"/>
                  <a:pt x="3682" y="384"/>
                </a:cubicBezTo>
                <a:cubicBezTo>
                  <a:pt x="3683" y="384"/>
                  <a:pt x="3684" y="384"/>
                  <a:pt x="3684" y="384"/>
                </a:cubicBezTo>
                <a:cubicBezTo>
                  <a:pt x="3685" y="385"/>
                  <a:pt x="3684" y="386"/>
                  <a:pt x="3685" y="386"/>
                </a:cubicBezTo>
                <a:cubicBezTo>
                  <a:pt x="3685" y="387"/>
                  <a:pt x="3688" y="386"/>
                  <a:pt x="3689" y="386"/>
                </a:cubicBezTo>
                <a:cubicBezTo>
                  <a:pt x="3690" y="386"/>
                  <a:pt x="3690" y="388"/>
                  <a:pt x="3691" y="388"/>
                </a:cubicBezTo>
                <a:cubicBezTo>
                  <a:pt x="3692" y="388"/>
                  <a:pt x="3693" y="388"/>
                  <a:pt x="3693" y="388"/>
                </a:cubicBezTo>
                <a:cubicBezTo>
                  <a:pt x="3694" y="388"/>
                  <a:pt x="3694" y="388"/>
                  <a:pt x="3695" y="387"/>
                </a:cubicBezTo>
                <a:cubicBezTo>
                  <a:pt x="3696" y="386"/>
                  <a:pt x="3697" y="387"/>
                  <a:pt x="3699" y="388"/>
                </a:cubicBezTo>
                <a:cubicBezTo>
                  <a:pt x="3700" y="389"/>
                  <a:pt x="3701" y="388"/>
                  <a:pt x="3703" y="387"/>
                </a:cubicBezTo>
                <a:cubicBezTo>
                  <a:pt x="3704" y="386"/>
                  <a:pt x="3707" y="386"/>
                  <a:pt x="3709" y="386"/>
                </a:cubicBezTo>
                <a:cubicBezTo>
                  <a:pt x="3710" y="386"/>
                  <a:pt x="3710" y="385"/>
                  <a:pt x="3711" y="385"/>
                </a:cubicBezTo>
                <a:cubicBezTo>
                  <a:pt x="3712" y="384"/>
                  <a:pt x="3713" y="384"/>
                  <a:pt x="3714" y="384"/>
                </a:cubicBezTo>
                <a:cubicBezTo>
                  <a:pt x="3716" y="383"/>
                  <a:pt x="3718" y="383"/>
                  <a:pt x="3719" y="383"/>
                </a:cubicBezTo>
                <a:cubicBezTo>
                  <a:pt x="3721" y="383"/>
                  <a:pt x="3722" y="383"/>
                  <a:pt x="3723" y="382"/>
                </a:cubicBezTo>
                <a:cubicBezTo>
                  <a:pt x="3724" y="382"/>
                  <a:pt x="3725" y="381"/>
                  <a:pt x="3726" y="381"/>
                </a:cubicBezTo>
                <a:cubicBezTo>
                  <a:pt x="3726" y="380"/>
                  <a:pt x="3728" y="378"/>
                  <a:pt x="3728" y="378"/>
                </a:cubicBezTo>
                <a:cubicBezTo>
                  <a:pt x="3729" y="377"/>
                  <a:pt x="3730" y="378"/>
                  <a:pt x="3730" y="377"/>
                </a:cubicBezTo>
                <a:cubicBezTo>
                  <a:pt x="3731" y="376"/>
                  <a:pt x="3731" y="376"/>
                  <a:pt x="3731" y="375"/>
                </a:cubicBezTo>
                <a:cubicBezTo>
                  <a:pt x="3730" y="374"/>
                  <a:pt x="3729" y="373"/>
                  <a:pt x="3728" y="373"/>
                </a:cubicBezTo>
                <a:cubicBezTo>
                  <a:pt x="3726" y="373"/>
                  <a:pt x="3725" y="372"/>
                  <a:pt x="3724" y="372"/>
                </a:cubicBezTo>
                <a:cubicBezTo>
                  <a:pt x="3723" y="371"/>
                  <a:pt x="3723" y="370"/>
                  <a:pt x="3722" y="369"/>
                </a:cubicBezTo>
                <a:cubicBezTo>
                  <a:pt x="3721" y="368"/>
                  <a:pt x="3719" y="368"/>
                  <a:pt x="3717" y="367"/>
                </a:cubicBezTo>
                <a:cubicBezTo>
                  <a:pt x="3717" y="367"/>
                  <a:pt x="3717" y="366"/>
                  <a:pt x="3716" y="365"/>
                </a:cubicBezTo>
                <a:cubicBezTo>
                  <a:pt x="3716" y="365"/>
                  <a:pt x="3715" y="365"/>
                  <a:pt x="3715" y="364"/>
                </a:cubicBezTo>
                <a:cubicBezTo>
                  <a:pt x="3713" y="364"/>
                  <a:pt x="3712" y="364"/>
                  <a:pt x="3710" y="364"/>
                </a:cubicBezTo>
                <a:cubicBezTo>
                  <a:pt x="3709" y="364"/>
                  <a:pt x="3707" y="363"/>
                  <a:pt x="3706" y="363"/>
                </a:cubicBezTo>
                <a:cubicBezTo>
                  <a:pt x="3705" y="363"/>
                  <a:pt x="3704" y="364"/>
                  <a:pt x="3703" y="364"/>
                </a:cubicBezTo>
                <a:cubicBezTo>
                  <a:pt x="3702" y="364"/>
                  <a:pt x="3701" y="365"/>
                  <a:pt x="3700" y="365"/>
                </a:cubicBezTo>
                <a:cubicBezTo>
                  <a:pt x="3698" y="365"/>
                  <a:pt x="3696" y="365"/>
                  <a:pt x="3694" y="365"/>
                </a:cubicBezTo>
                <a:cubicBezTo>
                  <a:pt x="3693" y="365"/>
                  <a:pt x="3691" y="365"/>
                  <a:pt x="3689" y="365"/>
                </a:cubicBezTo>
                <a:cubicBezTo>
                  <a:pt x="3688" y="365"/>
                  <a:pt x="3686" y="364"/>
                  <a:pt x="3685" y="364"/>
                </a:cubicBezTo>
                <a:cubicBezTo>
                  <a:pt x="3682" y="364"/>
                  <a:pt x="3680" y="366"/>
                  <a:pt x="3678" y="368"/>
                </a:cubicBezTo>
                <a:cubicBezTo>
                  <a:pt x="3676" y="368"/>
                  <a:pt x="3675" y="369"/>
                  <a:pt x="3673" y="369"/>
                </a:cubicBezTo>
                <a:cubicBezTo>
                  <a:pt x="3672" y="370"/>
                  <a:pt x="3671" y="371"/>
                  <a:pt x="3669" y="372"/>
                </a:cubicBezTo>
                <a:cubicBezTo>
                  <a:pt x="3668" y="373"/>
                  <a:pt x="3667" y="374"/>
                  <a:pt x="3665" y="374"/>
                </a:cubicBezTo>
                <a:cubicBezTo>
                  <a:pt x="3663" y="375"/>
                  <a:pt x="3662" y="375"/>
                  <a:pt x="3660" y="376"/>
                </a:cubicBezTo>
                <a:cubicBezTo>
                  <a:pt x="3659" y="377"/>
                  <a:pt x="3658" y="378"/>
                  <a:pt x="3657" y="378"/>
                </a:cubicBezTo>
                <a:cubicBezTo>
                  <a:pt x="3656" y="380"/>
                  <a:pt x="3656" y="381"/>
                  <a:pt x="3656" y="383"/>
                </a:cubicBezTo>
                <a:cubicBezTo>
                  <a:pt x="3656" y="384"/>
                  <a:pt x="3656" y="385"/>
                  <a:pt x="3657" y="387"/>
                </a:cubicBezTo>
                <a:cubicBezTo>
                  <a:pt x="3657" y="387"/>
                  <a:pt x="3658" y="388"/>
                  <a:pt x="3658" y="389"/>
                </a:cubicBezTo>
                <a:close/>
                <a:moveTo>
                  <a:pt x="3443" y="428"/>
                </a:moveTo>
                <a:cubicBezTo>
                  <a:pt x="3444" y="428"/>
                  <a:pt x="3445" y="429"/>
                  <a:pt x="3446" y="429"/>
                </a:cubicBezTo>
                <a:cubicBezTo>
                  <a:pt x="3448" y="430"/>
                  <a:pt x="3448" y="431"/>
                  <a:pt x="3450" y="431"/>
                </a:cubicBezTo>
                <a:cubicBezTo>
                  <a:pt x="3450" y="431"/>
                  <a:pt x="3451" y="431"/>
                  <a:pt x="3452" y="432"/>
                </a:cubicBezTo>
                <a:cubicBezTo>
                  <a:pt x="3452" y="432"/>
                  <a:pt x="3453" y="432"/>
                  <a:pt x="3453" y="433"/>
                </a:cubicBezTo>
                <a:cubicBezTo>
                  <a:pt x="3455" y="434"/>
                  <a:pt x="3456" y="434"/>
                  <a:pt x="3457" y="434"/>
                </a:cubicBezTo>
                <a:cubicBezTo>
                  <a:pt x="3459" y="434"/>
                  <a:pt x="3460" y="434"/>
                  <a:pt x="3461" y="435"/>
                </a:cubicBezTo>
                <a:cubicBezTo>
                  <a:pt x="3463" y="435"/>
                  <a:pt x="3464" y="435"/>
                  <a:pt x="3466" y="435"/>
                </a:cubicBezTo>
                <a:cubicBezTo>
                  <a:pt x="3467" y="435"/>
                  <a:pt x="3469" y="435"/>
                  <a:pt x="3470" y="434"/>
                </a:cubicBezTo>
                <a:cubicBezTo>
                  <a:pt x="3471" y="434"/>
                  <a:pt x="3471" y="433"/>
                  <a:pt x="3472" y="431"/>
                </a:cubicBezTo>
                <a:cubicBezTo>
                  <a:pt x="3472" y="430"/>
                  <a:pt x="3472" y="430"/>
                  <a:pt x="3472" y="429"/>
                </a:cubicBezTo>
                <a:cubicBezTo>
                  <a:pt x="3473" y="428"/>
                  <a:pt x="3473" y="428"/>
                  <a:pt x="3473" y="427"/>
                </a:cubicBezTo>
                <a:cubicBezTo>
                  <a:pt x="3473" y="426"/>
                  <a:pt x="3473" y="424"/>
                  <a:pt x="3472" y="424"/>
                </a:cubicBezTo>
                <a:cubicBezTo>
                  <a:pt x="3471" y="423"/>
                  <a:pt x="3469" y="423"/>
                  <a:pt x="3468" y="423"/>
                </a:cubicBezTo>
                <a:cubicBezTo>
                  <a:pt x="3467" y="423"/>
                  <a:pt x="3467" y="423"/>
                  <a:pt x="3466" y="423"/>
                </a:cubicBezTo>
                <a:cubicBezTo>
                  <a:pt x="3465" y="423"/>
                  <a:pt x="3465" y="422"/>
                  <a:pt x="3464" y="422"/>
                </a:cubicBezTo>
                <a:cubicBezTo>
                  <a:pt x="3463" y="422"/>
                  <a:pt x="3462" y="422"/>
                  <a:pt x="3461" y="421"/>
                </a:cubicBezTo>
                <a:cubicBezTo>
                  <a:pt x="3459" y="421"/>
                  <a:pt x="3458" y="421"/>
                  <a:pt x="3457" y="420"/>
                </a:cubicBezTo>
                <a:cubicBezTo>
                  <a:pt x="3455" y="419"/>
                  <a:pt x="3451" y="419"/>
                  <a:pt x="3449" y="420"/>
                </a:cubicBezTo>
                <a:cubicBezTo>
                  <a:pt x="3448" y="420"/>
                  <a:pt x="3447" y="421"/>
                  <a:pt x="3446" y="421"/>
                </a:cubicBezTo>
                <a:cubicBezTo>
                  <a:pt x="3445" y="422"/>
                  <a:pt x="3444" y="422"/>
                  <a:pt x="3443" y="423"/>
                </a:cubicBezTo>
                <a:cubicBezTo>
                  <a:pt x="3443" y="424"/>
                  <a:pt x="3441" y="425"/>
                  <a:pt x="3441" y="426"/>
                </a:cubicBezTo>
                <a:cubicBezTo>
                  <a:pt x="3440" y="428"/>
                  <a:pt x="3442" y="428"/>
                  <a:pt x="3443" y="428"/>
                </a:cubicBezTo>
                <a:close/>
                <a:moveTo>
                  <a:pt x="3016" y="226"/>
                </a:moveTo>
                <a:cubicBezTo>
                  <a:pt x="3018" y="227"/>
                  <a:pt x="3019" y="228"/>
                  <a:pt x="3020" y="228"/>
                </a:cubicBezTo>
                <a:cubicBezTo>
                  <a:pt x="3021" y="229"/>
                  <a:pt x="3022" y="229"/>
                  <a:pt x="3023" y="229"/>
                </a:cubicBezTo>
                <a:cubicBezTo>
                  <a:pt x="3024" y="229"/>
                  <a:pt x="3025" y="230"/>
                  <a:pt x="3026" y="230"/>
                </a:cubicBezTo>
                <a:cubicBezTo>
                  <a:pt x="3028" y="231"/>
                  <a:pt x="3030" y="231"/>
                  <a:pt x="3032" y="232"/>
                </a:cubicBezTo>
                <a:cubicBezTo>
                  <a:pt x="3034" y="234"/>
                  <a:pt x="3036" y="234"/>
                  <a:pt x="3039" y="235"/>
                </a:cubicBezTo>
                <a:cubicBezTo>
                  <a:pt x="3040" y="235"/>
                  <a:pt x="3041" y="236"/>
                  <a:pt x="3042" y="236"/>
                </a:cubicBezTo>
                <a:cubicBezTo>
                  <a:pt x="3044" y="237"/>
                  <a:pt x="3045" y="238"/>
                  <a:pt x="3046" y="238"/>
                </a:cubicBezTo>
                <a:cubicBezTo>
                  <a:pt x="3048" y="239"/>
                  <a:pt x="3050" y="239"/>
                  <a:pt x="3051" y="240"/>
                </a:cubicBezTo>
                <a:cubicBezTo>
                  <a:pt x="3053" y="241"/>
                  <a:pt x="3055" y="241"/>
                  <a:pt x="3057" y="241"/>
                </a:cubicBezTo>
                <a:cubicBezTo>
                  <a:pt x="3059" y="241"/>
                  <a:pt x="3061" y="242"/>
                  <a:pt x="3063" y="243"/>
                </a:cubicBezTo>
                <a:cubicBezTo>
                  <a:pt x="3064" y="243"/>
                  <a:pt x="3066" y="243"/>
                  <a:pt x="3068" y="243"/>
                </a:cubicBezTo>
                <a:cubicBezTo>
                  <a:pt x="3070" y="242"/>
                  <a:pt x="3072" y="242"/>
                  <a:pt x="3074" y="242"/>
                </a:cubicBezTo>
                <a:cubicBezTo>
                  <a:pt x="3076" y="242"/>
                  <a:pt x="3077" y="242"/>
                  <a:pt x="3079" y="243"/>
                </a:cubicBezTo>
                <a:cubicBezTo>
                  <a:pt x="3081" y="244"/>
                  <a:pt x="3082" y="244"/>
                  <a:pt x="3084" y="244"/>
                </a:cubicBezTo>
                <a:cubicBezTo>
                  <a:pt x="3086" y="244"/>
                  <a:pt x="3087" y="243"/>
                  <a:pt x="3088" y="242"/>
                </a:cubicBezTo>
                <a:cubicBezTo>
                  <a:pt x="3089" y="241"/>
                  <a:pt x="3091" y="240"/>
                  <a:pt x="3093" y="239"/>
                </a:cubicBezTo>
                <a:cubicBezTo>
                  <a:pt x="3095" y="239"/>
                  <a:pt x="3097" y="239"/>
                  <a:pt x="3098" y="239"/>
                </a:cubicBezTo>
                <a:cubicBezTo>
                  <a:pt x="3100" y="239"/>
                  <a:pt x="3103" y="239"/>
                  <a:pt x="3104" y="238"/>
                </a:cubicBezTo>
                <a:cubicBezTo>
                  <a:pt x="3104" y="237"/>
                  <a:pt x="3105" y="235"/>
                  <a:pt x="3105" y="234"/>
                </a:cubicBezTo>
                <a:cubicBezTo>
                  <a:pt x="3106" y="233"/>
                  <a:pt x="3106" y="232"/>
                  <a:pt x="3106" y="232"/>
                </a:cubicBezTo>
                <a:cubicBezTo>
                  <a:pt x="3106" y="230"/>
                  <a:pt x="3106" y="231"/>
                  <a:pt x="3107" y="230"/>
                </a:cubicBezTo>
                <a:cubicBezTo>
                  <a:pt x="3108" y="230"/>
                  <a:pt x="3109" y="230"/>
                  <a:pt x="3108" y="229"/>
                </a:cubicBezTo>
                <a:cubicBezTo>
                  <a:pt x="3108" y="228"/>
                  <a:pt x="3107" y="229"/>
                  <a:pt x="3106" y="229"/>
                </a:cubicBezTo>
                <a:cubicBezTo>
                  <a:pt x="3105" y="228"/>
                  <a:pt x="3103" y="229"/>
                  <a:pt x="3102" y="229"/>
                </a:cubicBezTo>
                <a:cubicBezTo>
                  <a:pt x="3100" y="229"/>
                  <a:pt x="3099" y="229"/>
                  <a:pt x="3097" y="228"/>
                </a:cubicBezTo>
                <a:cubicBezTo>
                  <a:pt x="3095" y="228"/>
                  <a:pt x="3095" y="227"/>
                  <a:pt x="3094" y="226"/>
                </a:cubicBezTo>
                <a:cubicBezTo>
                  <a:pt x="3093" y="225"/>
                  <a:pt x="3091" y="224"/>
                  <a:pt x="3090" y="224"/>
                </a:cubicBezTo>
                <a:cubicBezTo>
                  <a:pt x="3089" y="224"/>
                  <a:pt x="3088" y="224"/>
                  <a:pt x="3087" y="224"/>
                </a:cubicBezTo>
                <a:cubicBezTo>
                  <a:pt x="3086" y="224"/>
                  <a:pt x="3085" y="224"/>
                  <a:pt x="3084" y="224"/>
                </a:cubicBezTo>
                <a:cubicBezTo>
                  <a:pt x="3082" y="224"/>
                  <a:pt x="3080" y="223"/>
                  <a:pt x="3079" y="222"/>
                </a:cubicBezTo>
                <a:cubicBezTo>
                  <a:pt x="3078" y="222"/>
                  <a:pt x="3077" y="222"/>
                  <a:pt x="3076" y="222"/>
                </a:cubicBezTo>
                <a:cubicBezTo>
                  <a:pt x="3075" y="223"/>
                  <a:pt x="3074" y="223"/>
                  <a:pt x="3074" y="224"/>
                </a:cubicBezTo>
                <a:cubicBezTo>
                  <a:pt x="3073" y="224"/>
                  <a:pt x="3072" y="224"/>
                  <a:pt x="3072" y="224"/>
                </a:cubicBezTo>
                <a:cubicBezTo>
                  <a:pt x="3071" y="224"/>
                  <a:pt x="3070" y="224"/>
                  <a:pt x="3069" y="225"/>
                </a:cubicBezTo>
                <a:cubicBezTo>
                  <a:pt x="3068" y="225"/>
                  <a:pt x="3068" y="225"/>
                  <a:pt x="3067" y="225"/>
                </a:cubicBezTo>
                <a:cubicBezTo>
                  <a:pt x="3066" y="225"/>
                  <a:pt x="3064" y="225"/>
                  <a:pt x="3063" y="225"/>
                </a:cubicBezTo>
                <a:cubicBezTo>
                  <a:pt x="3062" y="225"/>
                  <a:pt x="3062" y="224"/>
                  <a:pt x="3062" y="224"/>
                </a:cubicBezTo>
                <a:cubicBezTo>
                  <a:pt x="3061" y="223"/>
                  <a:pt x="3061" y="223"/>
                  <a:pt x="3061" y="222"/>
                </a:cubicBezTo>
                <a:cubicBezTo>
                  <a:pt x="3061" y="222"/>
                  <a:pt x="3062" y="221"/>
                  <a:pt x="3062" y="221"/>
                </a:cubicBezTo>
                <a:cubicBezTo>
                  <a:pt x="3064" y="217"/>
                  <a:pt x="3057" y="217"/>
                  <a:pt x="3055" y="217"/>
                </a:cubicBezTo>
                <a:cubicBezTo>
                  <a:pt x="3054" y="217"/>
                  <a:pt x="3052" y="218"/>
                  <a:pt x="3050" y="217"/>
                </a:cubicBezTo>
                <a:cubicBezTo>
                  <a:pt x="3049" y="217"/>
                  <a:pt x="3048" y="218"/>
                  <a:pt x="3047" y="217"/>
                </a:cubicBezTo>
                <a:cubicBezTo>
                  <a:pt x="3046" y="217"/>
                  <a:pt x="3046" y="217"/>
                  <a:pt x="3045" y="216"/>
                </a:cubicBezTo>
                <a:cubicBezTo>
                  <a:pt x="3043" y="215"/>
                  <a:pt x="3042" y="216"/>
                  <a:pt x="3040" y="217"/>
                </a:cubicBezTo>
                <a:cubicBezTo>
                  <a:pt x="3038" y="218"/>
                  <a:pt x="3036" y="219"/>
                  <a:pt x="3035" y="220"/>
                </a:cubicBezTo>
                <a:cubicBezTo>
                  <a:pt x="3034" y="221"/>
                  <a:pt x="3032" y="221"/>
                  <a:pt x="3031" y="221"/>
                </a:cubicBezTo>
                <a:cubicBezTo>
                  <a:pt x="3029" y="220"/>
                  <a:pt x="3028" y="220"/>
                  <a:pt x="3027" y="219"/>
                </a:cubicBezTo>
                <a:cubicBezTo>
                  <a:pt x="3026" y="219"/>
                  <a:pt x="3025" y="218"/>
                  <a:pt x="3025" y="217"/>
                </a:cubicBezTo>
                <a:cubicBezTo>
                  <a:pt x="3025" y="216"/>
                  <a:pt x="3026" y="216"/>
                  <a:pt x="3026" y="215"/>
                </a:cubicBezTo>
                <a:cubicBezTo>
                  <a:pt x="3027" y="215"/>
                  <a:pt x="3026" y="214"/>
                  <a:pt x="3026" y="213"/>
                </a:cubicBezTo>
                <a:cubicBezTo>
                  <a:pt x="3025" y="213"/>
                  <a:pt x="3025" y="212"/>
                  <a:pt x="3024" y="211"/>
                </a:cubicBezTo>
                <a:cubicBezTo>
                  <a:pt x="3024" y="210"/>
                  <a:pt x="3022" y="209"/>
                  <a:pt x="3021" y="210"/>
                </a:cubicBezTo>
                <a:cubicBezTo>
                  <a:pt x="3020" y="211"/>
                  <a:pt x="3020" y="213"/>
                  <a:pt x="3019" y="214"/>
                </a:cubicBezTo>
                <a:cubicBezTo>
                  <a:pt x="3019" y="215"/>
                  <a:pt x="3019" y="216"/>
                  <a:pt x="3018" y="216"/>
                </a:cubicBezTo>
                <a:cubicBezTo>
                  <a:pt x="3017" y="216"/>
                  <a:pt x="3017" y="217"/>
                  <a:pt x="3017" y="217"/>
                </a:cubicBezTo>
                <a:cubicBezTo>
                  <a:pt x="3016" y="219"/>
                  <a:pt x="3015" y="221"/>
                  <a:pt x="3015" y="222"/>
                </a:cubicBezTo>
                <a:cubicBezTo>
                  <a:pt x="3015" y="224"/>
                  <a:pt x="3014" y="223"/>
                  <a:pt x="3013" y="224"/>
                </a:cubicBezTo>
                <a:cubicBezTo>
                  <a:pt x="3013" y="225"/>
                  <a:pt x="3015" y="226"/>
                  <a:pt x="3016" y="226"/>
                </a:cubicBezTo>
                <a:close/>
                <a:moveTo>
                  <a:pt x="2042" y="18"/>
                </a:moveTo>
                <a:cubicBezTo>
                  <a:pt x="2041" y="19"/>
                  <a:pt x="2039" y="18"/>
                  <a:pt x="2038" y="18"/>
                </a:cubicBezTo>
                <a:cubicBezTo>
                  <a:pt x="2036" y="19"/>
                  <a:pt x="2036" y="20"/>
                  <a:pt x="2034" y="19"/>
                </a:cubicBezTo>
                <a:cubicBezTo>
                  <a:pt x="2033" y="19"/>
                  <a:pt x="2033" y="19"/>
                  <a:pt x="2032" y="19"/>
                </a:cubicBezTo>
                <a:cubicBezTo>
                  <a:pt x="2031" y="19"/>
                  <a:pt x="2031" y="19"/>
                  <a:pt x="2030" y="20"/>
                </a:cubicBezTo>
                <a:cubicBezTo>
                  <a:pt x="2029" y="20"/>
                  <a:pt x="2028" y="19"/>
                  <a:pt x="2026" y="19"/>
                </a:cubicBezTo>
                <a:cubicBezTo>
                  <a:pt x="2025" y="19"/>
                  <a:pt x="2023" y="19"/>
                  <a:pt x="2022" y="19"/>
                </a:cubicBezTo>
                <a:cubicBezTo>
                  <a:pt x="2020" y="19"/>
                  <a:pt x="2019" y="19"/>
                  <a:pt x="2017" y="19"/>
                </a:cubicBezTo>
                <a:cubicBezTo>
                  <a:pt x="2016" y="19"/>
                  <a:pt x="2015" y="20"/>
                  <a:pt x="2014" y="21"/>
                </a:cubicBezTo>
                <a:cubicBezTo>
                  <a:pt x="2013" y="21"/>
                  <a:pt x="2013" y="23"/>
                  <a:pt x="2011" y="22"/>
                </a:cubicBezTo>
                <a:cubicBezTo>
                  <a:pt x="2010" y="22"/>
                  <a:pt x="2009" y="20"/>
                  <a:pt x="2008" y="20"/>
                </a:cubicBezTo>
                <a:cubicBezTo>
                  <a:pt x="2006" y="20"/>
                  <a:pt x="2005" y="20"/>
                  <a:pt x="2004" y="21"/>
                </a:cubicBezTo>
                <a:cubicBezTo>
                  <a:pt x="2003" y="22"/>
                  <a:pt x="2003" y="22"/>
                  <a:pt x="2002" y="23"/>
                </a:cubicBezTo>
                <a:cubicBezTo>
                  <a:pt x="2002" y="23"/>
                  <a:pt x="2001" y="24"/>
                  <a:pt x="2001" y="24"/>
                </a:cubicBezTo>
                <a:cubicBezTo>
                  <a:pt x="1999" y="25"/>
                  <a:pt x="1998" y="25"/>
                  <a:pt x="1997" y="25"/>
                </a:cubicBezTo>
                <a:cubicBezTo>
                  <a:pt x="1996" y="25"/>
                  <a:pt x="1995" y="25"/>
                  <a:pt x="1995" y="25"/>
                </a:cubicBezTo>
                <a:cubicBezTo>
                  <a:pt x="1994" y="25"/>
                  <a:pt x="1994" y="26"/>
                  <a:pt x="1994" y="26"/>
                </a:cubicBezTo>
                <a:cubicBezTo>
                  <a:pt x="1993" y="27"/>
                  <a:pt x="1992" y="27"/>
                  <a:pt x="1992" y="28"/>
                </a:cubicBezTo>
                <a:cubicBezTo>
                  <a:pt x="1992" y="29"/>
                  <a:pt x="1993" y="29"/>
                  <a:pt x="1994" y="29"/>
                </a:cubicBezTo>
                <a:cubicBezTo>
                  <a:pt x="1994" y="30"/>
                  <a:pt x="1994" y="30"/>
                  <a:pt x="1995" y="31"/>
                </a:cubicBezTo>
                <a:cubicBezTo>
                  <a:pt x="1995" y="31"/>
                  <a:pt x="1996" y="31"/>
                  <a:pt x="1996" y="32"/>
                </a:cubicBezTo>
                <a:cubicBezTo>
                  <a:pt x="1997" y="33"/>
                  <a:pt x="1996" y="33"/>
                  <a:pt x="1995" y="33"/>
                </a:cubicBezTo>
                <a:cubicBezTo>
                  <a:pt x="1995" y="33"/>
                  <a:pt x="1994" y="33"/>
                  <a:pt x="1993" y="33"/>
                </a:cubicBezTo>
                <a:cubicBezTo>
                  <a:pt x="1992" y="33"/>
                  <a:pt x="1992" y="34"/>
                  <a:pt x="1991" y="34"/>
                </a:cubicBezTo>
                <a:cubicBezTo>
                  <a:pt x="1990" y="34"/>
                  <a:pt x="1990" y="34"/>
                  <a:pt x="1989" y="35"/>
                </a:cubicBezTo>
                <a:cubicBezTo>
                  <a:pt x="1988" y="35"/>
                  <a:pt x="1987" y="36"/>
                  <a:pt x="1986" y="36"/>
                </a:cubicBezTo>
                <a:cubicBezTo>
                  <a:pt x="1984" y="37"/>
                  <a:pt x="1983" y="38"/>
                  <a:pt x="1982" y="39"/>
                </a:cubicBezTo>
                <a:cubicBezTo>
                  <a:pt x="1979" y="41"/>
                  <a:pt x="1977" y="43"/>
                  <a:pt x="1974" y="44"/>
                </a:cubicBezTo>
                <a:cubicBezTo>
                  <a:pt x="1972" y="44"/>
                  <a:pt x="1971" y="44"/>
                  <a:pt x="1969" y="44"/>
                </a:cubicBezTo>
                <a:cubicBezTo>
                  <a:pt x="1969" y="44"/>
                  <a:pt x="1966" y="42"/>
                  <a:pt x="1966" y="43"/>
                </a:cubicBezTo>
                <a:cubicBezTo>
                  <a:pt x="1964" y="44"/>
                  <a:pt x="1968" y="45"/>
                  <a:pt x="1968" y="45"/>
                </a:cubicBezTo>
                <a:cubicBezTo>
                  <a:pt x="1969" y="46"/>
                  <a:pt x="1969" y="47"/>
                  <a:pt x="1969" y="47"/>
                </a:cubicBezTo>
                <a:cubicBezTo>
                  <a:pt x="1970" y="48"/>
                  <a:pt x="1970" y="48"/>
                  <a:pt x="1971" y="48"/>
                </a:cubicBezTo>
                <a:cubicBezTo>
                  <a:pt x="1972" y="49"/>
                  <a:pt x="1972" y="49"/>
                  <a:pt x="1972" y="49"/>
                </a:cubicBezTo>
                <a:cubicBezTo>
                  <a:pt x="1973" y="48"/>
                  <a:pt x="1974" y="48"/>
                  <a:pt x="1974" y="47"/>
                </a:cubicBezTo>
                <a:cubicBezTo>
                  <a:pt x="1975" y="46"/>
                  <a:pt x="1976" y="45"/>
                  <a:pt x="1978" y="44"/>
                </a:cubicBezTo>
                <a:cubicBezTo>
                  <a:pt x="1978" y="44"/>
                  <a:pt x="1979" y="44"/>
                  <a:pt x="1979" y="43"/>
                </a:cubicBezTo>
                <a:cubicBezTo>
                  <a:pt x="1980" y="43"/>
                  <a:pt x="1981" y="42"/>
                  <a:pt x="1981" y="42"/>
                </a:cubicBezTo>
                <a:cubicBezTo>
                  <a:pt x="1982" y="42"/>
                  <a:pt x="1983" y="42"/>
                  <a:pt x="1983" y="43"/>
                </a:cubicBezTo>
                <a:cubicBezTo>
                  <a:pt x="1983" y="43"/>
                  <a:pt x="1984" y="43"/>
                  <a:pt x="1984" y="44"/>
                </a:cubicBezTo>
                <a:cubicBezTo>
                  <a:pt x="1984" y="44"/>
                  <a:pt x="1984" y="44"/>
                  <a:pt x="1984" y="45"/>
                </a:cubicBezTo>
                <a:cubicBezTo>
                  <a:pt x="1984" y="45"/>
                  <a:pt x="1986" y="46"/>
                  <a:pt x="1986" y="47"/>
                </a:cubicBezTo>
                <a:cubicBezTo>
                  <a:pt x="1985" y="48"/>
                  <a:pt x="1983" y="46"/>
                  <a:pt x="1983" y="48"/>
                </a:cubicBezTo>
                <a:cubicBezTo>
                  <a:pt x="1982" y="49"/>
                  <a:pt x="1985" y="48"/>
                  <a:pt x="1986" y="49"/>
                </a:cubicBezTo>
                <a:cubicBezTo>
                  <a:pt x="1986" y="49"/>
                  <a:pt x="1987" y="49"/>
                  <a:pt x="1988" y="49"/>
                </a:cubicBezTo>
                <a:cubicBezTo>
                  <a:pt x="1988" y="49"/>
                  <a:pt x="1989" y="50"/>
                  <a:pt x="1990" y="49"/>
                </a:cubicBezTo>
                <a:cubicBezTo>
                  <a:pt x="1991" y="49"/>
                  <a:pt x="1992" y="49"/>
                  <a:pt x="1993" y="49"/>
                </a:cubicBezTo>
                <a:cubicBezTo>
                  <a:pt x="1994" y="49"/>
                  <a:pt x="1994" y="50"/>
                  <a:pt x="1994" y="51"/>
                </a:cubicBezTo>
                <a:cubicBezTo>
                  <a:pt x="1994" y="51"/>
                  <a:pt x="1993" y="51"/>
                  <a:pt x="1993" y="52"/>
                </a:cubicBezTo>
                <a:cubicBezTo>
                  <a:pt x="1993" y="52"/>
                  <a:pt x="1994" y="53"/>
                  <a:pt x="1994" y="53"/>
                </a:cubicBezTo>
                <a:cubicBezTo>
                  <a:pt x="1994" y="54"/>
                  <a:pt x="1994" y="55"/>
                  <a:pt x="1994" y="56"/>
                </a:cubicBezTo>
                <a:cubicBezTo>
                  <a:pt x="1994" y="57"/>
                  <a:pt x="1994" y="58"/>
                  <a:pt x="1995" y="58"/>
                </a:cubicBezTo>
                <a:cubicBezTo>
                  <a:pt x="1996" y="59"/>
                  <a:pt x="1997" y="58"/>
                  <a:pt x="1997" y="58"/>
                </a:cubicBezTo>
                <a:cubicBezTo>
                  <a:pt x="1998" y="58"/>
                  <a:pt x="1999" y="58"/>
                  <a:pt x="1999" y="58"/>
                </a:cubicBezTo>
                <a:cubicBezTo>
                  <a:pt x="2000" y="59"/>
                  <a:pt x="2000" y="60"/>
                  <a:pt x="2000" y="60"/>
                </a:cubicBezTo>
                <a:cubicBezTo>
                  <a:pt x="2000" y="61"/>
                  <a:pt x="1999" y="62"/>
                  <a:pt x="2000" y="63"/>
                </a:cubicBezTo>
                <a:cubicBezTo>
                  <a:pt x="2000" y="63"/>
                  <a:pt x="2001" y="64"/>
                  <a:pt x="2002" y="64"/>
                </a:cubicBezTo>
                <a:cubicBezTo>
                  <a:pt x="2003" y="64"/>
                  <a:pt x="2003" y="64"/>
                  <a:pt x="2004" y="65"/>
                </a:cubicBezTo>
                <a:cubicBezTo>
                  <a:pt x="2005" y="65"/>
                  <a:pt x="2005" y="65"/>
                  <a:pt x="2006" y="66"/>
                </a:cubicBezTo>
                <a:cubicBezTo>
                  <a:pt x="2007" y="66"/>
                  <a:pt x="2008" y="66"/>
                  <a:pt x="2008" y="66"/>
                </a:cubicBezTo>
                <a:cubicBezTo>
                  <a:pt x="2009" y="66"/>
                  <a:pt x="2010" y="66"/>
                  <a:pt x="2010" y="67"/>
                </a:cubicBezTo>
                <a:cubicBezTo>
                  <a:pt x="2012" y="67"/>
                  <a:pt x="2013" y="66"/>
                  <a:pt x="2014" y="66"/>
                </a:cubicBezTo>
                <a:cubicBezTo>
                  <a:pt x="2016" y="66"/>
                  <a:pt x="2017" y="65"/>
                  <a:pt x="2018" y="65"/>
                </a:cubicBezTo>
                <a:cubicBezTo>
                  <a:pt x="2020" y="65"/>
                  <a:pt x="2019" y="67"/>
                  <a:pt x="2021" y="68"/>
                </a:cubicBezTo>
                <a:cubicBezTo>
                  <a:pt x="2022" y="68"/>
                  <a:pt x="2022" y="68"/>
                  <a:pt x="2023" y="68"/>
                </a:cubicBezTo>
                <a:cubicBezTo>
                  <a:pt x="2024" y="68"/>
                  <a:pt x="2024" y="69"/>
                  <a:pt x="2025" y="69"/>
                </a:cubicBezTo>
                <a:cubicBezTo>
                  <a:pt x="2026" y="69"/>
                  <a:pt x="2028" y="68"/>
                  <a:pt x="2029" y="68"/>
                </a:cubicBezTo>
                <a:cubicBezTo>
                  <a:pt x="2031" y="67"/>
                  <a:pt x="2032" y="66"/>
                  <a:pt x="2033" y="68"/>
                </a:cubicBezTo>
                <a:cubicBezTo>
                  <a:pt x="2034" y="69"/>
                  <a:pt x="2036" y="69"/>
                  <a:pt x="2037" y="69"/>
                </a:cubicBezTo>
                <a:cubicBezTo>
                  <a:pt x="2039" y="68"/>
                  <a:pt x="2041" y="68"/>
                  <a:pt x="2042" y="69"/>
                </a:cubicBezTo>
                <a:cubicBezTo>
                  <a:pt x="2043" y="70"/>
                  <a:pt x="2044" y="71"/>
                  <a:pt x="2045" y="72"/>
                </a:cubicBezTo>
                <a:cubicBezTo>
                  <a:pt x="2047" y="72"/>
                  <a:pt x="2048" y="71"/>
                  <a:pt x="2049" y="73"/>
                </a:cubicBezTo>
                <a:cubicBezTo>
                  <a:pt x="2050" y="74"/>
                  <a:pt x="2051" y="74"/>
                  <a:pt x="2052" y="74"/>
                </a:cubicBezTo>
                <a:cubicBezTo>
                  <a:pt x="2053" y="74"/>
                  <a:pt x="2054" y="74"/>
                  <a:pt x="2055" y="74"/>
                </a:cubicBezTo>
                <a:cubicBezTo>
                  <a:pt x="2055" y="75"/>
                  <a:pt x="2056" y="75"/>
                  <a:pt x="2056" y="76"/>
                </a:cubicBezTo>
                <a:cubicBezTo>
                  <a:pt x="2058" y="76"/>
                  <a:pt x="2059" y="76"/>
                  <a:pt x="2061" y="76"/>
                </a:cubicBezTo>
                <a:cubicBezTo>
                  <a:pt x="2063" y="77"/>
                  <a:pt x="2064" y="77"/>
                  <a:pt x="2066" y="77"/>
                </a:cubicBezTo>
                <a:cubicBezTo>
                  <a:pt x="2067" y="77"/>
                  <a:pt x="2069" y="77"/>
                  <a:pt x="2070" y="78"/>
                </a:cubicBezTo>
                <a:cubicBezTo>
                  <a:pt x="2071" y="78"/>
                  <a:pt x="2073" y="78"/>
                  <a:pt x="2074" y="78"/>
                </a:cubicBezTo>
                <a:cubicBezTo>
                  <a:pt x="2076" y="78"/>
                  <a:pt x="2078" y="78"/>
                  <a:pt x="2080" y="78"/>
                </a:cubicBezTo>
                <a:cubicBezTo>
                  <a:pt x="2082" y="78"/>
                  <a:pt x="2083" y="77"/>
                  <a:pt x="2085" y="77"/>
                </a:cubicBezTo>
                <a:cubicBezTo>
                  <a:pt x="2088" y="77"/>
                  <a:pt x="2091" y="76"/>
                  <a:pt x="2094" y="76"/>
                </a:cubicBezTo>
                <a:cubicBezTo>
                  <a:pt x="2096" y="75"/>
                  <a:pt x="2099" y="74"/>
                  <a:pt x="2101" y="73"/>
                </a:cubicBezTo>
                <a:cubicBezTo>
                  <a:pt x="2103" y="72"/>
                  <a:pt x="2105" y="70"/>
                  <a:pt x="2105" y="68"/>
                </a:cubicBezTo>
                <a:cubicBezTo>
                  <a:pt x="2105" y="67"/>
                  <a:pt x="2104" y="67"/>
                  <a:pt x="2104" y="66"/>
                </a:cubicBezTo>
                <a:cubicBezTo>
                  <a:pt x="2103" y="65"/>
                  <a:pt x="2103" y="64"/>
                  <a:pt x="2102" y="64"/>
                </a:cubicBezTo>
                <a:cubicBezTo>
                  <a:pt x="2101" y="63"/>
                  <a:pt x="2099" y="62"/>
                  <a:pt x="2098" y="62"/>
                </a:cubicBezTo>
                <a:cubicBezTo>
                  <a:pt x="2095" y="61"/>
                  <a:pt x="2093" y="60"/>
                  <a:pt x="2091" y="58"/>
                </a:cubicBezTo>
                <a:cubicBezTo>
                  <a:pt x="2090" y="57"/>
                  <a:pt x="2090" y="57"/>
                  <a:pt x="2090" y="56"/>
                </a:cubicBezTo>
                <a:cubicBezTo>
                  <a:pt x="2090" y="55"/>
                  <a:pt x="2091" y="55"/>
                  <a:pt x="2092" y="55"/>
                </a:cubicBezTo>
                <a:cubicBezTo>
                  <a:pt x="2093" y="56"/>
                  <a:pt x="2094" y="57"/>
                  <a:pt x="2095" y="57"/>
                </a:cubicBezTo>
                <a:cubicBezTo>
                  <a:pt x="2097" y="58"/>
                  <a:pt x="2097" y="56"/>
                  <a:pt x="2098" y="55"/>
                </a:cubicBezTo>
                <a:cubicBezTo>
                  <a:pt x="2099" y="54"/>
                  <a:pt x="2101" y="54"/>
                  <a:pt x="2101" y="52"/>
                </a:cubicBezTo>
                <a:cubicBezTo>
                  <a:pt x="2101" y="51"/>
                  <a:pt x="2101" y="50"/>
                  <a:pt x="2101" y="49"/>
                </a:cubicBezTo>
                <a:cubicBezTo>
                  <a:pt x="2100" y="49"/>
                  <a:pt x="2100" y="48"/>
                  <a:pt x="2100" y="47"/>
                </a:cubicBezTo>
                <a:cubicBezTo>
                  <a:pt x="2101" y="46"/>
                  <a:pt x="2101" y="46"/>
                  <a:pt x="2102" y="45"/>
                </a:cubicBezTo>
                <a:cubicBezTo>
                  <a:pt x="2102" y="45"/>
                  <a:pt x="2102" y="44"/>
                  <a:pt x="2102" y="43"/>
                </a:cubicBezTo>
                <a:cubicBezTo>
                  <a:pt x="2102" y="42"/>
                  <a:pt x="2101" y="41"/>
                  <a:pt x="2102" y="39"/>
                </a:cubicBezTo>
                <a:cubicBezTo>
                  <a:pt x="2103" y="39"/>
                  <a:pt x="2104" y="38"/>
                  <a:pt x="2104" y="37"/>
                </a:cubicBezTo>
                <a:cubicBezTo>
                  <a:pt x="2104" y="37"/>
                  <a:pt x="2104" y="36"/>
                  <a:pt x="2104" y="36"/>
                </a:cubicBezTo>
                <a:cubicBezTo>
                  <a:pt x="2105" y="35"/>
                  <a:pt x="2106" y="35"/>
                  <a:pt x="2107" y="34"/>
                </a:cubicBezTo>
                <a:cubicBezTo>
                  <a:pt x="2107" y="32"/>
                  <a:pt x="2105" y="31"/>
                  <a:pt x="2104" y="30"/>
                </a:cubicBezTo>
                <a:cubicBezTo>
                  <a:pt x="2103" y="29"/>
                  <a:pt x="2102" y="29"/>
                  <a:pt x="2101" y="28"/>
                </a:cubicBezTo>
                <a:cubicBezTo>
                  <a:pt x="2100" y="28"/>
                  <a:pt x="2099" y="27"/>
                  <a:pt x="2099" y="27"/>
                </a:cubicBezTo>
                <a:cubicBezTo>
                  <a:pt x="2098" y="27"/>
                  <a:pt x="2098" y="26"/>
                  <a:pt x="2097" y="25"/>
                </a:cubicBezTo>
                <a:cubicBezTo>
                  <a:pt x="2097" y="25"/>
                  <a:pt x="2096" y="25"/>
                  <a:pt x="2095" y="25"/>
                </a:cubicBezTo>
                <a:cubicBezTo>
                  <a:pt x="2095" y="24"/>
                  <a:pt x="2094" y="24"/>
                  <a:pt x="2094" y="24"/>
                </a:cubicBezTo>
                <a:cubicBezTo>
                  <a:pt x="2091" y="21"/>
                  <a:pt x="2089" y="22"/>
                  <a:pt x="2086" y="23"/>
                </a:cubicBezTo>
                <a:cubicBezTo>
                  <a:pt x="2084" y="24"/>
                  <a:pt x="2082" y="23"/>
                  <a:pt x="2080" y="24"/>
                </a:cubicBezTo>
                <a:cubicBezTo>
                  <a:pt x="2078" y="24"/>
                  <a:pt x="2076" y="26"/>
                  <a:pt x="2074" y="26"/>
                </a:cubicBezTo>
                <a:cubicBezTo>
                  <a:pt x="2072" y="26"/>
                  <a:pt x="2070" y="26"/>
                  <a:pt x="2068" y="27"/>
                </a:cubicBezTo>
                <a:cubicBezTo>
                  <a:pt x="2068" y="27"/>
                  <a:pt x="2067" y="28"/>
                  <a:pt x="2067" y="28"/>
                </a:cubicBezTo>
                <a:cubicBezTo>
                  <a:pt x="2066" y="29"/>
                  <a:pt x="2065" y="29"/>
                  <a:pt x="2064" y="30"/>
                </a:cubicBezTo>
                <a:cubicBezTo>
                  <a:pt x="2062" y="32"/>
                  <a:pt x="2060" y="36"/>
                  <a:pt x="2056" y="36"/>
                </a:cubicBezTo>
                <a:cubicBezTo>
                  <a:pt x="2055" y="36"/>
                  <a:pt x="2053" y="37"/>
                  <a:pt x="2053" y="35"/>
                </a:cubicBezTo>
                <a:cubicBezTo>
                  <a:pt x="2053" y="34"/>
                  <a:pt x="2055" y="33"/>
                  <a:pt x="2056" y="32"/>
                </a:cubicBezTo>
                <a:cubicBezTo>
                  <a:pt x="2057" y="31"/>
                  <a:pt x="2057" y="29"/>
                  <a:pt x="2059" y="28"/>
                </a:cubicBezTo>
                <a:cubicBezTo>
                  <a:pt x="2060" y="27"/>
                  <a:pt x="2061" y="27"/>
                  <a:pt x="2062" y="26"/>
                </a:cubicBezTo>
                <a:cubicBezTo>
                  <a:pt x="2063" y="25"/>
                  <a:pt x="2064" y="24"/>
                  <a:pt x="2065" y="24"/>
                </a:cubicBezTo>
                <a:cubicBezTo>
                  <a:pt x="2065" y="23"/>
                  <a:pt x="2069" y="22"/>
                  <a:pt x="2067" y="20"/>
                </a:cubicBezTo>
                <a:cubicBezTo>
                  <a:pt x="2067" y="20"/>
                  <a:pt x="2066" y="20"/>
                  <a:pt x="2065" y="20"/>
                </a:cubicBezTo>
                <a:cubicBezTo>
                  <a:pt x="2065" y="19"/>
                  <a:pt x="2064" y="19"/>
                  <a:pt x="2064" y="19"/>
                </a:cubicBezTo>
                <a:cubicBezTo>
                  <a:pt x="2063" y="18"/>
                  <a:pt x="2062" y="17"/>
                  <a:pt x="2061" y="17"/>
                </a:cubicBezTo>
                <a:cubicBezTo>
                  <a:pt x="2058" y="17"/>
                  <a:pt x="2056" y="16"/>
                  <a:pt x="2053" y="16"/>
                </a:cubicBezTo>
                <a:cubicBezTo>
                  <a:pt x="2051" y="16"/>
                  <a:pt x="2050" y="16"/>
                  <a:pt x="2048" y="16"/>
                </a:cubicBezTo>
                <a:cubicBezTo>
                  <a:pt x="2046" y="17"/>
                  <a:pt x="2044" y="18"/>
                  <a:pt x="2042" y="18"/>
                </a:cubicBezTo>
                <a:close/>
                <a:moveTo>
                  <a:pt x="2102" y="100"/>
                </a:moveTo>
                <a:cubicBezTo>
                  <a:pt x="2101" y="100"/>
                  <a:pt x="2101" y="101"/>
                  <a:pt x="2100" y="102"/>
                </a:cubicBezTo>
                <a:cubicBezTo>
                  <a:pt x="2099" y="103"/>
                  <a:pt x="2097" y="103"/>
                  <a:pt x="2096" y="105"/>
                </a:cubicBezTo>
                <a:cubicBezTo>
                  <a:pt x="2096" y="106"/>
                  <a:pt x="2094" y="107"/>
                  <a:pt x="2094" y="109"/>
                </a:cubicBezTo>
                <a:cubicBezTo>
                  <a:pt x="2093" y="111"/>
                  <a:pt x="2095" y="111"/>
                  <a:pt x="2096" y="111"/>
                </a:cubicBezTo>
                <a:cubicBezTo>
                  <a:pt x="2097" y="112"/>
                  <a:pt x="2098" y="113"/>
                  <a:pt x="2099" y="113"/>
                </a:cubicBezTo>
                <a:cubicBezTo>
                  <a:pt x="2101" y="114"/>
                  <a:pt x="2102" y="113"/>
                  <a:pt x="2104" y="113"/>
                </a:cubicBezTo>
                <a:cubicBezTo>
                  <a:pt x="2105" y="113"/>
                  <a:pt x="2106" y="112"/>
                  <a:pt x="2108" y="112"/>
                </a:cubicBezTo>
                <a:cubicBezTo>
                  <a:pt x="2109" y="111"/>
                  <a:pt x="2111" y="111"/>
                  <a:pt x="2112" y="110"/>
                </a:cubicBezTo>
                <a:cubicBezTo>
                  <a:pt x="2114" y="110"/>
                  <a:pt x="2115" y="109"/>
                  <a:pt x="2116" y="108"/>
                </a:cubicBezTo>
                <a:cubicBezTo>
                  <a:pt x="2119" y="107"/>
                  <a:pt x="2122" y="107"/>
                  <a:pt x="2125" y="106"/>
                </a:cubicBezTo>
                <a:cubicBezTo>
                  <a:pt x="2128" y="104"/>
                  <a:pt x="2130" y="102"/>
                  <a:pt x="2134" y="102"/>
                </a:cubicBezTo>
                <a:cubicBezTo>
                  <a:pt x="2134" y="102"/>
                  <a:pt x="2135" y="102"/>
                  <a:pt x="2136" y="102"/>
                </a:cubicBezTo>
                <a:cubicBezTo>
                  <a:pt x="2137" y="102"/>
                  <a:pt x="2137" y="103"/>
                  <a:pt x="2138" y="103"/>
                </a:cubicBezTo>
                <a:cubicBezTo>
                  <a:pt x="2140" y="103"/>
                  <a:pt x="2141" y="102"/>
                  <a:pt x="2142" y="102"/>
                </a:cubicBezTo>
                <a:cubicBezTo>
                  <a:pt x="2143" y="102"/>
                  <a:pt x="2144" y="103"/>
                  <a:pt x="2145" y="103"/>
                </a:cubicBezTo>
                <a:cubicBezTo>
                  <a:pt x="2146" y="103"/>
                  <a:pt x="2147" y="103"/>
                  <a:pt x="2148" y="102"/>
                </a:cubicBezTo>
                <a:cubicBezTo>
                  <a:pt x="2149" y="102"/>
                  <a:pt x="2150" y="102"/>
                  <a:pt x="2152" y="102"/>
                </a:cubicBezTo>
                <a:cubicBezTo>
                  <a:pt x="2154" y="102"/>
                  <a:pt x="2159" y="102"/>
                  <a:pt x="2160" y="104"/>
                </a:cubicBezTo>
                <a:cubicBezTo>
                  <a:pt x="2161" y="104"/>
                  <a:pt x="2162" y="104"/>
                  <a:pt x="2162" y="103"/>
                </a:cubicBezTo>
                <a:cubicBezTo>
                  <a:pt x="2164" y="102"/>
                  <a:pt x="2165" y="100"/>
                  <a:pt x="2167" y="100"/>
                </a:cubicBezTo>
                <a:cubicBezTo>
                  <a:pt x="2168" y="100"/>
                  <a:pt x="2169" y="101"/>
                  <a:pt x="2171" y="101"/>
                </a:cubicBezTo>
                <a:cubicBezTo>
                  <a:pt x="2172" y="101"/>
                  <a:pt x="2174" y="100"/>
                  <a:pt x="2175" y="99"/>
                </a:cubicBezTo>
                <a:cubicBezTo>
                  <a:pt x="2177" y="99"/>
                  <a:pt x="2179" y="99"/>
                  <a:pt x="2181" y="99"/>
                </a:cubicBezTo>
                <a:cubicBezTo>
                  <a:pt x="2182" y="99"/>
                  <a:pt x="2185" y="100"/>
                  <a:pt x="2186" y="99"/>
                </a:cubicBezTo>
                <a:cubicBezTo>
                  <a:pt x="2187" y="99"/>
                  <a:pt x="2188" y="98"/>
                  <a:pt x="2189" y="97"/>
                </a:cubicBezTo>
                <a:cubicBezTo>
                  <a:pt x="2190" y="97"/>
                  <a:pt x="2190" y="97"/>
                  <a:pt x="2191" y="97"/>
                </a:cubicBezTo>
                <a:cubicBezTo>
                  <a:pt x="2193" y="97"/>
                  <a:pt x="2196" y="95"/>
                  <a:pt x="2197" y="96"/>
                </a:cubicBezTo>
                <a:cubicBezTo>
                  <a:pt x="2199" y="96"/>
                  <a:pt x="2200" y="97"/>
                  <a:pt x="2201" y="97"/>
                </a:cubicBezTo>
                <a:cubicBezTo>
                  <a:pt x="2203" y="97"/>
                  <a:pt x="2204" y="96"/>
                  <a:pt x="2205" y="96"/>
                </a:cubicBezTo>
                <a:cubicBezTo>
                  <a:pt x="2207" y="95"/>
                  <a:pt x="2208" y="93"/>
                  <a:pt x="2209" y="92"/>
                </a:cubicBezTo>
                <a:cubicBezTo>
                  <a:pt x="2211" y="90"/>
                  <a:pt x="2213" y="90"/>
                  <a:pt x="2215" y="89"/>
                </a:cubicBezTo>
                <a:cubicBezTo>
                  <a:pt x="2216" y="87"/>
                  <a:pt x="2215" y="86"/>
                  <a:pt x="2214" y="84"/>
                </a:cubicBezTo>
                <a:cubicBezTo>
                  <a:pt x="2214" y="84"/>
                  <a:pt x="2214" y="83"/>
                  <a:pt x="2213" y="82"/>
                </a:cubicBezTo>
                <a:cubicBezTo>
                  <a:pt x="2213" y="82"/>
                  <a:pt x="2212" y="81"/>
                  <a:pt x="2212" y="80"/>
                </a:cubicBezTo>
                <a:cubicBezTo>
                  <a:pt x="2211" y="79"/>
                  <a:pt x="2212" y="77"/>
                  <a:pt x="2211" y="76"/>
                </a:cubicBezTo>
                <a:cubicBezTo>
                  <a:pt x="2210" y="75"/>
                  <a:pt x="2208" y="75"/>
                  <a:pt x="2207" y="75"/>
                </a:cubicBezTo>
                <a:cubicBezTo>
                  <a:pt x="2204" y="75"/>
                  <a:pt x="2201" y="74"/>
                  <a:pt x="2198" y="74"/>
                </a:cubicBezTo>
                <a:cubicBezTo>
                  <a:pt x="2197" y="74"/>
                  <a:pt x="2197" y="74"/>
                  <a:pt x="2197" y="73"/>
                </a:cubicBezTo>
                <a:cubicBezTo>
                  <a:pt x="2197" y="72"/>
                  <a:pt x="2198" y="73"/>
                  <a:pt x="2197" y="71"/>
                </a:cubicBezTo>
                <a:cubicBezTo>
                  <a:pt x="2197" y="70"/>
                  <a:pt x="2197" y="69"/>
                  <a:pt x="2195" y="68"/>
                </a:cubicBezTo>
                <a:cubicBezTo>
                  <a:pt x="2193" y="68"/>
                  <a:pt x="2191" y="69"/>
                  <a:pt x="2189" y="68"/>
                </a:cubicBezTo>
                <a:cubicBezTo>
                  <a:pt x="2188" y="68"/>
                  <a:pt x="2185" y="67"/>
                  <a:pt x="2186" y="65"/>
                </a:cubicBezTo>
                <a:cubicBezTo>
                  <a:pt x="2186" y="65"/>
                  <a:pt x="2187" y="65"/>
                  <a:pt x="2187" y="64"/>
                </a:cubicBezTo>
                <a:cubicBezTo>
                  <a:pt x="2187" y="63"/>
                  <a:pt x="2186" y="63"/>
                  <a:pt x="2186" y="62"/>
                </a:cubicBezTo>
                <a:cubicBezTo>
                  <a:pt x="2183" y="61"/>
                  <a:pt x="2179" y="62"/>
                  <a:pt x="2175" y="61"/>
                </a:cubicBezTo>
                <a:cubicBezTo>
                  <a:pt x="2173" y="61"/>
                  <a:pt x="2172" y="61"/>
                  <a:pt x="2170" y="62"/>
                </a:cubicBezTo>
                <a:cubicBezTo>
                  <a:pt x="2168" y="63"/>
                  <a:pt x="2167" y="63"/>
                  <a:pt x="2165" y="63"/>
                </a:cubicBezTo>
                <a:cubicBezTo>
                  <a:pt x="2164" y="63"/>
                  <a:pt x="2162" y="65"/>
                  <a:pt x="2161" y="64"/>
                </a:cubicBezTo>
                <a:cubicBezTo>
                  <a:pt x="2160" y="63"/>
                  <a:pt x="2161" y="60"/>
                  <a:pt x="2161" y="60"/>
                </a:cubicBezTo>
                <a:cubicBezTo>
                  <a:pt x="2162" y="59"/>
                  <a:pt x="2162" y="58"/>
                  <a:pt x="2162" y="58"/>
                </a:cubicBezTo>
                <a:cubicBezTo>
                  <a:pt x="2163" y="57"/>
                  <a:pt x="2164" y="57"/>
                  <a:pt x="2164" y="57"/>
                </a:cubicBezTo>
                <a:cubicBezTo>
                  <a:pt x="2165" y="56"/>
                  <a:pt x="2165" y="56"/>
                  <a:pt x="2166" y="55"/>
                </a:cubicBezTo>
                <a:cubicBezTo>
                  <a:pt x="2167" y="55"/>
                  <a:pt x="2167" y="55"/>
                  <a:pt x="2168" y="55"/>
                </a:cubicBezTo>
                <a:cubicBezTo>
                  <a:pt x="2170" y="54"/>
                  <a:pt x="2168" y="53"/>
                  <a:pt x="2167" y="53"/>
                </a:cubicBezTo>
                <a:cubicBezTo>
                  <a:pt x="2166" y="53"/>
                  <a:pt x="2164" y="52"/>
                  <a:pt x="2163" y="52"/>
                </a:cubicBezTo>
                <a:cubicBezTo>
                  <a:pt x="2162" y="51"/>
                  <a:pt x="2161" y="50"/>
                  <a:pt x="2159" y="50"/>
                </a:cubicBezTo>
                <a:cubicBezTo>
                  <a:pt x="2158" y="50"/>
                  <a:pt x="2157" y="50"/>
                  <a:pt x="2155" y="50"/>
                </a:cubicBezTo>
                <a:cubicBezTo>
                  <a:pt x="2154" y="49"/>
                  <a:pt x="2154" y="49"/>
                  <a:pt x="2153" y="49"/>
                </a:cubicBezTo>
                <a:cubicBezTo>
                  <a:pt x="2152" y="50"/>
                  <a:pt x="2152" y="50"/>
                  <a:pt x="2152" y="51"/>
                </a:cubicBezTo>
                <a:cubicBezTo>
                  <a:pt x="2152" y="52"/>
                  <a:pt x="2151" y="53"/>
                  <a:pt x="2151" y="53"/>
                </a:cubicBezTo>
                <a:cubicBezTo>
                  <a:pt x="2150" y="54"/>
                  <a:pt x="2151" y="54"/>
                  <a:pt x="2150" y="55"/>
                </a:cubicBezTo>
                <a:cubicBezTo>
                  <a:pt x="2150" y="56"/>
                  <a:pt x="2149" y="57"/>
                  <a:pt x="2149" y="57"/>
                </a:cubicBezTo>
                <a:cubicBezTo>
                  <a:pt x="2148" y="58"/>
                  <a:pt x="2148" y="57"/>
                  <a:pt x="2147" y="57"/>
                </a:cubicBezTo>
                <a:cubicBezTo>
                  <a:pt x="2145" y="57"/>
                  <a:pt x="2145" y="56"/>
                  <a:pt x="2144" y="54"/>
                </a:cubicBezTo>
                <a:cubicBezTo>
                  <a:pt x="2143" y="53"/>
                  <a:pt x="2142" y="52"/>
                  <a:pt x="2140" y="52"/>
                </a:cubicBezTo>
                <a:cubicBezTo>
                  <a:pt x="2139" y="52"/>
                  <a:pt x="2139" y="52"/>
                  <a:pt x="2138" y="52"/>
                </a:cubicBezTo>
                <a:cubicBezTo>
                  <a:pt x="2136" y="53"/>
                  <a:pt x="2134" y="54"/>
                  <a:pt x="2133" y="56"/>
                </a:cubicBezTo>
                <a:cubicBezTo>
                  <a:pt x="2132" y="57"/>
                  <a:pt x="2132" y="58"/>
                  <a:pt x="2131" y="58"/>
                </a:cubicBezTo>
                <a:cubicBezTo>
                  <a:pt x="2130" y="59"/>
                  <a:pt x="2128" y="61"/>
                  <a:pt x="2128" y="63"/>
                </a:cubicBezTo>
                <a:cubicBezTo>
                  <a:pt x="2129" y="63"/>
                  <a:pt x="2129" y="63"/>
                  <a:pt x="2129" y="64"/>
                </a:cubicBezTo>
                <a:cubicBezTo>
                  <a:pt x="2129" y="64"/>
                  <a:pt x="2129" y="64"/>
                  <a:pt x="2129" y="64"/>
                </a:cubicBezTo>
                <a:cubicBezTo>
                  <a:pt x="2130" y="65"/>
                  <a:pt x="2130" y="65"/>
                  <a:pt x="2130" y="66"/>
                </a:cubicBezTo>
                <a:cubicBezTo>
                  <a:pt x="2130" y="68"/>
                  <a:pt x="2128" y="67"/>
                  <a:pt x="2127" y="67"/>
                </a:cubicBezTo>
                <a:cubicBezTo>
                  <a:pt x="2125" y="68"/>
                  <a:pt x="2124" y="70"/>
                  <a:pt x="2124" y="72"/>
                </a:cubicBezTo>
                <a:cubicBezTo>
                  <a:pt x="2124" y="72"/>
                  <a:pt x="2124" y="72"/>
                  <a:pt x="2124" y="73"/>
                </a:cubicBezTo>
                <a:cubicBezTo>
                  <a:pt x="2124" y="73"/>
                  <a:pt x="2123" y="74"/>
                  <a:pt x="2123" y="74"/>
                </a:cubicBezTo>
                <a:cubicBezTo>
                  <a:pt x="2122" y="75"/>
                  <a:pt x="2122" y="76"/>
                  <a:pt x="2123" y="76"/>
                </a:cubicBezTo>
                <a:cubicBezTo>
                  <a:pt x="2124" y="77"/>
                  <a:pt x="2124" y="77"/>
                  <a:pt x="2125" y="78"/>
                </a:cubicBezTo>
                <a:cubicBezTo>
                  <a:pt x="2126" y="78"/>
                  <a:pt x="2126" y="78"/>
                  <a:pt x="2127" y="79"/>
                </a:cubicBezTo>
                <a:cubicBezTo>
                  <a:pt x="2127" y="79"/>
                  <a:pt x="2127" y="79"/>
                  <a:pt x="2127" y="79"/>
                </a:cubicBezTo>
                <a:cubicBezTo>
                  <a:pt x="2127" y="79"/>
                  <a:pt x="2125" y="79"/>
                  <a:pt x="2125" y="78"/>
                </a:cubicBezTo>
                <a:cubicBezTo>
                  <a:pt x="2124" y="78"/>
                  <a:pt x="2124" y="78"/>
                  <a:pt x="2123" y="78"/>
                </a:cubicBezTo>
                <a:cubicBezTo>
                  <a:pt x="2123" y="77"/>
                  <a:pt x="2122" y="77"/>
                  <a:pt x="2121" y="77"/>
                </a:cubicBezTo>
                <a:cubicBezTo>
                  <a:pt x="2120" y="77"/>
                  <a:pt x="2120" y="77"/>
                  <a:pt x="2119" y="77"/>
                </a:cubicBezTo>
                <a:cubicBezTo>
                  <a:pt x="2118" y="77"/>
                  <a:pt x="2116" y="78"/>
                  <a:pt x="2115" y="78"/>
                </a:cubicBezTo>
                <a:cubicBezTo>
                  <a:pt x="2113" y="79"/>
                  <a:pt x="2113" y="81"/>
                  <a:pt x="2112" y="82"/>
                </a:cubicBezTo>
                <a:cubicBezTo>
                  <a:pt x="2111" y="83"/>
                  <a:pt x="2111" y="83"/>
                  <a:pt x="2110" y="84"/>
                </a:cubicBezTo>
                <a:cubicBezTo>
                  <a:pt x="2110" y="85"/>
                  <a:pt x="2109" y="86"/>
                  <a:pt x="2109" y="87"/>
                </a:cubicBezTo>
                <a:cubicBezTo>
                  <a:pt x="2108" y="88"/>
                  <a:pt x="2108" y="89"/>
                  <a:pt x="2108" y="90"/>
                </a:cubicBezTo>
                <a:cubicBezTo>
                  <a:pt x="2107" y="91"/>
                  <a:pt x="2107" y="92"/>
                  <a:pt x="2107" y="92"/>
                </a:cubicBezTo>
                <a:cubicBezTo>
                  <a:pt x="2106" y="94"/>
                  <a:pt x="2106" y="96"/>
                  <a:pt x="2104" y="98"/>
                </a:cubicBezTo>
                <a:cubicBezTo>
                  <a:pt x="2104" y="99"/>
                  <a:pt x="2103" y="99"/>
                  <a:pt x="2102" y="100"/>
                </a:cubicBezTo>
                <a:close/>
                <a:moveTo>
                  <a:pt x="1237" y="19"/>
                </a:moveTo>
                <a:cubicBezTo>
                  <a:pt x="1237" y="19"/>
                  <a:pt x="1237" y="19"/>
                  <a:pt x="1238" y="19"/>
                </a:cubicBezTo>
                <a:cubicBezTo>
                  <a:pt x="1239" y="20"/>
                  <a:pt x="1238" y="20"/>
                  <a:pt x="1239" y="20"/>
                </a:cubicBezTo>
                <a:cubicBezTo>
                  <a:pt x="1240" y="20"/>
                  <a:pt x="1241" y="20"/>
                  <a:pt x="1242" y="20"/>
                </a:cubicBezTo>
                <a:cubicBezTo>
                  <a:pt x="1244" y="19"/>
                  <a:pt x="1247" y="19"/>
                  <a:pt x="1249" y="20"/>
                </a:cubicBezTo>
                <a:cubicBezTo>
                  <a:pt x="1250" y="20"/>
                  <a:pt x="1251" y="21"/>
                  <a:pt x="1252" y="21"/>
                </a:cubicBezTo>
                <a:cubicBezTo>
                  <a:pt x="1253" y="21"/>
                  <a:pt x="1254" y="21"/>
                  <a:pt x="1255" y="21"/>
                </a:cubicBezTo>
                <a:cubicBezTo>
                  <a:pt x="1256" y="21"/>
                  <a:pt x="1259" y="21"/>
                  <a:pt x="1260" y="20"/>
                </a:cubicBezTo>
                <a:cubicBezTo>
                  <a:pt x="1260" y="20"/>
                  <a:pt x="1260" y="19"/>
                  <a:pt x="1260" y="19"/>
                </a:cubicBezTo>
                <a:cubicBezTo>
                  <a:pt x="1260" y="19"/>
                  <a:pt x="1260" y="18"/>
                  <a:pt x="1261" y="18"/>
                </a:cubicBezTo>
                <a:cubicBezTo>
                  <a:pt x="1261" y="17"/>
                  <a:pt x="1261" y="17"/>
                  <a:pt x="1261" y="16"/>
                </a:cubicBezTo>
                <a:cubicBezTo>
                  <a:pt x="1261" y="15"/>
                  <a:pt x="1261" y="11"/>
                  <a:pt x="1262" y="12"/>
                </a:cubicBezTo>
                <a:cubicBezTo>
                  <a:pt x="1262" y="13"/>
                  <a:pt x="1263" y="14"/>
                  <a:pt x="1264" y="15"/>
                </a:cubicBezTo>
                <a:cubicBezTo>
                  <a:pt x="1265" y="16"/>
                  <a:pt x="1266" y="16"/>
                  <a:pt x="1266" y="16"/>
                </a:cubicBezTo>
                <a:cubicBezTo>
                  <a:pt x="1267" y="17"/>
                  <a:pt x="1267" y="17"/>
                  <a:pt x="1268" y="18"/>
                </a:cubicBezTo>
                <a:cubicBezTo>
                  <a:pt x="1269" y="18"/>
                  <a:pt x="1271" y="17"/>
                  <a:pt x="1272" y="19"/>
                </a:cubicBezTo>
                <a:cubicBezTo>
                  <a:pt x="1273" y="19"/>
                  <a:pt x="1273" y="20"/>
                  <a:pt x="1274" y="20"/>
                </a:cubicBezTo>
                <a:cubicBezTo>
                  <a:pt x="1275" y="20"/>
                  <a:pt x="1276" y="20"/>
                  <a:pt x="1277" y="20"/>
                </a:cubicBezTo>
                <a:cubicBezTo>
                  <a:pt x="1277" y="19"/>
                  <a:pt x="1277" y="19"/>
                  <a:pt x="1277" y="19"/>
                </a:cubicBezTo>
                <a:cubicBezTo>
                  <a:pt x="1277" y="18"/>
                  <a:pt x="1277" y="18"/>
                  <a:pt x="1278" y="18"/>
                </a:cubicBezTo>
                <a:cubicBezTo>
                  <a:pt x="1278" y="18"/>
                  <a:pt x="1279" y="18"/>
                  <a:pt x="1279" y="17"/>
                </a:cubicBezTo>
                <a:cubicBezTo>
                  <a:pt x="1279" y="16"/>
                  <a:pt x="1278" y="15"/>
                  <a:pt x="1279" y="15"/>
                </a:cubicBezTo>
                <a:cubicBezTo>
                  <a:pt x="1279" y="15"/>
                  <a:pt x="1280" y="15"/>
                  <a:pt x="1280" y="15"/>
                </a:cubicBezTo>
                <a:cubicBezTo>
                  <a:pt x="1281" y="15"/>
                  <a:pt x="1281" y="15"/>
                  <a:pt x="1281" y="15"/>
                </a:cubicBezTo>
                <a:cubicBezTo>
                  <a:pt x="1283" y="14"/>
                  <a:pt x="1284" y="16"/>
                  <a:pt x="1286" y="16"/>
                </a:cubicBezTo>
                <a:cubicBezTo>
                  <a:pt x="1288" y="16"/>
                  <a:pt x="1286" y="14"/>
                  <a:pt x="1286" y="13"/>
                </a:cubicBezTo>
                <a:cubicBezTo>
                  <a:pt x="1285" y="12"/>
                  <a:pt x="1285" y="12"/>
                  <a:pt x="1284" y="11"/>
                </a:cubicBezTo>
                <a:cubicBezTo>
                  <a:pt x="1284" y="11"/>
                  <a:pt x="1283" y="11"/>
                  <a:pt x="1283" y="10"/>
                </a:cubicBezTo>
                <a:cubicBezTo>
                  <a:pt x="1285" y="10"/>
                  <a:pt x="1286" y="10"/>
                  <a:pt x="1287" y="9"/>
                </a:cubicBezTo>
                <a:cubicBezTo>
                  <a:pt x="1288" y="9"/>
                  <a:pt x="1288" y="9"/>
                  <a:pt x="1288" y="8"/>
                </a:cubicBezTo>
                <a:cubicBezTo>
                  <a:pt x="1289" y="8"/>
                  <a:pt x="1290" y="9"/>
                  <a:pt x="1290" y="9"/>
                </a:cubicBezTo>
                <a:cubicBezTo>
                  <a:pt x="1293" y="9"/>
                  <a:pt x="1296" y="7"/>
                  <a:pt x="1299" y="8"/>
                </a:cubicBezTo>
                <a:cubicBezTo>
                  <a:pt x="1299" y="9"/>
                  <a:pt x="1303" y="10"/>
                  <a:pt x="1302" y="8"/>
                </a:cubicBezTo>
                <a:cubicBezTo>
                  <a:pt x="1302" y="7"/>
                  <a:pt x="1300" y="6"/>
                  <a:pt x="1299" y="6"/>
                </a:cubicBezTo>
                <a:cubicBezTo>
                  <a:pt x="1298" y="5"/>
                  <a:pt x="1296" y="5"/>
                  <a:pt x="1295" y="4"/>
                </a:cubicBezTo>
                <a:cubicBezTo>
                  <a:pt x="1293" y="4"/>
                  <a:pt x="1292" y="3"/>
                  <a:pt x="1290" y="3"/>
                </a:cubicBezTo>
                <a:cubicBezTo>
                  <a:pt x="1288" y="3"/>
                  <a:pt x="1286" y="3"/>
                  <a:pt x="1283" y="2"/>
                </a:cubicBezTo>
                <a:cubicBezTo>
                  <a:pt x="1281" y="2"/>
                  <a:pt x="1280" y="2"/>
                  <a:pt x="1278" y="2"/>
                </a:cubicBezTo>
                <a:cubicBezTo>
                  <a:pt x="1275" y="2"/>
                  <a:pt x="1272" y="2"/>
                  <a:pt x="1269" y="2"/>
                </a:cubicBezTo>
                <a:cubicBezTo>
                  <a:pt x="1261" y="2"/>
                  <a:pt x="1261" y="2"/>
                  <a:pt x="1261" y="2"/>
                </a:cubicBezTo>
                <a:cubicBezTo>
                  <a:pt x="1260" y="2"/>
                  <a:pt x="1260" y="2"/>
                  <a:pt x="1259" y="2"/>
                </a:cubicBezTo>
                <a:cubicBezTo>
                  <a:pt x="1258" y="2"/>
                  <a:pt x="1259" y="3"/>
                  <a:pt x="1259" y="3"/>
                </a:cubicBezTo>
                <a:cubicBezTo>
                  <a:pt x="1260" y="4"/>
                  <a:pt x="1259" y="4"/>
                  <a:pt x="1259" y="5"/>
                </a:cubicBezTo>
                <a:cubicBezTo>
                  <a:pt x="1259" y="6"/>
                  <a:pt x="1260" y="6"/>
                  <a:pt x="1260" y="6"/>
                </a:cubicBezTo>
                <a:cubicBezTo>
                  <a:pt x="1261" y="7"/>
                  <a:pt x="1260" y="8"/>
                  <a:pt x="1259" y="8"/>
                </a:cubicBezTo>
                <a:cubicBezTo>
                  <a:pt x="1258" y="8"/>
                  <a:pt x="1257" y="7"/>
                  <a:pt x="1255" y="7"/>
                </a:cubicBezTo>
                <a:cubicBezTo>
                  <a:pt x="1254" y="7"/>
                  <a:pt x="1252" y="7"/>
                  <a:pt x="1251" y="7"/>
                </a:cubicBezTo>
                <a:cubicBezTo>
                  <a:pt x="1249" y="7"/>
                  <a:pt x="1248" y="8"/>
                  <a:pt x="1246" y="8"/>
                </a:cubicBezTo>
                <a:cubicBezTo>
                  <a:pt x="1246" y="9"/>
                  <a:pt x="1245" y="8"/>
                  <a:pt x="1244" y="8"/>
                </a:cubicBezTo>
                <a:cubicBezTo>
                  <a:pt x="1244" y="8"/>
                  <a:pt x="1243" y="9"/>
                  <a:pt x="1242" y="9"/>
                </a:cubicBezTo>
                <a:cubicBezTo>
                  <a:pt x="1240" y="10"/>
                  <a:pt x="1240" y="11"/>
                  <a:pt x="1239" y="13"/>
                </a:cubicBezTo>
                <a:cubicBezTo>
                  <a:pt x="1238" y="14"/>
                  <a:pt x="1237" y="15"/>
                  <a:pt x="1237" y="16"/>
                </a:cubicBezTo>
                <a:cubicBezTo>
                  <a:pt x="1236" y="16"/>
                  <a:pt x="1235" y="18"/>
                  <a:pt x="1236" y="19"/>
                </a:cubicBezTo>
                <a:cubicBezTo>
                  <a:pt x="1236" y="20"/>
                  <a:pt x="1236" y="19"/>
                  <a:pt x="1237" y="19"/>
                </a:cubicBezTo>
                <a:close/>
                <a:moveTo>
                  <a:pt x="1313" y="4"/>
                </a:moveTo>
                <a:cubicBezTo>
                  <a:pt x="1315" y="4"/>
                  <a:pt x="1316" y="4"/>
                  <a:pt x="1318" y="4"/>
                </a:cubicBezTo>
                <a:cubicBezTo>
                  <a:pt x="1308" y="2"/>
                  <a:pt x="1308" y="2"/>
                  <a:pt x="1308" y="2"/>
                </a:cubicBezTo>
                <a:cubicBezTo>
                  <a:pt x="1309" y="2"/>
                  <a:pt x="1309" y="3"/>
                  <a:pt x="1310" y="4"/>
                </a:cubicBezTo>
                <a:cubicBezTo>
                  <a:pt x="1311" y="5"/>
                  <a:pt x="1312" y="4"/>
                  <a:pt x="1313" y="4"/>
                </a:cubicBezTo>
                <a:close/>
                <a:moveTo>
                  <a:pt x="1938" y="10"/>
                </a:moveTo>
                <a:cubicBezTo>
                  <a:pt x="1939" y="10"/>
                  <a:pt x="1941" y="10"/>
                  <a:pt x="1942" y="10"/>
                </a:cubicBezTo>
                <a:cubicBezTo>
                  <a:pt x="1948" y="9"/>
                  <a:pt x="1954" y="10"/>
                  <a:pt x="1960" y="10"/>
                </a:cubicBezTo>
                <a:cubicBezTo>
                  <a:pt x="1961" y="10"/>
                  <a:pt x="1963" y="9"/>
                  <a:pt x="1964" y="9"/>
                </a:cubicBezTo>
                <a:cubicBezTo>
                  <a:pt x="1966" y="9"/>
                  <a:pt x="1967" y="10"/>
                  <a:pt x="1969" y="10"/>
                </a:cubicBezTo>
                <a:cubicBezTo>
                  <a:pt x="1970" y="10"/>
                  <a:pt x="1973" y="9"/>
                  <a:pt x="1973" y="10"/>
                </a:cubicBezTo>
                <a:cubicBezTo>
                  <a:pt x="1974" y="11"/>
                  <a:pt x="1970" y="11"/>
                  <a:pt x="1969" y="11"/>
                </a:cubicBezTo>
                <a:cubicBezTo>
                  <a:pt x="1968" y="11"/>
                  <a:pt x="1967" y="11"/>
                  <a:pt x="1965" y="11"/>
                </a:cubicBezTo>
                <a:cubicBezTo>
                  <a:pt x="1964" y="11"/>
                  <a:pt x="1962" y="12"/>
                  <a:pt x="1961" y="12"/>
                </a:cubicBezTo>
                <a:cubicBezTo>
                  <a:pt x="1959" y="11"/>
                  <a:pt x="1955" y="10"/>
                  <a:pt x="1952" y="11"/>
                </a:cubicBezTo>
                <a:cubicBezTo>
                  <a:pt x="1952" y="12"/>
                  <a:pt x="1954" y="12"/>
                  <a:pt x="1955" y="13"/>
                </a:cubicBezTo>
                <a:cubicBezTo>
                  <a:pt x="1955" y="13"/>
                  <a:pt x="1955" y="13"/>
                  <a:pt x="1956" y="14"/>
                </a:cubicBezTo>
                <a:cubicBezTo>
                  <a:pt x="1956" y="14"/>
                  <a:pt x="1957" y="14"/>
                  <a:pt x="1957" y="14"/>
                </a:cubicBezTo>
                <a:cubicBezTo>
                  <a:pt x="1958" y="14"/>
                  <a:pt x="1959" y="14"/>
                  <a:pt x="1960" y="15"/>
                </a:cubicBezTo>
                <a:cubicBezTo>
                  <a:pt x="1961" y="15"/>
                  <a:pt x="1962" y="15"/>
                  <a:pt x="1963" y="15"/>
                </a:cubicBezTo>
                <a:cubicBezTo>
                  <a:pt x="1964" y="16"/>
                  <a:pt x="1963" y="16"/>
                  <a:pt x="1963" y="16"/>
                </a:cubicBezTo>
                <a:cubicBezTo>
                  <a:pt x="1962" y="16"/>
                  <a:pt x="1961" y="16"/>
                  <a:pt x="1961" y="16"/>
                </a:cubicBezTo>
                <a:cubicBezTo>
                  <a:pt x="1959" y="15"/>
                  <a:pt x="1958" y="15"/>
                  <a:pt x="1957" y="15"/>
                </a:cubicBezTo>
                <a:cubicBezTo>
                  <a:pt x="1956" y="15"/>
                  <a:pt x="1955" y="15"/>
                  <a:pt x="1956" y="16"/>
                </a:cubicBezTo>
                <a:cubicBezTo>
                  <a:pt x="1956" y="16"/>
                  <a:pt x="1957" y="16"/>
                  <a:pt x="1957" y="16"/>
                </a:cubicBezTo>
                <a:cubicBezTo>
                  <a:pt x="1959" y="16"/>
                  <a:pt x="1960" y="16"/>
                  <a:pt x="1962" y="17"/>
                </a:cubicBezTo>
                <a:cubicBezTo>
                  <a:pt x="1964" y="19"/>
                  <a:pt x="1968" y="17"/>
                  <a:pt x="1970" y="20"/>
                </a:cubicBezTo>
                <a:cubicBezTo>
                  <a:pt x="1970" y="20"/>
                  <a:pt x="1970" y="21"/>
                  <a:pt x="1971" y="21"/>
                </a:cubicBezTo>
                <a:cubicBezTo>
                  <a:pt x="1971" y="22"/>
                  <a:pt x="1972" y="22"/>
                  <a:pt x="1973" y="22"/>
                </a:cubicBezTo>
                <a:cubicBezTo>
                  <a:pt x="1974" y="22"/>
                  <a:pt x="1976" y="23"/>
                  <a:pt x="1977" y="23"/>
                </a:cubicBezTo>
                <a:cubicBezTo>
                  <a:pt x="1980" y="24"/>
                  <a:pt x="1983" y="24"/>
                  <a:pt x="1986" y="23"/>
                </a:cubicBezTo>
                <a:cubicBezTo>
                  <a:pt x="1989" y="23"/>
                  <a:pt x="1992" y="21"/>
                  <a:pt x="1994" y="21"/>
                </a:cubicBezTo>
                <a:cubicBezTo>
                  <a:pt x="1996" y="21"/>
                  <a:pt x="1997" y="21"/>
                  <a:pt x="1998" y="21"/>
                </a:cubicBezTo>
                <a:cubicBezTo>
                  <a:pt x="1999" y="20"/>
                  <a:pt x="2000" y="19"/>
                  <a:pt x="2002" y="19"/>
                </a:cubicBezTo>
                <a:cubicBezTo>
                  <a:pt x="2003" y="19"/>
                  <a:pt x="2005" y="19"/>
                  <a:pt x="2006" y="19"/>
                </a:cubicBezTo>
                <a:cubicBezTo>
                  <a:pt x="2009" y="18"/>
                  <a:pt x="2012" y="16"/>
                  <a:pt x="2015" y="16"/>
                </a:cubicBezTo>
                <a:cubicBezTo>
                  <a:pt x="2017" y="16"/>
                  <a:pt x="2019" y="16"/>
                  <a:pt x="2021" y="15"/>
                </a:cubicBezTo>
                <a:cubicBezTo>
                  <a:pt x="2022" y="15"/>
                  <a:pt x="2024" y="14"/>
                  <a:pt x="2026" y="14"/>
                </a:cubicBezTo>
                <a:cubicBezTo>
                  <a:pt x="2030" y="13"/>
                  <a:pt x="2034" y="13"/>
                  <a:pt x="2038" y="14"/>
                </a:cubicBezTo>
                <a:cubicBezTo>
                  <a:pt x="2039" y="14"/>
                  <a:pt x="2041" y="14"/>
                  <a:pt x="2042" y="14"/>
                </a:cubicBezTo>
                <a:cubicBezTo>
                  <a:pt x="2044" y="13"/>
                  <a:pt x="2046" y="14"/>
                  <a:pt x="2047" y="13"/>
                </a:cubicBezTo>
                <a:cubicBezTo>
                  <a:pt x="2049" y="13"/>
                  <a:pt x="2050" y="12"/>
                  <a:pt x="2050" y="10"/>
                </a:cubicBezTo>
                <a:cubicBezTo>
                  <a:pt x="2051" y="9"/>
                  <a:pt x="2051" y="7"/>
                  <a:pt x="2051" y="5"/>
                </a:cubicBezTo>
                <a:cubicBezTo>
                  <a:pt x="2051" y="4"/>
                  <a:pt x="2050" y="4"/>
                  <a:pt x="2050" y="3"/>
                </a:cubicBezTo>
                <a:cubicBezTo>
                  <a:pt x="1949" y="2"/>
                  <a:pt x="1949" y="2"/>
                  <a:pt x="1949" y="2"/>
                </a:cubicBezTo>
                <a:cubicBezTo>
                  <a:pt x="1948" y="3"/>
                  <a:pt x="1948" y="2"/>
                  <a:pt x="1947" y="2"/>
                </a:cubicBezTo>
                <a:cubicBezTo>
                  <a:pt x="1946" y="2"/>
                  <a:pt x="1947" y="3"/>
                  <a:pt x="1947" y="3"/>
                </a:cubicBezTo>
                <a:cubicBezTo>
                  <a:pt x="1947" y="3"/>
                  <a:pt x="1947" y="4"/>
                  <a:pt x="1947" y="4"/>
                </a:cubicBezTo>
                <a:cubicBezTo>
                  <a:pt x="1948" y="4"/>
                  <a:pt x="1948" y="4"/>
                  <a:pt x="1948" y="5"/>
                </a:cubicBezTo>
                <a:cubicBezTo>
                  <a:pt x="1949" y="5"/>
                  <a:pt x="1949" y="6"/>
                  <a:pt x="1948" y="6"/>
                </a:cubicBezTo>
                <a:cubicBezTo>
                  <a:pt x="1947" y="6"/>
                  <a:pt x="1946" y="6"/>
                  <a:pt x="1946" y="6"/>
                </a:cubicBezTo>
                <a:cubicBezTo>
                  <a:pt x="1945" y="6"/>
                  <a:pt x="1944" y="6"/>
                  <a:pt x="1944" y="6"/>
                </a:cubicBezTo>
                <a:cubicBezTo>
                  <a:pt x="1942" y="7"/>
                  <a:pt x="1941" y="7"/>
                  <a:pt x="1940" y="8"/>
                </a:cubicBezTo>
                <a:cubicBezTo>
                  <a:pt x="1939" y="8"/>
                  <a:pt x="1939" y="9"/>
                  <a:pt x="1938" y="9"/>
                </a:cubicBezTo>
                <a:cubicBezTo>
                  <a:pt x="1937" y="9"/>
                  <a:pt x="1937" y="9"/>
                  <a:pt x="1936" y="10"/>
                </a:cubicBezTo>
                <a:cubicBezTo>
                  <a:pt x="1936" y="11"/>
                  <a:pt x="1938" y="11"/>
                  <a:pt x="1938" y="10"/>
                </a:cubicBezTo>
                <a:close/>
                <a:moveTo>
                  <a:pt x="1167" y="14"/>
                </a:moveTo>
                <a:cubicBezTo>
                  <a:pt x="1168" y="15"/>
                  <a:pt x="1169" y="15"/>
                  <a:pt x="1170" y="15"/>
                </a:cubicBezTo>
                <a:cubicBezTo>
                  <a:pt x="1171" y="15"/>
                  <a:pt x="1172" y="16"/>
                  <a:pt x="1173" y="17"/>
                </a:cubicBezTo>
                <a:cubicBezTo>
                  <a:pt x="1174" y="17"/>
                  <a:pt x="1175" y="16"/>
                  <a:pt x="1176" y="16"/>
                </a:cubicBezTo>
                <a:cubicBezTo>
                  <a:pt x="1178" y="15"/>
                  <a:pt x="1179" y="16"/>
                  <a:pt x="1181" y="15"/>
                </a:cubicBezTo>
                <a:cubicBezTo>
                  <a:pt x="1182" y="15"/>
                  <a:pt x="1184" y="15"/>
                  <a:pt x="1186" y="16"/>
                </a:cubicBezTo>
                <a:cubicBezTo>
                  <a:pt x="1186" y="16"/>
                  <a:pt x="1187" y="17"/>
                  <a:pt x="1187" y="17"/>
                </a:cubicBezTo>
                <a:cubicBezTo>
                  <a:pt x="1188" y="16"/>
                  <a:pt x="1189" y="16"/>
                  <a:pt x="1190" y="15"/>
                </a:cubicBezTo>
                <a:cubicBezTo>
                  <a:pt x="1190" y="15"/>
                  <a:pt x="1190" y="14"/>
                  <a:pt x="1190" y="14"/>
                </a:cubicBezTo>
                <a:cubicBezTo>
                  <a:pt x="1191" y="13"/>
                  <a:pt x="1192" y="13"/>
                  <a:pt x="1193" y="13"/>
                </a:cubicBezTo>
                <a:cubicBezTo>
                  <a:pt x="1193" y="13"/>
                  <a:pt x="1194" y="13"/>
                  <a:pt x="1195" y="13"/>
                </a:cubicBezTo>
                <a:cubicBezTo>
                  <a:pt x="1196" y="13"/>
                  <a:pt x="1197" y="13"/>
                  <a:pt x="1196" y="12"/>
                </a:cubicBezTo>
                <a:cubicBezTo>
                  <a:pt x="1196" y="11"/>
                  <a:pt x="1194" y="11"/>
                  <a:pt x="1193" y="10"/>
                </a:cubicBezTo>
                <a:cubicBezTo>
                  <a:pt x="1192" y="10"/>
                  <a:pt x="1191" y="9"/>
                  <a:pt x="1191" y="9"/>
                </a:cubicBezTo>
                <a:cubicBezTo>
                  <a:pt x="1190" y="9"/>
                  <a:pt x="1189" y="9"/>
                  <a:pt x="1189" y="9"/>
                </a:cubicBezTo>
                <a:cubicBezTo>
                  <a:pt x="1187" y="8"/>
                  <a:pt x="1187" y="7"/>
                  <a:pt x="1186" y="6"/>
                </a:cubicBezTo>
                <a:cubicBezTo>
                  <a:pt x="1184" y="5"/>
                  <a:pt x="1183" y="5"/>
                  <a:pt x="1182" y="5"/>
                </a:cubicBezTo>
                <a:cubicBezTo>
                  <a:pt x="1181" y="5"/>
                  <a:pt x="1180" y="5"/>
                  <a:pt x="1180" y="6"/>
                </a:cubicBezTo>
                <a:cubicBezTo>
                  <a:pt x="1179" y="6"/>
                  <a:pt x="1178" y="6"/>
                  <a:pt x="1178" y="6"/>
                </a:cubicBezTo>
                <a:cubicBezTo>
                  <a:pt x="1176" y="6"/>
                  <a:pt x="1175" y="7"/>
                  <a:pt x="1174" y="8"/>
                </a:cubicBezTo>
                <a:cubicBezTo>
                  <a:pt x="1173" y="9"/>
                  <a:pt x="1172" y="10"/>
                  <a:pt x="1172" y="10"/>
                </a:cubicBezTo>
                <a:cubicBezTo>
                  <a:pt x="1171" y="11"/>
                  <a:pt x="1171" y="11"/>
                  <a:pt x="1170" y="11"/>
                </a:cubicBezTo>
                <a:cubicBezTo>
                  <a:pt x="1170" y="12"/>
                  <a:pt x="1169" y="12"/>
                  <a:pt x="1169" y="12"/>
                </a:cubicBezTo>
                <a:cubicBezTo>
                  <a:pt x="1168" y="12"/>
                  <a:pt x="1166" y="14"/>
                  <a:pt x="1167" y="14"/>
                </a:cubicBezTo>
                <a:close/>
                <a:moveTo>
                  <a:pt x="1150" y="359"/>
                </a:moveTo>
                <a:cubicBezTo>
                  <a:pt x="1150" y="359"/>
                  <a:pt x="1151" y="360"/>
                  <a:pt x="1151" y="360"/>
                </a:cubicBezTo>
                <a:cubicBezTo>
                  <a:pt x="1152" y="361"/>
                  <a:pt x="1151" y="362"/>
                  <a:pt x="1151" y="363"/>
                </a:cubicBezTo>
                <a:cubicBezTo>
                  <a:pt x="1151" y="364"/>
                  <a:pt x="1154" y="364"/>
                  <a:pt x="1155" y="364"/>
                </a:cubicBezTo>
                <a:cubicBezTo>
                  <a:pt x="1156" y="364"/>
                  <a:pt x="1156" y="364"/>
                  <a:pt x="1157" y="364"/>
                </a:cubicBezTo>
                <a:cubicBezTo>
                  <a:pt x="1158" y="364"/>
                  <a:pt x="1159" y="364"/>
                  <a:pt x="1159" y="364"/>
                </a:cubicBezTo>
                <a:cubicBezTo>
                  <a:pt x="1161" y="364"/>
                  <a:pt x="1162" y="364"/>
                  <a:pt x="1164" y="364"/>
                </a:cubicBezTo>
                <a:cubicBezTo>
                  <a:pt x="1165" y="363"/>
                  <a:pt x="1166" y="365"/>
                  <a:pt x="1168" y="364"/>
                </a:cubicBezTo>
                <a:cubicBezTo>
                  <a:pt x="1168" y="364"/>
                  <a:pt x="1169" y="364"/>
                  <a:pt x="1169" y="364"/>
                </a:cubicBezTo>
                <a:cubicBezTo>
                  <a:pt x="1169" y="364"/>
                  <a:pt x="1169" y="363"/>
                  <a:pt x="1169" y="363"/>
                </a:cubicBezTo>
                <a:cubicBezTo>
                  <a:pt x="1170" y="362"/>
                  <a:pt x="1171" y="362"/>
                  <a:pt x="1171" y="363"/>
                </a:cubicBezTo>
                <a:cubicBezTo>
                  <a:pt x="1172" y="363"/>
                  <a:pt x="1171" y="365"/>
                  <a:pt x="1171" y="365"/>
                </a:cubicBezTo>
                <a:cubicBezTo>
                  <a:pt x="1171" y="366"/>
                  <a:pt x="1171" y="366"/>
                  <a:pt x="1171" y="367"/>
                </a:cubicBezTo>
                <a:cubicBezTo>
                  <a:pt x="1172" y="367"/>
                  <a:pt x="1172" y="367"/>
                  <a:pt x="1172" y="367"/>
                </a:cubicBezTo>
                <a:cubicBezTo>
                  <a:pt x="1173" y="368"/>
                  <a:pt x="1173" y="369"/>
                  <a:pt x="1174" y="369"/>
                </a:cubicBezTo>
                <a:cubicBezTo>
                  <a:pt x="1175" y="369"/>
                  <a:pt x="1176" y="369"/>
                  <a:pt x="1176" y="369"/>
                </a:cubicBezTo>
                <a:cubicBezTo>
                  <a:pt x="1178" y="370"/>
                  <a:pt x="1179" y="370"/>
                  <a:pt x="1179" y="368"/>
                </a:cubicBezTo>
                <a:cubicBezTo>
                  <a:pt x="1180" y="367"/>
                  <a:pt x="1179" y="367"/>
                  <a:pt x="1180" y="367"/>
                </a:cubicBezTo>
                <a:cubicBezTo>
                  <a:pt x="1181" y="367"/>
                  <a:pt x="1182" y="367"/>
                  <a:pt x="1183" y="367"/>
                </a:cubicBezTo>
                <a:cubicBezTo>
                  <a:pt x="1184" y="367"/>
                  <a:pt x="1184" y="367"/>
                  <a:pt x="1185" y="366"/>
                </a:cubicBezTo>
                <a:cubicBezTo>
                  <a:pt x="1185" y="365"/>
                  <a:pt x="1185" y="364"/>
                  <a:pt x="1186" y="364"/>
                </a:cubicBezTo>
                <a:cubicBezTo>
                  <a:pt x="1187" y="364"/>
                  <a:pt x="1187" y="366"/>
                  <a:pt x="1186" y="367"/>
                </a:cubicBezTo>
                <a:cubicBezTo>
                  <a:pt x="1186" y="367"/>
                  <a:pt x="1185" y="367"/>
                  <a:pt x="1185" y="368"/>
                </a:cubicBezTo>
                <a:cubicBezTo>
                  <a:pt x="1185" y="369"/>
                  <a:pt x="1185" y="369"/>
                  <a:pt x="1185" y="370"/>
                </a:cubicBezTo>
                <a:cubicBezTo>
                  <a:pt x="1186" y="371"/>
                  <a:pt x="1186" y="371"/>
                  <a:pt x="1186" y="371"/>
                </a:cubicBezTo>
                <a:cubicBezTo>
                  <a:pt x="1187" y="372"/>
                  <a:pt x="1186" y="373"/>
                  <a:pt x="1187" y="373"/>
                </a:cubicBezTo>
                <a:cubicBezTo>
                  <a:pt x="1189" y="373"/>
                  <a:pt x="1191" y="372"/>
                  <a:pt x="1191" y="371"/>
                </a:cubicBezTo>
                <a:cubicBezTo>
                  <a:pt x="1192" y="371"/>
                  <a:pt x="1192" y="370"/>
                  <a:pt x="1193" y="370"/>
                </a:cubicBezTo>
                <a:cubicBezTo>
                  <a:pt x="1194" y="370"/>
                  <a:pt x="1193" y="371"/>
                  <a:pt x="1192" y="371"/>
                </a:cubicBezTo>
                <a:cubicBezTo>
                  <a:pt x="1192" y="372"/>
                  <a:pt x="1191" y="373"/>
                  <a:pt x="1191" y="373"/>
                </a:cubicBezTo>
                <a:cubicBezTo>
                  <a:pt x="1190" y="374"/>
                  <a:pt x="1190" y="374"/>
                  <a:pt x="1189" y="374"/>
                </a:cubicBezTo>
                <a:cubicBezTo>
                  <a:pt x="1188" y="375"/>
                  <a:pt x="1190" y="376"/>
                  <a:pt x="1191" y="377"/>
                </a:cubicBezTo>
                <a:cubicBezTo>
                  <a:pt x="1192" y="379"/>
                  <a:pt x="1193" y="378"/>
                  <a:pt x="1195" y="379"/>
                </a:cubicBezTo>
                <a:cubicBezTo>
                  <a:pt x="1196" y="380"/>
                  <a:pt x="1196" y="380"/>
                  <a:pt x="1196" y="381"/>
                </a:cubicBezTo>
                <a:cubicBezTo>
                  <a:pt x="1197" y="382"/>
                  <a:pt x="1197" y="381"/>
                  <a:pt x="1198" y="382"/>
                </a:cubicBezTo>
                <a:cubicBezTo>
                  <a:pt x="1198" y="382"/>
                  <a:pt x="1198" y="383"/>
                  <a:pt x="1197" y="383"/>
                </a:cubicBezTo>
                <a:cubicBezTo>
                  <a:pt x="1196" y="383"/>
                  <a:pt x="1196" y="382"/>
                  <a:pt x="1195" y="382"/>
                </a:cubicBezTo>
                <a:cubicBezTo>
                  <a:pt x="1195" y="382"/>
                  <a:pt x="1194" y="382"/>
                  <a:pt x="1193" y="382"/>
                </a:cubicBezTo>
                <a:cubicBezTo>
                  <a:pt x="1192" y="382"/>
                  <a:pt x="1192" y="382"/>
                  <a:pt x="1191" y="381"/>
                </a:cubicBezTo>
                <a:cubicBezTo>
                  <a:pt x="1190" y="381"/>
                  <a:pt x="1190" y="381"/>
                  <a:pt x="1190" y="382"/>
                </a:cubicBezTo>
                <a:cubicBezTo>
                  <a:pt x="1190" y="383"/>
                  <a:pt x="1191" y="383"/>
                  <a:pt x="1191" y="383"/>
                </a:cubicBezTo>
                <a:cubicBezTo>
                  <a:pt x="1193" y="384"/>
                  <a:pt x="1194" y="384"/>
                  <a:pt x="1194" y="385"/>
                </a:cubicBezTo>
                <a:cubicBezTo>
                  <a:pt x="1195" y="386"/>
                  <a:pt x="1194" y="386"/>
                  <a:pt x="1194" y="387"/>
                </a:cubicBezTo>
                <a:cubicBezTo>
                  <a:pt x="1193" y="388"/>
                  <a:pt x="1193" y="388"/>
                  <a:pt x="1193" y="389"/>
                </a:cubicBezTo>
                <a:cubicBezTo>
                  <a:pt x="1193" y="390"/>
                  <a:pt x="1193" y="390"/>
                  <a:pt x="1192" y="390"/>
                </a:cubicBezTo>
                <a:cubicBezTo>
                  <a:pt x="1191" y="390"/>
                  <a:pt x="1191" y="390"/>
                  <a:pt x="1190" y="389"/>
                </a:cubicBezTo>
                <a:cubicBezTo>
                  <a:pt x="1190" y="389"/>
                  <a:pt x="1186" y="389"/>
                  <a:pt x="1186" y="389"/>
                </a:cubicBezTo>
                <a:cubicBezTo>
                  <a:pt x="1186" y="390"/>
                  <a:pt x="1187" y="390"/>
                  <a:pt x="1188" y="390"/>
                </a:cubicBezTo>
                <a:cubicBezTo>
                  <a:pt x="1188" y="390"/>
                  <a:pt x="1189" y="391"/>
                  <a:pt x="1189" y="391"/>
                </a:cubicBezTo>
                <a:cubicBezTo>
                  <a:pt x="1191" y="392"/>
                  <a:pt x="1195" y="392"/>
                  <a:pt x="1197" y="393"/>
                </a:cubicBezTo>
                <a:cubicBezTo>
                  <a:pt x="1199" y="393"/>
                  <a:pt x="1200" y="393"/>
                  <a:pt x="1201" y="394"/>
                </a:cubicBezTo>
                <a:cubicBezTo>
                  <a:pt x="1202" y="394"/>
                  <a:pt x="1203" y="394"/>
                  <a:pt x="1204" y="394"/>
                </a:cubicBezTo>
                <a:cubicBezTo>
                  <a:pt x="1205" y="395"/>
                  <a:pt x="1206" y="395"/>
                  <a:pt x="1208" y="395"/>
                </a:cubicBezTo>
                <a:cubicBezTo>
                  <a:pt x="1209" y="395"/>
                  <a:pt x="1209" y="396"/>
                  <a:pt x="1210" y="396"/>
                </a:cubicBezTo>
                <a:cubicBezTo>
                  <a:pt x="1211" y="397"/>
                  <a:pt x="1212" y="398"/>
                  <a:pt x="1213" y="397"/>
                </a:cubicBezTo>
                <a:cubicBezTo>
                  <a:pt x="1213" y="396"/>
                  <a:pt x="1210" y="394"/>
                  <a:pt x="1210" y="393"/>
                </a:cubicBezTo>
                <a:cubicBezTo>
                  <a:pt x="1208" y="392"/>
                  <a:pt x="1212" y="393"/>
                  <a:pt x="1212" y="394"/>
                </a:cubicBezTo>
                <a:cubicBezTo>
                  <a:pt x="1213" y="394"/>
                  <a:pt x="1213" y="395"/>
                  <a:pt x="1214" y="395"/>
                </a:cubicBezTo>
                <a:cubicBezTo>
                  <a:pt x="1214" y="396"/>
                  <a:pt x="1215" y="396"/>
                  <a:pt x="1216" y="396"/>
                </a:cubicBezTo>
                <a:cubicBezTo>
                  <a:pt x="1217" y="396"/>
                  <a:pt x="1219" y="397"/>
                  <a:pt x="1219" y="398"/>
                </a:cubicBezTo>
                <a:cubicBezTo>
                  <a:pt x="1220" y="398"/>
                  <a:pt x="1219" y="399"/>
                  <a:pt x="1220" y="399"/>
                </a:cubicBezTo>
                <a:cubicBezTo>
                  <a:pt x="1221" y="400"/>
                  <a:pt x="1222" y="400"/>
                  <a:pt x="1222" y="399"/>
                </a:cubicBezTo>
                <a:cubicBezTo>
                  <a:pt x="1224" y="398"/>
                  <a:pt x="1223" y="397"/>
                  <a:pt x="1224" y="396"/>
                </a:cubicBezTo>
                <a:cubicBezTo>
                  <a:pt x="1225" y="394"/>
                  <a:pt x="1226" y="394"/>
                  <a:pt x="1228" y="395"/>
                </a:cubicBezTo>
                <a:cubicBezTo>
                  <a:pt x="1229" y="395"/>
                  <a:pt x="1231" y="395"/>
                  <a:pt x="1232" y="396"/>
                </a:cubicBezTo>
                <a:cubicBezTo>
                  <a:pt x="1233" y="396"/>
                  <a:pt x="1234" y="396"/>
                  <a:pt x="1233" y="397"/>
                </a:cubicBezTo>
                <a:cubicBezTo>
                  <a:pt x="1233" y="397"/>
                  <a:pt x="1232" y="397"/>
                  <a:pt x="1232" y="398"/>
                </a:cubicBezTo>
                <a:cubicBezTo>
                  <a:pt x="1232" y="398"/>
                  <a:pt x="1232" y="398"/>
                  <a:pt x="1233" y="398"/>
                </a:cubicBezTo>
                <a:cubicBezTo>
                  <a:pt x="1234" y="399"/>
                  <a:pt x="1235" y="398"/>
                  <a:pt x="1237" y="399"/>
                </a:cubicBezTo>
                <a:cubicBezTo>
                  <a:pt x="1237" y="399"/>
                  <a:pt x="1238" y="400"/>
                  <a:pt x="1238" y="400"/>
                </a:cubicBezTo>
                <a:cubicBezTo>
                  <a:pt x="1239" y="400"/>
                  <a:pt x="1239" y="399"/>
                  <a:pt x="1239" y="398"/>
                </a:cubicBezTo>
                <a:cubicBezTo>
                  <a:pt x="1238" y="398"/>
                  <a:pt x="1237" y="398"/>
                  <a:pt x="1237" y="398"/>
                </a:cubicBezTo>
                <a:cubicBezTo>
                  <a:pt x="1236" y="397"/>
                  <a:pt x="1236" y="397"/>
                  <a:pt x="1237" y="396"/>
                </a:cubicBezTo>
                <a:cubicBezTo>
                  <a:pt x="1239" y="396"/>
                  <a:pt x="1239" y="398"/>
                  <a:pt x="1240" y="398"/>
                </a:cubicBezTo>
                <a:cubicBezTo>
                  <a:pt x="1242" y="399"/>
                  <a:pt x="1242" y="399"/>
                  <a:pt x="1244" y="399"/>
                </a:cubicBezTo>
                <a:cubicBezTo>
                  <a:pt x="1245" y="398"/>
                  <a:pt x="1246" y="398"/>
                  <a:pt x="1246" y="399"/>
                </a:cubicBezTo>
                <a:cubicBezTo>
                  <a:pt x="1247" y="399"/>
                  <a:pt x="1247" y="400"/>
                  <a:pt x="1248" y="400"/>
                </a:cubicBezTo>
                <a:cubicBezTo>
                  <a:pt x="1250" y="400"/>
                  <a:pt x="1247" y="397"/>
                  <a:pt x="1247" y="397"/>
                </a:cubicBezTo>
                <a:cubicBezTo>
                  <a:pt x="1246" y="396"/>
                  <a:pt x="1246" y="396"/>
                  <a:pt x="1245" y="395"/>
                </a:cubicBezTo>
                <a:cubicBezTo>
                  <a:pt x="1245" y="395"/>
                  <a:pt x="1243" y="396"/>
                  <a:pt x="1243" y="395"/>
                </a:cubicBezTo>
                <a:cubicBezTo>
                  <a:pt x="1245" y="394"/>
                  <a:pt x="1247" y="396"/>
                  <a:pt x="1249" y="396"/>
                </a:cubicBezTo>
                <a:cubicBezTo>
                  <a:pt x="1250" y="397"/>
                  <a:pt x="1253" y="396"/>
                  <a:pt x="1254" y="398"/>
                </a:cubicBezTo>
                <a:cubicBezTo>
                  <a:pt x="1255" y="398"/>
                  <a:pt x="1255" y="398"/>
                  <a:pt x="1256" y="398"/>
                </a:cubicBezTo>
                <a:cubicBezTo>
                  <a:pt x="1256" y="399"/>
                  <a:pt x="1257" y="398"/>
                  <a:pt x="1258" y="399"/>
                </a:cubicBezTo>
                <a:cubicBezTo>
                  <a:pt x="1259" y="399"/>
                  <a:pt x="1260" y="400"/>
                  <a:pt x="1261" y="400"/>
                </a:cubicBezTo>
                <a:cubicBezTo>
                  <a:pt x="1261" y="400"/>
                  <a:pt x="1264" y="401"/>
                  <a:pt x="1263" y="399"/>
                </a:cubicBezTo>
                <a:cubicBezTo>
                  <a:pt x="1262" y="398"/>
                  <a:pt x="1261" y="398"/>
                  <a:pt x="1260" y="398"/>
                </a:cubicBezTo>
                <a:cubicBezTo>
                  <a:pt x="1259" y="398"/>
                  <a:pt x="1256" y="398"/>
                  <a:pt x="1256" y="397"/>
                </a:cubicBezTo>
                <a:cubicBezTo>
                  <a:pt x="1255" y="396"/>
                  <a:pt x="1256" y="396"/>
                  <a:pt x="1257" y="397"/>
                </a:cubicBezTo>
                <a:cubicBezTo>
                  <a:pt x="1257" y="397"/>
                  <a:pt x="1258" y="397"/>
                  <a:pt x="1259" y="397"/>
                </a:cubicBezTo>
                <a:cubicBezTo>
                  <a:pt x="1260" y="397"/>
                  <a:pt x="1261" y="397"/>
                  <a:pt x="1263" y="398"/>
                </a:cubicBezTo>
                <a:cubicBezTo>
                  <a:pt x="1263" y="398"/>
                  <a:pt x="1263" y="398"/>
                  <a:pt x="1264" y="398"/>
                </a:cubicBezTo>
                <a:cubicBezTo>
                  <a:pt x="1264" y="398"/>
                  <a:pt x="1264" y="398"/>
                  <a:pt x="1264" y="398"/>
                </a:cubicBezTo>
                <a:cubicBezTo>
                  <a:pt x="1267" y="399"/>
                  <a:pt x="1266" y="397"/>
                  <a:pt x="1267" y="395"/>
                </a:cubicBezTo>
                <a:cubicBezTo>
                  <a:pt x="1268" y="394"/>
                  <a:pt x="1269" y="394"/>
                  <a:pt x="1269" y="395"/>
                </a:cubicBezTo>
                <a:cubicBezTo>
                  <a:pt x="1270" y="395"/>
                  <a:pt x="1271" y="395"/>
                  <a:pt x="1271" y="394"/>
                </a:cubicBezTo>
                <a:cubicBezTo>
                  <a:pt x="1271" y="393"/>
                  <a:pt x="1269" y="393"/>
                  <a:pt x="1268" y="393"/>
                </a:cubicBezTo>
                <a:cubicBezTo>
                  <a:pt x="1266" y="392"/>
                  <a:pt x="1265" y="392"/>
                  <a:pt x="1264" y="391"/>
                </a:cubicBezTo>
                <a:cubicBezTo>
                  <a:pt x="1262" y="391"/>
                  <a:pt x="1260" y="390"/>
                  <a:pt x="1259" y="389"/>
                </a:cubicBezTo>
                <a:cubicBezTo>
                  <a:pt x="1257" y="388"/>
                  <a:pt x="1256" y="387"/>
                  <a:pt x="1254" y="386"/>
                </a:cubicBezTo>
                <a:cubicBezTo>
                  <a:pt x="1253" y="386"/>
                  <a:pt x="1251" y="384"/>
                  <a:pt x="1250" y="383"/>
                </a:cubicBezTo>
                <a:cubicBezTo>
                  <a:pt x="1249" y="382"/>
                  <a:pt x="1248" y="380"/>
                  <a:pt x="1246" y="379"/>
                </a:cubicBezTo>
                <a:cubicBezTo>
                  <a:pt x="1244" y="378"/>
                  <a:pt x="1242" y="377"/>
                  <a:pt x="1241" y="375"/>
                </a:cubicBezTo>
                <a:cubicBezTo>
                  <a:pt x="1241" y="374"/>
                  <a:pt x="1240" y="372"/>
                  <a:pt x="1239" y="371"/>
                </a:cubicBezTo>
                <a:cubicBezTo>
                  <a:pt x="1238" y="369"/>
                  <a:pt x="1236" y="369"/>
                  <a:pt x="1235" y="366"/>
                </a:cubicBezTo>
                <a:cubicBezTo>
                  <a:pt x="1234" y="365"/>
                  <a:pt x="1234" y="363"/>
                  <a:pt x="1232" y="362"/>
                </a:cubicBezTo>
                <a:cubicBezTo>
                  <a:pt x="1232" y="361"/>
                  <a:pt x="1231" y="360"/>
                  <a:pt x="1231" y="359"/>
                </a:cubicBezTo>
                <a:cubicBezTo>
                  <a:pt x="1230" y="359"/>
                  <a:pt x="1230" y="358"/>
                  <a:pt x="1230" y="357"/>
                </a:cubicBezTo>
                <a:cubicBezTo>
                  <a:pt x="1229" y="354"/>
                  <a:pt x="1228" y="353"/>
                  <a:pt x="1227" y="352"/>
                </a:cubicBezTo>
                <a:cubicBezTo>
                  <a:pt x="1226" y="351"/>
                  <a:pt x="1226" y="350"/>
                  <a:pt x="1226" y="350"/>
                </a:cubicBezTo>
                <a:cubicBezTo>
                  <a:pt x="1228" y="350"/>
                  <a:pt x="1227" y="348"/>
                  <a:pt x="1227" y="347"/>
                </a:cubicBezTo>
                <a:cubicBezTo>
                  <a:pt x="1227" y="346"/>
                  <a:pt x="1228" y="346"/>
                  <a:pt x="1228" y="345"/>
                </a:cubicBezTo>
                <a:cubicBezTo>
                  <a:pt x="1228" y="345"/>
                  <a:pt x="1228" y="344"/>
                  <a:pt x="1228" y="344"/>
                </a:cubicBezTo>
                <a:cubicBezTo>
                  <a:pt x="1228" y="343"/>
                  <a:pt x="1231" y="342"/>
                  <a:pt x="1230" y="341"/>
                </a:cubicBezTo>
                <a:cubicBezTo>
                  <a:pt x="1230" y="340"/>
                  <a:pt x="1229" y="340"/>
                  <a:pt x="1229" y="340"/>
                </a:cubicBezTo>
                <a:cubicBezTo>
                  <a:pt x="1229" y="340"/>
                  <a:pt x="1229" y="339"/>
                  <a:pt x="1229" y="339"/>
                </a:cubicBezTo>
                <a:cubicBezTo>
                  <a:pt x="1228" y="338"/>
                  <a:pt x="1228" y="338"/>
                  <a:pt x="1227" y="338"/>
                </a:cubicBezTo>
                <a:cubicBezTo>
                  <a:pt x="1226" y="336"/>
                  <a:pt x="1229" y="336"/>
                  <a:pt x="1228" y="334"/>
                </a:cubicBezTo>
                <a:cubicBezTo>
                  <a:pt x="1228" y="334"/>
                  <a:pt x="1228" y="334"/>
                  <a:pt x="1228" y="334"/>
                </a:cubicBezTo>
                <a:cubicBezTo>
                  <a:pt x="1227" y="333"/>
                  <a:pt x="1227" y="333"/>
                  <a:pt x="1227" y="333"/>
                </a:cubicBezTo>
                <a:cubicBezTo>
                  <a:pt x="1227" y="332"/>
                  <a:pt x="1226" y="332"/>
                  <a:pt x="1225" y="332"/>
                </a:cubicBezTo>
                <a:cubicBezTo>
                  <a:pt x="1225" y="331"/>
                  <a:pt x="1226" y="331"/>
                  <a:pt x="1227" y="331"/>
                </a:cubicBezTo>
                <a:cubicBezTo>
                  <a:pt x="1228" y="331"/>
                  <a:pt x="1228" y="331"/>
                  <a:pt x="1229" y="331"/>
                </a:cubicBezTo>
                <a:cubicBezTo>
                  <a:pt x="1229" y="331"/>
                  <a:pt x="1230" y="331"/>
                  <a:pt x="1230" y="330"/>
                </a:cubicBezTo>
                <a:cubicBezTo>
                  <a:pt x="1230" y="329"/>
                  <a:pt x="1229" y="329"/>
                  <a:pt x="1228" y="329"/>
                </a:cubicBezTo>
                <a:cubicBezTo>
                  <a:pt x="1228" y="328"/>
                  <a:pt x="1230" y="328"/>
                  <a:pt x="1230" y="328"/>
                </a:cubicBezTo>
                <a:cubicBezTo>
                  <a:pt x="1232" y="328"/>
                  <a:pt x="1233" y="327"/>
                  <a:pt x="1233" y="326"/>
                </a:cubicBezTo>
                <a:cubicBezTo>
                  <a:pt x="1233" y="325"/>
                  <a:pt x="1234" y="324"/>
                  <a:pt x="1235" y="324"/>
                </a:cubicBezTo>
                <a:cubicBezTo>
                  <a:pt x="1235" y="323"/>
                  <a:pt x="1236" y="324"/>
                  <a:pt x="1236" y="323"/>
                </a:cubicBezTo>
                <a:cubicBezTo>
                  <a:pt x="1237" y="323"/>
                  <a:pt x="1236" y="322"/>
                  <a:pt x="1236" y="321"/>
                </a:cubicBezTo>
                <a:cubicBezTo>
                  <a:pt x="1236" y="320"/>
                  <a:pt x="1236" y="320"/>
                  <a:pt x="1235" y="320"/>
                </a:cubicBezTo>
                <a:cubicBezTo>
                  <a:pt x="1234" y="320"/>
                  <a:pt x="1233" y="320"/>
                  <a:pt x="1233" y="319"/>
                </a:cubicBezTo>
                <a:cubicBezTo>
                  <a:pt x="1233" y="319"/>
                  <a:pt x="1235" y="318"/>
                  <a:pt x="1235" y="318"/>
                </a:cubicBezTo>
                <a:cubicBezTo>
                  <a:pt x="1235" y="318"/>
                  <a:pt x="1236" y="319"/>
                  <a:pt x="1237" y="319"/>
                </a:cubicBezTo>
                <a:cubicBezTo>
                  <a:pt x="1238" y="319"/>
                  <a:pt x="1240" y="320"/>
                  <a:pt x="1241" y="319"/>
                </a:cubicBezTo>
                <a:cubicBezTo>
                  <a:pt x="1242" y="319"/>
                  <a:pt x="1242" y="319"/>
                  <a:pt x="1243" y="318"/>
                </a:cubicBezTo>
                <a:cubicBezTo>
                  <a:pt x="1243" y="317"/>
                  <a:pt x="1243" y="316"/>
                  <a:pt x="1243" y="316"/>
                </a:cubicBezTo>
                <a:cubicBezTo>
                  <a:pt x="1243" y="315"/>
                  <a:pt x="1244" y="315"/>
                  <a:pt x="1244" y="314"/>
                </a:cubicBezTo>
                <a:cubicBezTo>
                  <a:pt x="1245" y="313"/>
                  <a:pt x="1244" y="313"/>
                  <a:pt x="1243" y="313"/>
                </a:cubicBezTo>
                <a:cubicBezTo>
                  <a:pt x="1242" y="313"/>
                  <a:pt x="1242" y="314"/>
                  <a:pt x="1241" y="313"/>
                </a:cubicBezTo>
                <a:cubicBezTo>
                  <a:pt x="1240" y="313"/>
                  <a:pt x="1239" y="313"/>
                  <a:pt x="1239" y="313"/>
                </a:cubicBezTo>
                <a:cubicBezTo>
                  <a:pt x="1237" y="313"/>
                  <a:pt x="1235" y="313"/>
                  <a:pt x="1234" y="313"/>
                </a:cubicBezTo>
                <a:cubicBezTo>
                  <a:pt x="1234" y="312"/>
                  <a:pt x="1235" y="312"/>
                  <a:pt x="1236" y="312"/>
                </a:cubicBezTo>
                <a:cubicBezTo>
                  <a:pt x="1237" y="311"/>
                  <a:pt x="1237" y="311"/>
                  <a:pt x="1238" y="311"/>
                </a:cubicBezTo>
                <a:cubicBezTo>
                  <a:pt x="1240" y="311"/>
                  <a:pt x="1241" y="311"/>
                  <a:pt x="1242" y="311"/>
                </a:cubicBezTo>
                <a:cubicBezTo>
                  <a:pt x="1243" y="311"/>
                  <a:pt x="1244" y="311"/>
                  <a:pt x="1245" y="310"/>
                </a:cubicBezTo>
                <a:cubicBezTo>
                  <a:pt x="1245" y="310"/>
                  <a:pt x="1247" y="310"/>
                  <a:pt x="1247" y="310"/>
                </a:cubicBezTo>
                <a:cubicBezTo>
                  <a:pt x="1248" y="308"/>
                  <a:pt x="1244" y="309"/>
                  <a:pt x="1243" y="308"/>
                </a:cubicBezTo>
                <a:cubicBezTo>
                  <a:pt x="1244" y="307"/>
                  <a:pt x="1244" y="307"/>
                  <a:pt x="1245" y="307"/>
                </a:cubicBezTo>
                <a:cubicBezTo>
                  <a:pt x="1246" y="307"/>
                  <a:pt x="1246" y="307"/>
                  <a:pt x="1247" y="307"/>
                </a:cubicBezTo>
                <a:cubicBezTo>
                  <a:pt x="1248" y="307"/>
                  <a:pt x="1248" y="306"/>
                  <a:pt x="1249" y="306"/>
                </a:cubicBezTo>
                <a:cubicBezTo>
                  <a:pt x="1250" y="307"/>
                  <a:pt x="1251" y="307"/>
                  <a:pt x="1251" y="306"/>
                </a:cubicBezTo>
                <a:cubicBezTo>
                  <a:pt x="1251" y="305"/>
                  <a:pt x="1248" y="305"/>
                  <a:pt x="1247" y="304"/>
                </a:cubicBezTo>
                <a:cubicBezTo>
                  <a:pt x="1246" y="304"/>
                  <a:pt x="1244" y="304"/>
                  <a:pt x="1243" y="303"/>
                </a:cubicBezTo>
                <a:cubicBezTo>
                  <a:pt x="1242" y="303"/>
                  <a:pt x="1240" y="302"/>
                  <a:pt x="1239" y="302"/>
                </a:cubicBezTo>
                <a:cubicBezTo>
                  <a:pt x="1238" y="302"/>
                  <a:pt x="1237" y="301"/>
                  <a:pt x="1235" y="301"/>
                </a:cubicBezTo>
                <a:cubicBezTo>
                  <a:pt x="1234" y="301"/>
                  <a:pt x="1234" y="301"/>
                  <a:pt x="1233" y="301"/>
                </a:cubicBezTo>
                <a:cubicBezTo>
                  <a:pt x="1232" y="300"/>
                  <a:pt x="1232" y="300"/>
                  <a:pt x="1232" y="299"/>
                </a:cubicBezTo>
                <a:cubicBezTo>
                  <a:pt x="1231" y="299"/>
                  <a:pt x="1230" y="299"/>
                  <a:pt x="1229" y="299"/>
                </a:cubicBezTo>
                <a:cubicBezTo>
                  <a:pt x="1229" y="298"/>
                  <a:pt x="1230" y="298"/>
                  <a:pt x="1231" y="298"/>
                </a:cubicBezTo>
                <a:cubicBezTo>
                  <a:pt x="1232" y="299"/>
                  <a:pt x="1233" y="298"/>
                  <a:pt x="1235" y="299"/>
                </a:cubicBezTo>
                <a:cubicBezTo>
                  <a:pt x="1235" y="299"/>
                  <a:pt x="1236" y="300"/>
                  <a:pt x="1236" y="300"/>
                </a:cubicBezTo>
                <a:cubicBezTo>
                  <a:pt x="1237" y="300"/>
                  <a:pt x="1237" y="298"/>
                  <a:pt x="1237" y="298"/>
                </a:cubicBezTo>
                <a:cubicBezTo>
                  <a:pt x="1237" y="297"/>
                  <a:pt x="1236" y="296"/>
                  <a:pt x="1237" y="296"/>
                </a:cubicBezTo>
                <a:cubicBezTo>
                  <a:pt x="1238" y="296"/>
                  <a:pt x="1239" y="296"/>
                  <a:pt x="1239" y="297"/>
                </a:cubicBezTo>
                <a:cubicBezTo>
                  <a:pt x="1239" y="298"/>
                  <a:pt x="1239" y="298"/>
                  <a:pt x="1240" y="299"/>
                </a:cubicBezTo>
                <a:cubicBezTo>
                  <a:pt x="1240" y="299"/>
                  <a:pt x="1241" y="300"/>
                  <a:pt x="1242" y="300"/>
                </a:cubicBezTo>
                <a:cubicBezTo>
                  <a:pt x="1243" y="300"/>
                  <a:pt x="1244" y="300"/>
                  <a:pt x="1246" y="300"/>
                </a:cubicBezTo>
                <a:cubicBezTo>
                  <a:pt x="1247" y="300"/>
                  <a:pt x="1248" y="300"/>
                  <a:pt x="1248" y="300"/>
                </a:cubicBezTo>
                <a:cubicBezTo>
                  <a:pt x="1249" y="300"/>
                  <a:pt x="1249" y="301"/>
                  <a:pt x="1250" y="301"/>
                </a:cubicBezTo>
                <a:cubicBezTo>
                  <a:pt x="1251" y="302"/>
                  <a:pt x="1253" y="302"/>
                  <a:pt x="1253" y="301"/>
                </a:cubicBezTo>
                <a:cubicBezTo>
                  <a:pt x="1254" y="300"/>
                  <a:pt x="1254" y="300"/>
                  <a:pt x="1254" y="299"/>
                </a:cubicBezTo>
                <a:cubicBezTo>
                  <a:pt x="1254" y="298"/>
                  <a:pt x="1255" y="298"/>
                  <a:pt x="1255" y="297"/>
                </a:cubicBezTo>
                <a:cubicBezTo>
                  <a:pt x="1255" y="297"/>
                  <a:pt x="1256" y="296"/>
                  <a:pt x="1256" y="295"/>
                </a:cubicBezTo>
                <a:cubicBezTo>
                  <a:pt x="1257" y="295"/>
                  <a:pt x="1257" y="295"/>
                  <a:pt x="1258" y="295"/>
                </a:cubicBezTo>
                <a:cubicBezTo>
                  <a:pt x="1259" y="295"/>
                  <a:pt x="1259" y="294"/>
                  <a:pt x="1260" y="293"/>
                </a:cubicBezTo>
                <a:cubicBezTo>
                  <a:pt x="1261" y="293"/>
                  <a:pt x="1263" y="293"/>
                  <a:pt x="1262" y="291"/>
                </a:cubicBezTo>
                <a:cubicBezTo>
                  <a:pt x="1262" y="291"/>
                  <a:pt x="1261" y="291"/>
                  <a:pt x="1261" y="290"/>
                </a:cubicBezTo>
                <a:cubicBezTo>
                  <a:pt x="1260" y="290"/>
                  <a:pt x="1260" y="289"/>
                  <a:pt x="1259" y="289"/>
                </a:cubicBezTo>
                <a:cubicBezTo>
                  <a:pt x="1258" y="289"/>
                  <a:pt x="1257" y="289"/>
                  <a:pt x="1257" y="288"/>
                </a:cubicBezTo>
                <a:cubicBezTo>
                  <a:pt x="1256" y="287"/>
                  <a:pt x="1255" y="287"/>
                  <a:pt x="1255" y="287"/>
                </a:cubicBezTo>
                <a:cubicBezTo>
                  <a:pt x="1255" y="286"/>
                  <a:pt x="1256" y="287"/>
                  <a:pt x="1256" y="287"/>
                </a:cubicBezTo>
                <a:cubicBezTo>
                  <a:pt x="1257" y="287"/>
                  <a:pt x="1258" y="287"/>
                  <a:pt x="1258" y="287"/>
                </a:cubicBezTo>
                <a:cubicBezTo>
                  <a:pt x="1260" y="288"/>
                  <a:pt x="1260" y="289"/>
                  <a:pt x="1262" y="290"/>
                </a:cubicBezTo>
                <a:cubicBezTo>
                  <a:pt x="1263" y="290"/>
                  <a:pt x="1265" y="290"/>
                  <a:pt x="1266" y="289"/>
                </a:cubicBezTo>
                <a:cubicBezTo>
                  <a:pt x="1266" y="288"/>
                  <a:pt x="1266" y="288"/>
                  <a:pt x="1267" y="287"/>
                </a:cubicBezTo>
                <a:cubicBezTo>
                  <a:pt x="1267" y="287"/>
                  <a:pt x="1268" y="286"/>
                  <a:pt x="1268" y="286"/>
                </a:cubicBezTo>
                <a:cubicBezTo>
                  <a:pt x="1269" y="284"/>
                  <a:pt x="1269" y="283"/>
                  <a:pt x="1268" y="282"/>
                </a:cubicBezTo>
                <a:cubicBezTo>
                  <a:pt x="1267" y="281"/>
                  <a:pt x="1266" y="280"/>
                  <a:pt x="1265" y="280"/>
                </a:cubicBezTo>
                <a:cubicBezTo>
                  <a:pt x="1263" y="279"/>
                  <a:pt x="1262" y="279"/>
                  <a:pt x="1260" y="279"/>
                </a:cubicBezTo>
                <a:cubicBezTo>
                  <a:pt x="1259" y="279"/>
                  <a:pt x="1257" y="279"/>
                  <a:pt x="1256" y="278"/>
                </a:cubicBezTo>
                <a:cubicBezTo>
                  <a:pt x="1257" y="277"/>
                  <a:pt x="1260" y="278"/>
                  <a:pt x="1261" y="278"/>
                </a:cubicBezTo>
                <a:cubicBezTo>
                  <a:pt x="1262" y="278"/>
                  <a:pt x="1263" y="278"/>
                  <a:pt x="1264" y="278"/>
                </a:cubicBezTo>
                <a:cubicBezTo>
                  <a:pt x="1265" y="279"/>
                  <a:pt x="1267" y="279"/>
                  <a:pt x="1268" y="280"/>
                </a:cubicBezTo>
                <a:cubicBezTo>
                  <a:pt x="1269" y="281"/>
                  <a:pt x="1270" y="282"/>
                  <a:pt x="1271" y="283"/>
                </a:cubicBezTo>
                <a:cubicBezTo>
                  <a:pt x="1271" y="283"/>
                  <a:pt x="1271" y="284"/>
                  <a:pt x="1272" y="284"/>
                </a:cubicBezTo>
                <a:cubicBezTo>
                  <a:pt x="1273" y="284"/>
                  <a:pt x="1273" y="283"/>
                  <a:pt x="1274" y="283"/>
                </a:cubicBezTo>
                <a:cubicBezTo>
                  <a:pt x="1274" y="282"/>
                  <a:pt x="1275" y="282"/>
                  <a:pt x="1275" y="281"/>
                </a:cubicBezTo>
                <a:cubicBezTo>
                  <a:pt x="1275" y="281"/>
                  <a:pt x="1275" y="280"/>
                  <a:pt x="1275" y="279"/>
                </a:cubicBezTo>
                <a:cubicBezTo>
                  <a:pt x="1275" y="278"/>
                  <a:pt x="1276" y="276"/>
                  <a:pt x="1275" y="275"/>
                </a:cubicBezTo>
                <a:cubicBezTo>
                  <a:pt x="1275" y="275"/>
                  <a:pt x="1274" y="275"/>
                  <a:pt x="1274" y="274"/>
                </a:cubicBezTo>
                <a:cubicBezTo>
                  <a:pt x="1273" y="274"/>
                  <a:pt x="1273" y="274"/>
                  <a:pt x="1272" y="273"/>
                </a:cubicBezTo>
                <a:cubicBezTo>
                  <a:pt x="1272" y="273"/>
                  <a:pt x="1271" y="272"/>
                  <a:pt x="1271" y="272"/>
                </a:cubicBezTo>
                <a:cubicBezTo>
                  <a:pt x="1270" y="271"/>
                  <a:pt x="1270" y="271"/>
                  <a:pt x="1269" y="271"/>
                </a:cubicBezTo>
                <a:cubicBezTo>
                  <a:pt x="1269" y="270"/>
                  <a:pt x="1265" y="271"/>
                  <a:pt x="1266" y="270"/>
                </a:cubicBezTo>
                <a:cubicBezTo>
                  <a:pt x="1266" y="269"/>
                  <a:pt x="1267" y="269"/>
                  <a:pt x="1267" y="268"/>
                </a:cubicBezTo>
                <a:cubicBezTo>
                  <a:pt x="1267" y="267"/>
                  <a:pt x="1267" y="266"/>
                  <a:pt x="1268" y="267"/>
                </a:cubicBezTo>
                <a:cubicBezTo>
                  <a:pt x="1269" y="267"/>
                  <a:pt x="1270" y="268"/>
                  <a:pt x="1271" y="269"/>
                </a:cubicBezTo>
                <a:cubicBezTo>
                  <a:pt x="1272" y="270"/>
                  <a:pt x="1273" y="271"/>
                  <a:pt x="1274" y="272"/>
                </a:cubicBezTo>
                <a:cubicBezTo>
                  <a:pt x="1275" y="272"/>
                  <a:pt x="1277" y="272"/>
                  <a:pt x="1278" y="273"/>
                </a:cubicBezTo>
                <a:cubicBezTo>
                  <a:pt x="1279" y="274"/>
                  <a:pt x="1280" y="274"/>
                  <a:pt x="1281" y="273"/>
                </a:cubicBezTo>
                <a:cubicBezTo>
                  <a:pt x="1281" y="272"/>
                  <a:pt x="1281" y="270"/>
                  <a:pt x="1281" y="269"/>
                </a:cubicBezTo>
                <a:cubicBezTo>
                  <a:pt x="1281" y="268"/>
                  <a:pt x="1282" y="268"/>
                  <a:pt x="1282" y="267"/>
                </a:cubicBezTo>
                <a:cubicBezTo>
                  <a:pt x="1283" y="266"/>
                  <a:pt x="1283" y="265"/>
                  <a:pt x="1285" y="265"/>
                </a:cubicBezTo>
                <a:cubicBezTo>
                  <a:pt x="1286" y="265"/>
                  <a:pt x="1286" y="265"/>
                  <a:pt x="1287" y="266"/>
                </a:cubicBezTo>
                <a:cubicBezTo>
                  <a:pt x="1287" y="267"/>
                  <a:pt x="1288" y="267"/>
                  <a:pt x="1289" y="266"/>
                </a:cubicBezTo>
                <a:cubicBezTo>
                  <a:pt x="1289" y="266"/>
                  <a:pt x="1290" y="266"/>
                  <a:pt x="1290" y="265"/>
                </a:cubicBezTo>
                <a:cubicBezTo>
                  <a:pt x="1291" y="265"/>
                  <a:pt x="1291" y="264"/>
                  <a:pt x="1291" y="263"/>
                </a:cubicBezTo>
                <a:cubicBezTo>
                  <a:pt x="1291" y="262"/>
                  <a:pt x="1292" y="261"/>
                  <a:pt x="1292" y="260"/>
                </a:cubicBezTo>
                <a:cubicBezTo>
                  <a:pt x="1291" y="259"/>
                  <a:pt x="1290" y="259"/>
                  <a:pt x="1290" y="259"/>
                </a:cubicBezTo>
                <a:cubicBezTo>
                  <a:pt x="1290" y="258"/>
                  <a:pt x="1291" y="257"/>
                  <a:pt x="1290" y="256"/>
                </a:cubicBezTo>
                <a:cubicBezTo>
                  <a:pt x="1290" y="255"/>
                  <a:pt x="1289" y="255"/>
                  <a:pt x="1288" y="255"/>
                </a:cubicBezTo>
                <a:cubicBezTo>
                  <a:pt x="1288" y="254"/>
                  <a:pt x="1288" y="254"/>
                  <a:pt x="1287" y="253"/>
                </a:cubicBezTo>
                <a:cubicBezTo>
                  <a:pt x="1286" y="253"/>
                  <a:pt x="1285" y="253"/>
                  <a:pt x="1285" y="253"/>
                </a:cubicBezTo>
                <a:cubicBezTo>
                  <a:pt x="1284" y="252"/>
                  <a:pt x="1283" y="252"/>
                  <a:pt x="1283" y="252"/>
                </a:cubicBezTo>
                <a:cubicBezTo>
                  <a:pt x="1282" y="251"/>
                  <a:pt x="1283" y="251"/>
                  <a:pt x="1284" y="251"/>
                </a:cubicBezTo>
                <a:cubicBezTo>
                  <a:pt x="1285" y="251"/>
                  <a:pt x="1286" y="252"/>
                  <a:pt x="1286" y="252"/>
                </a:cubicBezTo>
                <a:cubicBezTo>
                  <a:pt x="1287" y="252"/>
                  <a:pt x="1288" y="252"/>
                  <a:pt x="1288" y="252"/>
                </a:cubicBezTo>
                <a:cubicBezTo>
                  <a:pt x="1289" y="252"/>
                  <a:pt x="1289" y="253"/>
                  <a:pt x="1290" y="253"/>
                </a:cubicBezTo>
                <a:cubicBezTo>
                  <a:pt x="1291" y="254"/>
                  <a:pt x="1292" y="254"/>
                  <a:pt x="1294" y="254"/>
                </a:cubicBezTo>
                <a:cubicBezTo>
                  <a:pt x="1295" y="255"/>
                  <a:pt x="1295" y="255"/>
                  <a:pt x="1296" y="256"/>
                </a:cubicBezTo>
                <a:cubicBezTo>
                  <a:pt x="1297" y="256"/>
                  <a:pt x="1299" y="257"/>
                  <a:pt x="1299" y="256"/>
                </a:cubicBezTo>
                <a:cubicBezTo>
                  <a:pt x="1301" y="256"/>
                  <a:pt x="1300" y="253"/>
                  <a:pt x="1301" y="252"/>
                </a:cubicBezTo>
                <a:cubicBezTo>
                  <a:pt x="1301" y="251"/>
                  <a:pt x="1302" y="250"/>
                  <a:pt x="1302" y="250"/>
                </a:cubicBezTo>
                <a:cubicBezTo>
                  <a:pt x="1302" y="249"/>
                  <a:pt x="1302" y="249"/>
                  <a:pt x="1302" y="249"/>
                </a:cubicBezTo>
                <a:cubicBezTo>
                  <a:pt x="1302" y="248"/>
                  <a:pt x="1301" y="248"/>
                  <a:pt x="1301" y="248"/>
                </a:cubicBezTo>
                <a:cubicBezTo>
                  <a:pt x="1301" y="247"/>
                  <a:pt x="1302" y="247"/>
                  <a:pt x="1302" y="246"/>
                </a:cubicBezTo>
                <a:cubicBezTo>
                  <a:pt x="1302" y="246"/>
                  <a:pt x="1301" y="245"/>
                  <a:pt x="1302" y="245"/>
                </a:cubicBezTo>
                <a:cubicBezTo>
                  <a:pt x="1303" y="245"/>
                  <a:pt x="1303" y="246"/>
                  <a:pt x="1304" y="246"/>
                </a:cubicBezTo>
                <a:cubicBezTo>
                  <a:pt x="1304" y="247"/>
                  <a:pt x="1305" y="247"/>
                  <a:pt x="1305" y="247"/>
                </a:cubicBezTo>
                <a:cubicBezTo>
                  <a:pt x="1306" y="248"/>
                  <a:pt x="1306" y="248"/>
                  <a:pt x="1307" y="248"/>
                </a:cubicBezTo>
                <a:cubicBezTo>
                  <a:pt x="1308" y="248"/>
                  <a:pt x="1308" y="248"/>
                  <a:pt x="1309" y="249"/>
                </a:cubicBezTo>
                <a:cubicBezTo>
                  <a:pt x="1309" y="249"/>
                  <a:pt x="1310" y="250"/>
                  <a:pt x="1310" y="250"/>
                </a:cubicBezTo>
                <a:cubicBezTo>
                  <a:pt x="1312" y="251"/>
                  <a:pt x="1312" y="249"/>
                  <a:pt x="1313" y="248"/>
                </a:cubicBezTo>
                <a:cubicBezTo>
                  <a:pt x="1313" y="248"/>
                  <a:pt x="1314" y="247"/>
                  <a:pt x="1314" y="246"/>
                </a:cubicBezTo>
                <a:cubicBezTo>
                  <a:pt x="1314" y="246"/>
                  <a:pt x="1313" y="246"/>
                  <a:pt x="1312" y="245"/>
                </a:cubicBezTo>
                <a:cubicBezTo>
                  <a:pt x="1312" y="245"/>
                  <a:pt x="1312" y="244"/>
                  <a:pt x="1311" y="244"/>
                </a:cubicBezTo>
                <a:cubicBezTo>
                  <a:pt x="1311" y="244"/>
                  <a:pt x="1309" y="244"/>
                  <a:pt x="1309" y="243"/>
                </a:cubicBezTo>
                <a:cubicBezTo>
                  <a:pt x="1311" y="243"/>
                  <a:pt x="1311" y="244"/>
                  <a:pt x="1313" y="244"/>
                </a:cubicBezTo>
                <a:cubicBezTo>
                  <a:pt x="1314" y="244"/>
                  <a:pt x="1315" y="244"/>
                  <a:pt x="1316" y="244"/>
                </a:cubicBezTo>
                <a:cubicBezTo>
                  <a:pt x="1317" y="245"/>
                  <a:pt x="1318" y="245"/>
                  <a:pt x="1319" y="245"/>
                </a:cubicBezTo>
                <a:cubicBezTo>
                  <a:pt x="1320" y="245"/>
                  <a:pt x="1320" y="245"/>
                  <a:pt x="1321" y="245"/>
                </a:cubicBezTo>
                <a:cubicBezTo>
                  <a:pt x="1322" y="244"/>
                  <a:pt x="1322" y="242"/>
                  <a:pt x="1322" y="241"/>
                </a:cubicBezTo>
                <a:cubicBezTo>
                  <a:pt x="1322" y="239"/>
                  <a:pt x="1324" y="239"/>
                  <a:pt x="1325" y="238"/>
                </a:cubicBezTo>
                <a:cubicBezTo>
                  <a:pt x="1326" y="238"/>
                  <a:pt x="1326" y="237"/>
                  <a:pt x="1327" y="237"/>
                </a:cubicBezTo>
                <a:cubicBezTo>
                  <a:pt x="1327" y="237"/>
                  <a:pt x="1328" y="237"/>
                  <a:pt x="1329" y="236"/>
                </a:cubicBezTo>
                <a:cubicBezTo>
                  <a:pt x="1329" y="235"/>
                  <a:pt x="1328" y="235"/>
                  <a:pt x="1327" y="236"/>
                </a:cubicBezTo>
                <a:cubicBezTo>
                  <a:pt x="1326" y="236"/>
                  <a:pt x="1324" y="236"/>
                  <a:pt x="1324" y="235"/>
                </a:cubicBezTo>
                <a:cubicBezTo>
                  <a:pt x="1323" y="235"/>
                  <a:pt x="1323" y="235"/>
                  <a:pt x="1323" y="234"/>
                </a:cubicBezTo>
                <a:cubicBezTo>
                  <a:pt x="1323" y="234"/>
                  <a:pt x="1322" y="234"/>
                  <a:pt x="1321" y="234"/>
                </a:cubicBezTo>
                <a:cubicBezTo>
                  <a:pt x="1321" y="234"/>
                  <a:pt x="1319" y="234"/>
                  <a:pt x="1319" y="234"/>
                </a:cubicBezTo>
                <a:cubicBezTo>
                  <a:pt x="1321" y="233"/>
                  <a:pt x="1323" y="233"/>
                  <a:pt x="1326" y="233"/>
                </a:cubicBezTo>
                <a:cubicBezTo>
                  <a:pt x="1327" y="233"/>
                  <a:pt x="1329" y="234"/>
                  <a:pt x="1330" y="233"/>
                </a:cubicBezTo>
                <a:cubicBezTo>
                  <a:pt x="1331" y="233"/>
                  <a:pt x="1331" y="232"/>
                  <a:pt x="1331" y="232"/>
                </a:cubicBezTo>
                <a:cubicBezTo>
                  <a:pt x="1332" y="231"/>
                  <a:pt x="1332" y="230"/>
                  <a:pt x="1333" y="230"/>
                </a:cubicBezTo>
                <a:cubicBezTo>
                  <a:pt x="1334" y="229"/>
                  <a:pt x="1334" y="229"/>
                  <a:pt x="1335" y="228"/>
                </a:cubicBezTo>
                <a:cubicBezTo>
                  <a:pt x="1336" y="228"/>
                  <a:pt x="1336" y="227"/>
                  <a:pt x="1337" y="227"/>
                </a:cubicBezTo>
                <a:cubicBezTo>
                  <a:pt x="1338" y="226"/>
                  <a:pt x="1340" y="226"/>
                  <a:pt x="1341" y="225"/>
                </a:cubicBezTo>
                <a:cubicBezTo>
                  <a:pt x="1342" y="225"/>
                  <a:pt x="1342" y="223"/>
                  <a:pt x="1343" y="223"/>
                </a:cubicBezTo>
                <a:cubicBezTo>
                  <a:pt x="1344" y="222"/>
                  <a:pt x="1344" y="223"/>
                  <a:pt x="1344" y="224"/>
                </a:cubicBezTo>
                <a:cubicBezTo>
                  <a:pt x="1345" y="224"/>
                  <a:pt x="1345" y="224"/>
                  <a:pt x="1346" y="225"/>
                </a:cubicBezTo>
                <a:cubicBezTo>
                  <a:pt x="1346" y="225"/>
                  <a:pt x="1346" y="225"/>
                  <a:pt x="1346" y="226"/>
                </a:cubicBezTo>
                <a:cubicBezTo>
                  <a:pt x="1348" y="226"/>
                  <a:pt x="1348" y="224"/>
                  <a:pt x="1348" y="223"/>
                </a:cubicBezTo>
                <a:cubicBezTo>
                  <a:pt x="1349" y="222"/>
                  <a:pt x="1349" y="221"/>
                  <a:pt x="1350" y="220"/>
                </a:cubicBezTo>
                <a:cubicBezTo>
                  <a:pt x="1351" y="219"/>
                  <a:pt x="1352" y="219"/>
                  <a:pt x="1353" y="218"/>
                </a:cubicBezTo>
                <a:cubicBezTo>
                  <a:pt x="1354" y="217"/>
                  <a:pt x="1356" y="217"/>
                  <a:pt x="1357" y="216"/>
                </a:cubicBezTo>
                <a:cubicBezTo>
                  <a:pt x="1358" y="216"/>
                  <a:pt x="1360" y="215"/>
                  <a:pt x="1361" y="215"/>
                </a:cubicBezTo>
                <a:cubicBezTo>
                  <a:pt x="1363" y="214"/>
                  <a:pt x="1365" y="214"/>
                  <a:pt x="1367" y="214"/>
                </a:cubicBezTo>
                <a:cubicBezTo>
                  <a:pt x="1370" y="214"/>
                  <a:pt x="1372" y="213"/>
                  <a:pt x="1374" y="212"/>
                </a:cubicBezTo>
                <a:cubicBezTo>
                  <a:pt x="1376" y="212"/>
                  <a:pt x="1378" y="211"/>
                  <a:pt x="1380" y="210"/>
                </a:cubicBezTo>
                <a:cubicBezTo>
                  <a:pt x="1382" y="210"/>
                  <a:pt x="1383" y="210"/>
                  <a:pt x="1384" y="210"/>
                </a:cubicBezTo>
                <a:cubicBezTo>
                  <a:pt x="1385" y="210"/>
                  <a:pt x="1386" y="210"/>
                  <a:pt x="1388" y="209"/>
                </a:cubicBezTo>
                <a:cubicBezTo>
                  <a:pt x="1390" y="209"/>
                  <a:pt x="1392" y="209"/>
                  <a:pt x="1395" y="208"/>
                </a:cubicBezTo>
                <a:cubicBezTo>
                  <a:pt x="1396" y="207"/>
                  <a:pt x="1397" y="207"/>
                  <a:pt x="1399" y="206"/>
                </a:cubicBezTo>
                <a:cubicBezTo>
                  <a:pt x="1400" y="206"/>
                  <a:pt x="1401" y="205"/>
                  <a:pt x="1403" y="205"/>
                </a:cubicBezTo>
                <a:cubicBezTo>
                  <a:pt x="1405" y="204"/>
                  <a:pt x="1407" y="204"/>
                  <a:pt x="1408" y="203"/>
                </a:cubicBezTo>
                <a:cubicBezTo>
                  <a:pt x="1414" y="201"/>
                  <a:pt x="1420" y="202"/>
                  <a:pt x="1425" y="200"/>
                </a:cubicBezTo>
                <a:cubicBezTo>
                  <a:pt x="1427" y="199"/>
                  <a:pt x="1428" y="198"/>
                  <a:pt x="1430" y="197"/>
                </a:cubicBezTo>
                <a:cubicBezTo>
                  <a:pt x="1432" y="197"/>
                  <a:pt x="1433" y="196"/>
                  <a:pt x="1435" y="196"/>
                </a:cubicBezTo>
                <a:cubicBezTo>
                  <a:pt x="1437" y="196"/>
                  <a:pt x="1439" y="196"/>
                  <a:pt x="1440" y="195"/>
                </a:cubicBezTo>
                <a:cubicBezTo>
                  <a:pt x="1443" y="195"/>
                  <a:pt x="1445" y="193"/>
                  <a:pt x="1447" y="193"/>
                </a:cubicBezTo>
                <a:cubicBezTo>
                  <a:pt x="1449" y="192"/>
                  <a:pt x="1451" y="192"/>
                  <a:pt x="1453" y="192"/>
                </a:cubicBezTo>
                <a:cubicBezTo>
                  <a:pt x="1456" y="191"/>
                  <a:pt x="1457" y="189"/>
                  <a:pt x="1460" y="189"/>
                </a:cubicBezTo>
                <a:cubicBezTo>
                  <a:pt x="1462" y="188"/>
                  <a:pt x="1464" y="188"/>
                  <a:pt x="1466" y="187"/>
                </a:cubicBezTo>
                <a:cubicBezTo>
                  <a:pt x="1467" y="187"/>
                  <a:pt x="1468" y="186"/>
                  <a:pt x="1469" y="185"/>
                </a:cubicBezTo>
                <a:cubicBezTo>
                  <a:pt x="1470" y="185"/>
                  <a:pt x="1471" y="184"/>
                  <a:pt x="1473" y="184"/>
                </a:cubicBezTo>
                <a:cubicBezTo>
                  <a:pt x="1474" y="183"/>
                  <a:pt x="1475" y="183"/>
                  <a:pt x="1477" y="183"/>
                </a:cubicBezTo>
                <a:cubicBezTo>
                  <a:pt x="1478" y="184"/>
                  <a:pt x="1479" y="183"/>
                  <a:pt x="1479" y="183"/>
                </a:cubicBezTo>
                <a:cubicBezTo>
                  <a:pt x="1480" y="182"/>
                  <a:pt x="1480" y="182"/>
                  <a:pt x="1480" y="181"/>
                </a:cubicBezTo>
                <a:cubicBezTo>
                  <a:pt x="1481" y="180"/>
                  <a:pt x="1481" y="180"/>
                  <a:pt x="1482" y="179"/>
                </a:cubicBezTo>
                <a:cubicBezTo>
                  <a:pt x="1484" y="178"/>
                  <a:pt x="1485" y="177"/>
                  <a:pt x="1487" y="176"/>
                </a:cubicBezTo>
                <a:cubicBezTo>
                  <a:pt x="1488" y="175"/>
                  <a:pt x="1489" y="174"/>
                  <a:pt x="1490" y="174"/>
                </a:cubicBezTo>
                <a:cubicBezTo>
                  <a:pt x="1492" y="173"/>
                  <a:pt x="1492" y="171"/>
                  <a:pt x="1492" y="170"/>
                </a:cubicBezTo>
                <a:cubicBezTo>
                  <a:pt x="1492" y="169"/>
                  <a:pt x="1492" y="168"/>
                  <a:pt x="1493" y="168"/>
                </a:cubicBezTo>
                <a:cubicBezTo>
                  <a:pt x="1493" y="167"/>
                  <a:pt x="1494" y="167"/>
                  <a:pt x="1494" y="166"/>
                </a:cubicBezTo>
                <a:cubicBezTo>
                  <a:pt x="1496" y="165"/>
                  <a:pt x="1495" y="163"/>
                  <a:pt x="1493" y="163"/>
                </a:cubicBezTo>
                <a:cubicBezTo>
                  <a:pt x="1492" y="162"/>
                  <a:pt x="1491" y="162"/>
                  <a:pt x="1491" y="161"/>
                </a:cubicBezTo>
                <a:cubicBezTo>
                  <a:pt x="1490" y="160"/>
                  <a:pt x="1491" y="158"/>
                  <a:pt x="1490" y="158"/>
                </a:cubicBezTo>
                <a:cubicBezTo>
                  <a:pt x="1489" y="157"/>
                  <a:pt x="1488" y="157"/>
                  <a:pt x="1488" y="157"/>
                </a:cubicBezTo>
                <a:cubicBezTo>
                  <a:pt x="1487" y="157"/>
                  <a:pt x="1486" y="157"/>
                  <a:pt x="1486" y="156"/>
                </a:cubicBezTo>
                <a:cubicBezTo>
                  <a:pt x="1485" y="156"/>
                  <a:pt x="1485" y="155"/>
                  <a:pt x="1484" y="155"/>
                </a:cubicBezTo>
                <a:cubicBezTo>
                  <a:pt x="1483" y="155"/>
                  <a:pt x="1481" y="155"/>
                  <a:pt x="1480" y="155"/>
                </a:cubicBezTo>
                <a:cubicBezTo>
                  <a:pt x="1479" y="155"/>
                  <a:pt x="1478" y="155"/>
                  <a:pt x="1478" y="154"/>
                </a:cubicBezTo>
                <a:cubicBezTo>
                  <a:pt x="1477" y="154"/>
                  <a:pt x="1477" y="153"/>
                  <a:pt x="1476" y="153"/>
                </a:cubicBezTo>
                <a:cubicBezTo>
                  <a:pt x="1476" y="152"/>
                  <a:pt x="1475" y="152"/>
                  <a:pt x="1474" y="152"/>
                </a:cubicBezTo>
                <a:cubicBezTo>
                  <a:pt x="1472" y="152"/>
                  <a:pt x="1470" y="152"/>
                  <a:pt x="1469" y="152"/>
                </a:cubicBezTo>
                <a:cubicBezTo>
                  <a:pt x="1467" y="152"/>
                  <a:pt x="1465" y="153"/>
                  <a:pt x="1464" y="153"/>
                </a:cubicBezTo>
                <a:cubicBezTo>
                  <a:pt x="1463" y="154"/>
                  <a:pt x="1461" y="154"/>
                  <a:pt x="1460" y="155"/>
                </a:cubicBezTo>
                <a:cubicBezTo>
                  <a:pt x="1459" y="155"/>
                  <a:pt x="1458" y="155"/>
                  <a:pt x="1457" y="155"/>
                </a:cubicBezTo>
                <a:cubicBezTo>
                  <a:pt x="1452" y="155"/>
                  <a:pt x="1449" y="158"/>
                  <a:pt x="1445" y="159"/>
                </a:cubicBezTo>
                <a:cubicBezTo>
                  <a:pt x="1444" y="159"/>
                  <a:pt x="1443" y="159"/>
                  <a:pt x="1442" y="160"/>
                </a:cubicBezTo>
                <a:cubicBezTo>
                  <a:pt x="1441" y="160"/>
                  <a:pt x="1440" y="160"/>
                  <a:pt x="1440" y="160"/>
                </a:cubicBezTo>
                <a:cubicBezTo>
                  <a:pt x="1438" y="161"/>
                  <a:pt x="1436" y="162"/>
                  <a:pt x="1435" y="163"/>
                </a:cubicBezTo>
                <a:cubicBezTo>
                  <a:pt x="1434" y="165"/>
                  <a:pt x="1433" y="165"/>
                  <a:pt x="1434" y="167"/>
                </a:cubicBezTo>
                <a:cubicBezTo>
                  <a:pt x="1434" y="168"/>
                  <a:pt x="1434" y="168"/>
                  <a:pt x="1434" y="169"/>
                </a:cubicBezTo>
                <a:cubicBezTo>
                  <a:pt x="1434" y="170"/>
                  <a:pt x="1435" y="170"/>
                  <a:pt x="1435" y="171"/>
                </a:cubicBezTo>
                <a:cubicBezTo>
                  <a:pt x="1436" y="173"/>
                  <a:pt x="1433" y="171"/>
                  <a:pt x="1432" y="171"/>
                </a:cubicBezTo>
                <a:cubicBezTo>
                  <a:pt x="1430" y="171"/>
                  <a:pt x="1429" y="170"/>
                  <a:pt x="1428" y="170"/>
                </a:cubicBezTo>
                <a:cubicBezTo>
                  <a:pt x="1426" y="170"/>
                  <a:pt x="1425" y="170"/>
                  <a:pt x="1424" y="171"/>
                </a:cubicBezTo>
                <a:cubicBezTo>
                  <a:pt x="1423" y="171"/>
                  <a:pt x="1423" y="172"/>
                  <a:pt x="1422" y="173"/>
                </a:cubicBezTo>
                <a:cubicBezTo>
                  <a:pt x="1421" y="173"/>
                  <a:pt x="1420" y="174"/>
                  <a:pt x="1419" y="174"/>
                </a:cubicBezTo>
                <a:cubicBezTo>
                  <a:pt x="1418" y="174"/>
                  <a:pt x="1416" y="174"/>
                  <a:pt x="1415" y="174"/>
                </a:cubicBezTo>
                <a:cubicBezTo>
                  <a:pt x="1413" y="174"/>
                  <a:pt x="1412" y="175"/>
                  <a:pt x="1411" y="176"/>
                </a:cubicBezTo>
                <a:cubicBezTo>
                  <a:pt x="1409" y="177"/>
                  <a:pt x="1407" y="177"/>
                  <a:pt x="1406" y="177"/>
                </a:cubicBezTo>
                <a:cubicBezTo>
                  <a:pt x="1404" y="178"/>
                  <a:pt x="1403" y="179"/>
                  <a:pt x="1402" y="180"/>
                </a:cubicBezTo>
                <a:cubicBezTo>
                  <a:pt x="1401" y="180"/>
                  <a:pt x="1400" y="181"/>
                  <a:pt x="1399" y="182"/>
                </a:cubicBezTo>
                <a:cubicBezTo>
                  <a:pt x="1397" y="182"/>
                  <a:pt x="1397" y="181"/>
                  <a:pt x="1396" y="180"/>
                </a:cubicBezTo>
                <a:cubicBezTo>
                  <a:pt x="1395" y="180"/>
                  <a:pt x="1394" y="180"/>
                  <a:pt x="1393" y="180"/>
                </a:cubicBezTo>
                <a:cubicBezTo>
                  <a:pt x="1392" y="180"/>
                  <a:pt x="1390" y="180"/>
                  <a:pt x="1388" y="181"/>
                </a:cubicBezTo>
                <a:cubicBezTo>
                  <a:pt x="1387" y="181"/>
                  <a:pt x="1385" y="182"/>
                  <a:pt x="1383" y="182"/>
                </a:cubicBezTo>
                <a:cubicBezTo>
                  <a:pt x="1382" y="183"/>
                  <a:pt x="1380" y="184"/>
                  <a:pt x="1379" y="185"/>
                </a:cubicBezTo>
                <a:cubicBezTo>
                  <a:pt x="1378" y="185"/>
                  <a:pt x="1375" y="186"/>
                  <a:pt x="1375" y="185"/>
                </a:cubicBezTo>
                <a:cubicBezTo>
                  <a:pt x="1374" y="185"/>
                  <a:pt x="1375" y="184"/>
                  <a:pt x="1375" y="184"/>
                </a:cubicBezTo>
                <a:cubicBezTo>
                  <a:pt x="1374" y="183"/>
                  <a:pt x="1373" y="183"/>
                  <a:pt x="1373" y="183"/>
                </a:cubicBezTo>
                <a:cubicBezTo>
                  <a:pt x="1372" y="183"/>
                  <a:pt x="1372" y="184"/>
                  <a:pt x="1371" y="184"/>
                </a:cubicBezTo>
                <a:cubicBezTo>
                  <a:pt x="1370" y="184"/>
                  <a:pt x="1369" y="184"/>
                  <a:pt x="1369" y="185"/>
                </a:cubicBezTo>
                <a:cubicBezTo>
                  <a:pt x="1368" y="185"/>
                  <a:pt x="1366" y="187"/>
                  <a:pt x="1365" y="186"/>
                </a:cubicBezTo>
                <a:cubicBezTo>
                  <a:pt x="1364" y="185"/>
                  <a:pt x="1367" y="184"/>
                  <a:pt x="1365" y="183"/>
                </a:cubicBezTo>
                <a:cubicBezTo>
                  <a:pt x="1363" y="183"/>
                  <a:pt x="1359" y="185"/>
                  <a:pt x="1358" y="183"/>
                </a:cubicBezTo>
                <a:cubicBezTo>
                  <a:pt x="1357" y="183"/>
                  <a:pt x="1358" y="183"/>
                  <a:pt x="1357" y="182"/>
                </a:cubicBezTo>
                <a:cubicBezTo>
                  <a:pt x="1357" y="182"/>
                  <a:pt x="1356" y="182"/>
                  <a:pt x="1356" y="182"/>
                </a:cubicBezTo>
                <a:cubicBezTo>
                  <a:pt x="1355" y="182"/>
                  <a:pt x="1352" y="184"/>
                  <a:pt x="1352" y="182"/>
                </a:cubicBezTo>
                <a:cubicBezTo>
                  <a:pt x="1350" y="181"/>
                  <a:pt x="1349" y="181"/>
                  <a:pt x="1348" y="182"/>
                </a:cubicBezTo>
                <a:cubicBezTo>
                  <a:pt x="1347" y="183"/>
                  <a:pt x="1345" y="183"/>
                  <a:pt x="1344" y="183"/>
                </a:cubicBezTo>
                <a:cubicBezTo>
                  <a:pt x="1343" y="183"/>
                  <a:pt x="1342" y="183"/>
                  <a:pt x="1341" y="183"/>
                </a:cubicBezTo>
                <a:cubicBezTo>
                  <a:pt x="1340" y="183"/>
                  <a:pt x="1340" y="184"/>
                  <a:pt x="1339" y="184"/>
                </a:cubicBezTo>
                <a:cubicBezTo>
                  <a:pt x="1338" y="184"/>
                  <a:pt x="1338" y="183"/>
                  <a:pt x="1337" y="184"/>
                </a:cubicBezTo>
                <a:cubicBezTo>
                  <a:pt x="1336" y="185"/>
                  <a:pt x="1337" y="185"/>
                  <a:pt x="1338" y="186"/>
                </a:cubicBezTo>
                <a:cubicBezTo>
                  <a:pt x="1338" y="186"/>
                  <a:pt x="1338" y="187"/>
                  <a:pt x="1338" y="188"/>
                </a:cubicBezTo>
                <a:cubicBezTo>
                  <a:pt x="1339" y="188"/>
                  <a:pt x="1340" y="188"/>
                  <a:pt x="1340" y="189"/>
                </a:cubicBezTo>
                <a:cubicBezTo>
                  <a:pt x="1341" y="190"/>
                  <a:pt x="1336" y="191"/>
                  <a:pt x="1335" y="191"/>
                </a:cubicBezTo>
                <a:cubicBezTo>
                  <a:pt x="1334" y="192"/>
                  <a:pt x="1334" y="192"/>
                  <a:pt x="1333" y="192"/>
                </a:cubicBezTo>
                <a:cubicBezTo>
                  <a:pt x="1332" y="193"/>
                  <a:pt x="1330" y="195"/>
                  <a:pt x="1328" y="194"/>
                </a:cubicBezTo>
                <a:cubicBezTo>
                  <a:pt x="1327" y="194"/>
                  <a:pt x="1328" y="194"/>
                  <a:pt x="1328" y="193"/>
                </a:cubicBezTo>
                <a:cubicBezTo>
                  <a:pt x="1328" y="192"/>
                  <a:pt x="1327" y="192"/>
                  <a:pt x="1327" y="192"/>
                </a:cubicBezTo>
                <a:cubicBezTo>
                  <a:pt x="1328" y="190"/>
                  <a:pt x="1331" y="191"/>
                  <a:pt x="1330" y="189"/>
                </a:cubicBezTo>
                <a:cubicBezTo>
                  <a:pt x="1329" y="188"/>
                  <a:pt x="1326" y="188"/>
                  <a:pt x="1326" y="189"/>
                </a:cubicBezTo>
                <a:cubicBezTo>
                  <a:pt x="1325" y="189"/>
                  <a:pt x="1324" y="190"/>
                  <a:pt x="1324" y="190"/>
                </a:cubicBezTo>
                <a:cubicBezTo>
                  <a:pt x="1323" y="190"/>
                  <a:pt x="1322" y="190"/>
                  <a:pt x="1322" y="190"/>
                </a:cubicBezTo>
                <a:cubicBezTo>
                  <a:pt x="1320" y="191"/>
                  <a:pt x="1322" y="191"/>
                  <a:pt x="1322" y="191"/>
                </a:cubicBezTo>
                <a:cubicBezTo>
                  <a:pt x="1322" y="192"/>
                  <a:pt x="1322" y="192"/>
                  <a:pt x="1323" y="192"/>
                </a:cubicBezTo>
                <a:cubicBezTo>
                  <a:pt x="1323" y="193"/>
                  <a:pt x="1323" y="193"/>
                  <a:pt x="1324" y="193"/>
                </a:cubicBezTo>
                <a:cubicBezTo>
                  <a:pt x="1324" y="195"/>
                  <a:pt x="1321" y="194"/>
                  <a:pt x="1320" y="194"/>
                </a:cubicBezTo>
                <a:cubicBezTo>
                  <a:pt x="1318" y="194"/>
                  <a:pt x="1317" y="195"/>
                  <a:pt x="1315" y="196"/>
                </a:cubicBezTo>
                <a:cubicBezTo>
                  <a:pt x="1313" y="197"/>
                  <a:pt x="1309" y="196"/>
                  <a:pt x="1306" y="197"/>
                </a:cubicBezTo>
                <a:cubicBezTo>
                  <a:pt x="1304" y="197"/>
                  <a:pt x="1303" y="197"/>
                  <a:pt x="1302" y="198"/>
                </a:cubicBezTo>
                <a:cubicBezTo>
                  <a:pt x="1300" y="199"/>
                  <a:pt x="1299" y="200"/>
                  <a:pt x="1297" y="200"/>
                </a:cubicBezTo>
                <a:cubicBezTo>
                  <a:pt x="1296" y="200"/>
                  <a:pt x="1294" y="200"/>
                  <a:pt x="1293" y="201"/>
                </a:cubicBezTo>
                <a:cubicBezTo>
                  <a:pt x="1291" y="202"/>
                  <a:pt x="1290" y="203"/>
                  <a:pt x="1289" y="204"/>
                </a:cubicBezTo>
                <a:cubicBezTo>
                  <a:pt x="1287" y="205"/>
                  <a:pt x="1286" y="205"/>
                  <a:pt x="1284" y="206"/>
                </a:cubicBezTo>
                <a:cubicBezTo>
                  <a:pt x="1283" y="206"/>
                  <a:pt x="1282" y="207"/>
                  <a:pt x="1281" y="207"/>
                </a:cubicBezTo>
                <a:cubicBezTo>
                  <a:pt x="1280" y="206"/>
                  <a:pt x="1280" y="206"/>
                  <a:pt x="1279" y="206"/>
                </a:cubicBezTo>
                <a:cubicBezTo>
                  <a:pt x="1279" y="206"/>
                  <a:pt x="1278" y="206"/>
                  <a:pt x="1278" y="207"/>
                </a:cubicBezTo>
                <a:cubicBezTo>
                  <a:pt x="1278" y="207"/>
                  <a:pt x="1279" y="207"/>
                  <a:pt x="1279" y="207"/>
                </a:cubicBezTo>
                <a:cubicBezTo>
                  <a:pt x="1279" y="208"/>
                  <a:pt x="1279" y="208"/>
                  <a:pt x="1279" y="208"/>
                </a:cubicBezTo>
                <a:cubicBezTo>
                  <a:pt x="1280" y="209"/>
                  <a:pt x="1280" y="209"/>
                  <a:pt x="1281" y="209"/>
                </a:cubicBezTo>
                <a:cubicBezTo>
                  <a:pt x="1281" y="209"/>
                  <a:pt x="1282" y="209"/>
                  <a:pt x="1282" y="210"/>
                </a:cubicBezTo>
                <a:cubicBezTo>
                  <a:pt x="1281" y="211"/>
                  <a:pt x="1280" y="211"/>
                  <a:pt x="1280" y="211"/>
                </a:cubicBezTo>
                <a:cubicBezTo>
                  <a:pt x="1278" y="211"/>
                  <a:pt x="1276" y="211"/>
                  <a:pt x="1275" y="212"/>
                </a:cubicBezTo>
                <a:cubicBezTo>
                  <a:pt x="1274" y="212"/>
                  <a:pt x="1274" y="213"/>
                  <a:pt x="1273" y="213"/>
                </a:cubicBezTo>
                <a:cubicBezTo>
                  <a:pt x="1272" y="213"/>
                  <a:pt x="1271" y="212"/>
                  <a:pt x="1270" y="213"/>
                </a:cubicBezTo>
                <a:cubicBezTo>
                  <a:pt x="1270" y="213"/>
                  <a:pt x="1269" y="214"/>
                  <a:pt x="1270" y="215"/>
                </a:cubicBezTo>
                <a:cubicBezTo>
                  <a:pt x="1270" y="216"/>
                  <a:pt x="1271" y="216"/>
                  <a:pt x="1271" y="217"/>
                </a:cubicBezTo>
                <a:cubicBezTo>
                  <a:pt x="1271" y="218"/>
                  <a:pt x="1271" y="218"/>
                  <a:pt x="1272" y="219"/>
                </a:cubicBezTo>
                <a:cubicBezTo>
                  <a:pt x="1272" y="219"/>
                  <a:pt x="1273" y="220"/>
                  <a:pt x="1273" y="220"/>
                </a:cubicBezTo>
                <a:cubicBezTo>
                  <a:pt x="1272" y="222"/>
                  <a:pt x="1269" y="221"/>
                  <a:pt x="1268" y="221"/>
                </a:cubicBezTo>
                <a:cubicBezTo>
                  <a:pt x="1267" y="220"/>
                  <a:pt x="1266" y="219"/>
                  <a:pt x="1265" y="219"/>
                </a:cubicBezTo>
                <a:cubicBezTo>
                  <a:pt x="1263" y="219"/>
                  <a:pt x="1262" y="219"/>
                  <a:pt x="1260" y="219"/>
                </a:cubicBezTo>
                <a:cubicBezTo>
                  <a:pt x="1259" y="219"/>
                  <a:pt x="1258" y="219"/>
                  <a:pt x="1257" y="220"/>
                </a:cubicBezTo>
                <a:cubicBezTo>
                  <a:pt x="1256" y="220"/>
                  <a:pt x="1256" y="220"/>
                  <a:pt x="1255" y="220"/>
                </a:cubicBezTo>
                <a:cubicBezTo>
                  <a:pt x="1255" y="220"/>
                  <a:pt x="1254" y="220"/>
                  <a:pt x="1254" y="221"/>
                </a:cubicBezTo>
                <a:cubicBezTo>
                  <a:pt x="1253" y="223"/>
                  <a:pt x="1256" y="222"/>
                  <a:pt x="1257" y="222"/>
                </a:cubicBezTo>
                <a:cubicBezTo>
                  <a:pt x="1257" y="223"/>
                  <a:pt x="1256" y="226"/>
                  <a:pt x="1255" y="226"/>
                </a:cubicBezTo>
                <a:cubicBezTo>
                  <a:pt x="1254" y="227"/>
                  <a:pt x="1253" y="227"/>
                  <a:pt x="1252" y="229"/>
                </a:cubicBezTo>
                <a:cubicBezTo>
                  <a:pt x="1251" y="230"/>
                  <a:pt x="1250" y="232"/>
                  <a:pt x="1249" y="231"/>
                </a:cubicBezTo>
                <a:cubicBezTo>
                  <a:pt x="1248" y="231"/>
                  <a:pt x="1248" y="230"/>
                  <a:pt x="1248" y="229"/>
                </a:cubicBezTo>
                <a:cubicBezTo>
                  <a:pt x="1247" y="229"/>
                  <a:pt x="1247" y="229"/>
                  <a:pt x="1247" y="228"/>
                </a:cubicBezTo>
                <a:cubicBezTo>
                  <a:pt x="1247" y="227"/>
                  <a:pt x="1247" y="226"/>
                  <a:pt x="1246" y="226"/>
                </a:cubicBezTo>
                <a:cubicBezTo>
                  <a:pt x="1245" y="226"/>
                  <a:pt x="1245" y="227"/>
                  <a:pt x="1244" y="228"/>
                </a:cubicBezTo>
                <a:cubicBezTo>
                  <a:pt x="1244" y="228"/>
                  <a:pt x="1243" y="229"/>
                  <a:pt x="1242" y="228"/>
                </a:cubicBezTo>
                <a:cubicBezTo>
                  <a:pt x="1241" y="228"/>
                  <a:pt x="1242" y="227"/>
                  <a:pt x="1242" y="227"/>
                </a:cubicBezTo>
                <a:cubicBezTo>
                  <a:pt x="1242" y="226"/>
                  <a:pt x="1241" y="225"/>
                  <a:pt x="1240" y="225"/>
                </a:cubicBezTo>
                <a:cubicBezTo>
                  <a:pt x="1239" y="225"/>
                  <a:pt x="1239" y="226"/>
                  <a:pt x="1239" y="226"/>
                </a:cubicBezTo>
                <a:cubicBezTo>
                  <a:pt x="1238" y="226"/>
                  <a:pt x="1237" y="226"/>
                  <a:pt x="1236" y="226"/>
                </a:cubicBezTo>
                <a:cubicBezTo>
                  <a:pt x="1236" y="227"/>
                  <a:pt x="1236" y="227"/>
                  <a:pt x="1236" y="228"/>
                </a:cubicBezTo>
                <a:cubicBezTo>
                  <a:pt x="1235" y="229"/>
                  <a:pt x="1232" y="230"/>
                  <a:pt x="1234" y="231"/>
                </a:cubicBezTo>
                <a:cubicBezTo>
                  <a:pt x="1235" y="232"/>
                  <a:pt x="1236" y="230"/>
                  <a:pt x="1238" y="231"/>
                </a:cubicBezTo>
                <a:cubicBezTo>
                  <a:pt x="1239" y="231"/>
                  <a:pt x="1238" y="232"/>
                  <a:pt x="1237" y="233"/>
                </a:cubicBezTo>
                <a:cubicBezTo>
                  <a:pt x="1237" y="235"/>
                  <a:pt x="1239" y="235"/>
                  <a:pt x="1240" y="234"/>
                </a:cubicBezTo>
                <a:cubicBezTo>
                  <a:pt x="1241" y="234"/>
                  <a:pt x="1241" y="234"/>
                  <a:pt x="1241" y="234"/>
                </a:cubicBezTo>
                <a:cubicBezTo>
                  <a:pt x="1242" y="233"/>
                  <a:pt x="1242" y="234"/>
                  <a:pt x="1243" y="234"/>
                </a:cubicBezTo>
                <a:cubicBezTo>
                  <a:pt x="1244" y="234"/>
                  <a:pt x="1245" y="232"/>
                  <a:pt x="1247" y="233"/>
                </a:cubicBezTo>
                <a:cubicBezTo>
                  <a:pt x="1249" y="234"/>
                  <a:pt x="1245" y="234"/>
                  <a:pt x="1245" y="234"/>
                </a:cubicBezTo>
                <a:cubicBezTo>
                  <a:pt x="1244" y="235"/>
                  <a:pt x="1244" y="235"/>
                  <a:pt x="1245" y="235"/>
                </a:cubicBezTo>
                <a:cubicBezTo>
                  <a:pt x="1246" y="236"/>
                  <a:pt x="1246" y="235"/>
                  <a:pt x="1247" y="235"/>
                </a:cubicBezTo>
                <a:cubicBezTo>
                  <a:pt x="1248" y="236"/>
                  <a:pt x="1248" y="236"/>
                  <a:pt x="1249" y="236"/>
                </a:cubicBezTo>
                <a:cubicBezTo>
                  <a:pt x="1250" y="236"/>
                  <a:pt x="1250" y="235"/>
                  <a:pt x="1251" y="235"/>
                </a:cubicBezTo>
                <a:cubicBezTo>
                  <a:pt x="1252" y="236"/>
                  <a:pt x="1252" y="236"/>
                  <a:pt x="1252" y="236"/>
                </a:cubicBezTo>
                <a:cubicBezTo>
                  <a:pt x="1251" y="237"/>
                  <a:pt x="1251" y="237"/>
                  <a:pt x="1250" y="238"/>
                </a:cubicBezTo>
                <a:cubicBezTo>
                  <a:pt x="1249" y="238"/>
                  <a:pt x="1249" y="237"/>
                  <a:pt x="1248" y="237"/>
                </a:cubicBezTo>
                <a:cubicBezTo>
                  <a:pt x="1247" y="237"/>
                  <a:pt x="1246" y="237"/>
                  <a:pt x="1246" y="238"/>
                </a:cubicBezTo>
                <a:cubicBezTo>
                  <a:pt x="1244" y="238"/>
                  <a:pt x="1243" y="238"/>
                  <a:pt x="1241" y="239"/>
                </a:cubicBezTo>
                <a:cubicBezTo>
                  <a:pt x="1240" y="239"/>
                  <a:pt x="1239" y="240"/>
                  <a:pt x="1238" y="240"/>
                </a:cubicBezTo>
                <a:cubicBezTo>
                  <a:pt x="1237" y="240"/>
                  <a:pt x="1236" y="240"/>
                  <a:pt x="1235" y="240"/>
                </a:cubicBezTo>
                <a:cubicBezTo>
                  <a:pt x="1235" y="241"/>
                  <a:pt x="1234" y="241"/>
                  <a:pt x="1235" y="242"/>
                </a:cubicBezTo>
                <a:cubicBezTo>
                  <a:pt x="1236" y="242"/>
                  <a:pt x="1236" y="241"/>
                  <a:pt x="1237" y="242"/>
                </a:cubicBezTo>
                <a:cubicBezTo>
                  <a:pt x="1238" y="242"/>
                  <a:pt x="1238" y="243"/>
                  <a:pt x="1239" y="243"/>
                </a:cubicBezTo>
                <a:cubicBezTo>
                  <a:pt x="1240" y="243"/>
                  <a:pt x="1241" y="241"/>
                  <a:pt x="1242" y="241"/>
                </a:cubicBezTo>
                <a:cubicBezTo>
                  <a:pt x="1243" y="241"/>
                  <a:pt x="1244" y="241"/>
                  <a:pt x="1245" y="242"/>
                </a:cubicBezTo>
                <a:cubicBezTo>
                  <a:pt x="1246" y="242"/>
                  <a:pt x="1248" y="241"/>
                  <a:pt x="1249" y="242"/>
                </a:cubicBezTo>
                <a:cubicBezTo>
                  <a:pt x="1249" y="242"/>
                  <a:pt x="1249" y="243"/>
                  <a:pt x="1249" y="244"/>
                </a:cubicBezTo>
                <a:cubicBezTo>
                  <a:pt x="1250" y="245"/>
                  <a:pt x="1251" y="245"/>
                  <a:pt x="1252" y="245"/>
                </a:cubicBezTo>
                <a:cubicBezTo>
                  <a:pt x="1253" y="245"/>
                  <a:pt x="1253" y="245"/>
                  <a:pt x="1254" y="246"/>
                </a:cubicBezTo>
                <a:cubicBezTo>
                  <a:pt x="1254" y="246"/>
                  <a:pt x="1255" y="246"/>
                  <a:pt x="1256" y="246"/>
                </a:cubicBezTo>
                <a:cubicBezTo>
                  <a:pt x="1258" y="246"/>
                  <a:pt x="1255" y="247"/>
                  <a:pt x="1254" y="247"/>
                </a:cubicBezTo>
                <a:cubicBezTo>
                  <a:pt x="1253" y="246"/>
                  <a:pt x="1253" y="246"/>
                  <a:pt x="1252" y="246"/>
                </a:cubicBezTo>
                <a:cubicBezTo>
                  <a:pt x="1251" y="246"/>
                  <a:pt x="1251" y="246"/>
                  <a:pt x="1250" y="246"/>
                </a:cubicBezTo>
                <a:cubicBezTo>
                  <a:pt x="1249" y="246"/>
                  <a:pt x="1248" y="245"/>
                  <a:pt x="1247" y="245"/>
                </a:cubicBezTo>
                <a:cubicBezTo>
                  <a:pt x="1245" y="245"/>
                  <a:pt x="1244" y="245"/>
                  <a:pt x="1242" y="246"/>
                </a:cubicBezTo>
                <a:cubicBezTo>
                  <a:pt x="1241" y="246"/>
                  <a:pt x="1241" y="246"/>
                  <a:pt x="1240" y="246"/>
                </a:cubicBezTo>
                <a:cubicBezTo>
                  <a:pt x="1239" y="246"/>
                  <a:pt x="1239" y="247"/>
                  <a:pt x="1238" y="247"/>
                </a:cubicBezTo>
                <a:cubicBezTo>
                  <a:pt x="1237" y="248"/>
                  <a:pt x="1236" y="246"/>
                  <a:pt x="1235" y="246"/>
                </a:cubicBezTo>
                <a:cubicBezTo>
                  <a:pt x="1234" y="246"/>
                  <a:pt x="1233" y="246"/>
                  <a:pt x="1232" y="247"/>
                </a:cubicBezTo>
                <a:cubicBezTo>
                  <a:pt x="1232" y="247"/>
                  <a:pt x="1231" y="247"/>
                  <a:pt x="1230" y="247"/>
                </a:cubicBezTo>
                <a:cubicBezTo>
                  <a:pt x="1230" y="247"/>
                  <a:pt x="1230" y="248"/>
                  <a:pt x="1230" y="249"/>
                </a:cubicBezTo>
                <a:cubicBezTo>
                  <a:pt x="1230" y="250"/>
                  <a:pt x="1230" y="250"/>
                  <a:pt x="1231" y="250"/>
                </a:cubicBezTo>
                <a:cubicBezTo>
                  <a:pt x="1232" y="251"/>
                  <a:pt x="1233" y="250"/>
                  <a:pt x="1233" y="251"/>
                </a:cubicBezTo>
                <a:cubicBezTo>
                  <a:pt x="1234" y="252"/>
                  <a:pt x="1234" y="253"/>
                  <a:pt x="1235" y="252"/>
                </a:cubicBezTo>
                <a:cubicBezTo>
                  <a:pt x="1236" y="252"/>
                  <a:pt x="1236" y="252"/>
                  <a:pt x="1236" y="251"/>
                </a:cubicBezTo>
                <a:cubicBezTo>
                  <a:pt x="1237" y="251"/>
                  <a:pt x="1238" y="251"/>
                  <a:pt x="1239" y="252"/>
                </a:cubicBezTo>
                <a:cubicBezTo>
                  <a:pt x="1239" y="252"/>
                  <a:pt x="1240" y="253"/>
                  <a:pt x="1241" y="253"/>
                </a:cubicBezTo>
                <a:cubicBezTo>
                  <a:pt x="1241" y="253"/>
                  <a:pt x="1242" y="254"/>
                  <a:pt x="1242" y="254"/>
                </a:cubicBezTo>
                <a:cubicBezTo>
                  <a:pt x="1242" y="256"/>
                  <a:pt x="1239" y="254"/>
                  <a:pt x="1238" y="255"/>
                </a:cubicBezTo>
                <a:cubicBezTo>
                  <a:pt x="1237" y="255"/>
                  <a:pt x="1236" y="256"/>
                  <a:pt x="1235" y="256"/>
                </a:cubicBezTo>
                <a:cubicBezTo>
                  <a:pt x="1234" y="256"/>
                  <a:pt x="1232" y="255"/>
                  <a:pt x="1231" y="255"/>
                </a:cubicBezTo>
                <a:cubicBezTo>
                  <a:pt x="1229" y="255"/>
                  <a:pt x="1229" y="256"/>
                  <a:pt x="1227" y="257"/>
                </a:cubicBezTo>
                <a:cubicBezTo>
                  <a:pt x="1227" y="257"/>
                  <a:pt x="1225" y="257"/>
                  <a:pt x="1225" y="258"/>
                </a:cubicBezTo>
                <a:cubicBezTo>
                  <a:pt x="1224" y="259"/>
                  <a:pt x="1225" y="259"/>
                  <a:pt x="1226" y="259"/>
                </a:cubicBezTo>
                <a:cubicBezTo>
                  <a:pt x="1227" y="259"/>
                  <a:pt x="1227" y="259"/>
                  <a:pt x="1228" y="260"/>
                </a:cubicBezTo>
                <a:cubicBezTo>
                  <a:pt x="1229" y="260"/>
                  <a:pt x="1229" y="260"/>
                  <a:pt x="1230" y="260"/>
                </a:cubicBezTo>
                <a:cubicBezTo>
                  <a:pt x="1231" y="260"/>
                  <a:pt x="1232" y="260"/>
                  <a:pt x="1232" y="260"/>
                </a:cubicBezTo>
                <a:cubicBezTo>
                  <a:pt x="1233" y="261"/>
                  <a:pt x="1232" y="261"/>
                  <a:pt x="1232" y="262"/>
                </a:cubicBezTo>
                <a:cubicBezTo>
                  <a:pt x="1231" y="262"/>
                  <a:pt x="1231" y="262"/>
                  <a:pt x="1230" y="262"/>
                </a:cubicBezTo>
                <a:cubicBezTo>
                  <a:pt x="1229" y="262"/>
                  <a:pt x="1229" y="262"/>
                  <a:pt x="1228" y="262"/>
                </a:cubicBezTo>
                <a:cubicBezTo>
                  <a:pt x="1227" y="262"/>
                  <a:pt x="1226" y="262"/>
                  <a:pt x="1225" y="262"/>
                </a:cubicBezTo>
                <a:cubicBezTo>
                  <a:pt x="1224" y="262"/>
                  <a:pt x="1224" y="261"/>
                  <a:pt x="1223" y="261"/>
                </a:cubicBezTo>
                <a:cubicBezTo>
                  <a:pt x="1222" y="261"/>
                  <a:pt x="1222" y="262"/>
                  <a:pt x="1222" y="263"/>
                </a:cubicBezTo>
                <a:cubicBezTo>
                  <a:pt x="1223" y="263"/>
                  <a:pt x="1223" y="263"/>
                  <a:pt x="1224" y="263"/>
                </a:cubicBezTo>
                <a:cubicBezTo>
                  <a:pt x="1226" y="264"/>
                  <a:pt x="1227" y="264"/>
                  <a:pt x="1229" y="265"/>
                </a:cubicBezTo>
                <a:cubicBezTo>
                  <a:pt x="1231" y="265"/>
                  <a:pt x="1231" y="267"/>
                  <a:pt x="1233" y="267"/>
                </a:cubicBezTo>
                <a:cubicBezTo>
                  <a:pt x="1233" y="267"/>
                  <a:pt x="1235" y="267"/>
                  <a:pt x="1235" y="268"/>
                </a:cubicBezTo>
                <a:cubicBezTo>
                  <a:pt x="1235" y="269"/>
                  <a:pt x="1231" y="268"/>
                  <a:pt x="1230" y="268"/>
                </a:cubicBezTo>
                <a:cubicBezTo>
                  <a:pt x="1230" y="268"/>
                  <a:pt x="1229" y="267"/>
                  <a:pt x="1228" y="267"/>
                </a:cubicBezTo>
                <a:cubicBezTo>
                  <a:pt x="1228" y="267"/>
                  <a:pt x="1227" y="267"/>
                  <a:pt x="1226" y="267"/>
                </a:cubicBezTo>
                <a:cubicBezTo>
                  <a:pt x="1224" y="267"/>
                  <a:pt x="1223" y="266"/>
                  <a:pt x="1221" y="266"/>
                </a:cubicBezTo>
                <a:cubicBezTo>
                  <a:pt x="1220" y="266"/>
                  <a:pt x="1218" y="267"/>
                  <a:pt x="1217" y="268"/>
                </a:cubicBezTo>
                <a:cubicBezTo>
                  <a:pt x="1216" y="268"/>
                  <a:pt x="1216" y="269"/>
                  <a:pt x="1215" y="269"/>
                </a:cubicBezTo>
                <a:cubicBezTo>
                  <a:pt x="1214" y="270"/>
                  <a:pt x="1213" y="270"/>
                  <a:pt x="1213" y="270"/>
                </a:cubicBezTo>
                <a:cubicBezTo>
                  <a:pt x="1212" y="270"/>
                  <a:pt x="1211" y="271"/>
                  <a:pt x="1211" y="271"/>
                </a:cubicBezTo>
                <a:cubicBezTo>
                  <a:pt x="1211" y="272"/>
                  <a:pt x="1212" y="272"/>
                  <a:pt x="1213" y="272"/>
                </a:cubicBezTo>
                <a:cubicBezTo>
                  <a:pt x="1215" y="273"/>
                  <a:pt x="1213" y="275"/>
                  <a:pt x="1212" y="275"/>
                </a:cubicBezTo>
                <a:cubicBezTo>
                  <a:pt x="1210" y="275"/>
                  <a:pt x="1209" y="275"/>
                  <a:pt x="1208" y="275"/>
                </a:cubicBezTo>
                <a:cubicBezTo>
                  <a:pt x="1206" y="276"/>
                  <a:pt x="1204" y="276"/>
                  <a:pt x="1203" y="277"/>
                </a:cubicBezTo>
                <a:cubicBezTo>
                  <a:pt x="1200" y="279"/>
                  <a:pt x="1198" y="282"/>
                  <a:pt x="1194" y="280"/>
                </a:cubicBezTo>
                <a:cubicBezTo>
                  <a:pt x="1193" y="280"/>
                  <a:pt x="1193" y="281"/>
                  <a:pt x="1194" y="282"/>
                </a:cubicBezTo>
                <a:cubicBezTo>
                  <a:pt x="1195" y="283"/>
                  <a:pt x="1196" y="283"/>
                  <a:pt x="1198" y="283"/>
                </a:cubicBezTo>
                <a:cubicBezTo>
                  <a:pt x="1199" y="283"/>
                  <a:pt x="1200" y="284"/>
                  <a:pt x="1202" y="284"/>
                </a:cubicBezTo>
                <a:cubicBezTo>
                  <a:pt x="1203" y="284"/>
                  <a:pt x="1205" y="284"/>
                  <a:pt x="1207" y="284"/>
                </a:cubicBezTo>
                <a:cubicBezTo>
                  <a:pt x="1207" y="284"/>
                  <a:pt x="1208" y="285"/>
                  <a:pt x="1209" y="285"/>
                </a:cubicBezTo>
                <a:cubicBezTo>
                  <a:pt x="1209" y="285"/>
                  <a:pt x="1210" y="284"/>
                  <a:pt x="1211" y="284"/>
                </a:cubicBezTo>
                <a:cubicBezTo>
                  <a:pt x="1212" y="284"/>
                  <a:pt x="1213" y="284"/>
                  <a:pt x="1214" y="284"/>
                </a:cubicBezTo>
                <a:cubicBezTo>
                  <a:pt x="1215" y="284"/>
                  <a:pt x="1216" y="284"/>
                  <a:pt x="1217" y="284"/>
                </a:cubicBezTo>
                <a:cubicBezTo>
                  <a:pt x="1218" y="284"/>
                  <a:pt x="1219" y="284"/>
                  <a:pt x="1220" y="284"/>
                </a:cubicBezTo>
                <a:cubicBezTo>
                  <a:pt x="1221" y="284"/>
                  <a:pt x="1222" y="283"/>
                  <a:pt x="1223" y="284"/>
                </a:cubicBezTo>
                <a:cubicBezTo>
                  <a:pt x="1223" y="284"/>
                  <a:pt x="1223" y="284"/>
                  <a:pt x="1223" y="284"/>
                </a:cubicBezTo>
                <a:cubicBezTo>
                  <a:pt x="1222" y="284"/>
                  <a:pt x="1221" y="284"/>
                  <a:pt x="1221" y="285"/>
                </a:cubicBezTo>
                <a:cubicBezTo>
                  <a:pt x="1220" y="285"/>
                  <a:pt x="1220" y="285"/>
                  <a:pt x="1219" y="285"/>
                </a:cubicBezTo>
                <a:cubicBezTo>
                  <a:pt x="1218" y="285"/>
                  <a:pt x="1216" y="285"/>
                  <a:pt x="1215" y="286"/>
                </a:cubicBezTo>
                <a:cubicBezTo>
                  <a:pt x="1214" y="286"/>
                  <a:pt x="1214" y="287"/>
                  <a:pt x="1213" y="287"/>
                </a:cubicBezTo>
                <a:cubicBezTo>
                  <a:pt x="1212" y="287"/>
                  <a:pt x="1212" y="287"/>
                  <a:pt x="1211" y="287"/>
                </a:cubicBezTo>
                <a:cubicBezTo>
                  <a:pt x="1209" y="288"/>
                  <a:pt x="1208" y="289"/>
                  <a:pt x="1206" y="290"/>
                </a:cubicBezTo>
                <a:cubicBezTo>
                  <a:pt x="1205" y="290"/>
                  <a:pt x="1203" y="291"/>
                  <a:pt x="1203" y="293"/>
                </a:cubicBezTo>
                <a:cubicBezTo>
                  <a:pt x="1203" y="294"/>
                  <a:pt x="1203" y="295"/>
                  <a:pt x="1201" y="296"/>
                </a:cubicBezTo>
                <a:cubicBezTo>
                  <a:pt x="1200" y="296"/>
                  <a:pt x="1199" y="296"/>
                  <a:pt x="1200" y="297"/>
                </a:cubicBezTo>
                <a:cubicBezTo>
                  <a:pt x="1200" y="297"/>
                  <a:pt x="1201" y="297"/>
                  <a:pt x="1202" y="297"/>
                </a:cubicBezTo>
                <a:cubicBezTo>
                  <a:pt x="1203" y="296"/>
                  <a:pt x="1205" y="297"/>
                  <a:pt x="1206" y="297"/>
                </a:cubicBezTo>
                <a:cubicBezTo>
                  <a:pt x="1208" y="297"/>
                  <a:pt x="1209" y="297"/>
                  <a:pt x="1210" y="297"/>
                </a:cubicBezTo>
                <a:cubicBezTo>
                  <a:pt x="1212" y="296"/>
                  <a:pt x="1213" y="295"/>
                  <a:pt x="1214" y="295"/>
                </a:cubicBezTo>
                <a:cubicBezTo>
                  <a:pt x="1216" y="294"/>
                  <a:pt x="1217" y="294"/>
                  <a:pt x="1219" y="295"/>
                </a:cubicBezTo>
                <a:cubicBezTo>
                  <a:pt x="1219" y="295"/>
                  <a:pt x="1220" y="296"/>
                  <a:pt x="1220" y="296"/>
                </a:cubicBezTo>
                <a:cubicBezTo>
                  <a:pt x="1221" y="297"/>
                  <a:pt x="1222" y="297"/>
                  <a:pt x="1223" y="297"/>
                </a:cubicBezTo>
                <a:cubicBezTo>
                  <a:pt x="1223" y="298"/>
                  <a:pt x="1223" y="298"/>
                  <a:pt x="1222" y="298"/>
                </a:cubicBezTo>
                <a:cubicBezTo>
                  <a:pt x="1221" y="298"/>
                  <a:pt x="1221" y="298"/>
                  <a:pt x="1220" y="297"/>
                </a:cubicBezTo>
                <a:cubicBezTo>
                  <a:pt x="1219" y="297"/>
                  <a:pt x="1218" y="297"/>
                  <a:pt x="1216" y="297"/>
                </a:cubicBezTo>
                <a:cubicBezTo>
                  <a:pt x="1215" y="297"/>
                  <a:pt x="1213" y="297"/>
                  <a:pt x="1212" y="297"/>
                </a:cubicBezTo>
                <a:cubicBezTo>
                  <a:pt x="1210" y="297"/>
                  <a:pt x="1208" y="298"/>
                  <a:pt x="1207" y="298"/>
                </a:cubicBezTo>
                <a:cubicBezTo>
                  <a:pt x="1205" y="298"/>
                  <a:pt x="1204" y="299"/>
                  <a:pt x="1202" y="299"/>
                </a:cubicBezTo>
                <a:cubicBezTo>
                  <a:pt x="1201" y="300"/>
                  <a:pt x="1199" y="299"/>
                  <a:pt x="1197" y="299"/>
                </a:cubicBezTo>
                <a:cubicBezTo>
                  <a:pt x="1195" y="300"/>
                  <a:pt x="1193" y="301"/>
                  <a:pt x="1192" y="302"/>
                </a:cubicBezTo>
                <a:cubicBezTo>
                  <a:pt x="1188" y="303"/>
                  <a:pt x="1183" y="302"/>
                  <a:pt x="1182" y="306"/>
                </a:cubicBezTo>
                <a:cubicBezTo>
                  <a:pt x="1182" y="307"/>
                  <a:pt x="1182" y="307"/>
                  <a:pt x="1183" y="308"/>
                </a:cubicBezTo>
                <a:cubicBezTo>
                  <a:pt x="1183" y="308"/>
                  <a:pt x="1184" y="309"/>
                  <a:pt x="1183" y="310"/>
                </a:cubicBezTo>
                <a:cubicBezTo>
                  <a:pt x="1183" y="311"/>
                  <a:pt x="1182" y="310"/>
                  <a:pt x="1182" y="310"/>
                </a:cubicBezTo>
                <a:cubicBezTo>
                  <a:pt x="1181" y="311"/>
                  <a:pt x="1182" y="311"/>
                  <a:pt x="1182" y="312"/>
                </a:cubicBezTo>
                <a:cubicBezTo>
                  <a:pt x="1182" y="313"/>
                  <a:pt x="1182" y="313"/>
                  <a:pt x="1183" y="313"/>
                </a:cubicBezTo>
                <a:cubicBezTo>
                  <a:pt x="1184" y="313"/>
                  <a:pt x="1184" y="314"/>
                  <a:pt x="1185" y="314"/>
                </a:cubicBezTo>
                <a:cubicBezTo>
                  <a:pt x="1185" y="315"/>
                  <a:pt x="1184" y="315"/>
                  <a:pt x="1183" y="315"/>
                </a:cubicBezTo>
                <a:cubicBezTo>
                  <a:pt x="1183" y="314"/>
                  <a:pt x="1183" y="314"/>
                  <a:pt x="1182" y="314"/>
                </a:cubicBezTo>
                <a:cubicBezTo>
                  <a:pt x="1181" y="314"/>
                  <a:pt x="1179" y="314"/>
                  <a:pt x="1178" y="314"/>
                </a:cubicBezTo>
                <a:cubicBezTo>
                  <a:pt x="1176" y="315"/>
                  <a:pt x="1175" y="315"/>
                  <a:pt x="1173" y="316"/>
                </a:cubicBezTo>
                <a:cubicBezTo>
                  <a:pt x="1173" y="317"/>
                  <a:pt x="1172" y="317"/>
                  <a:pt x="1171" y="317"/>
                </a:cubicBezTo>
                <a:cubicBezTo>
                  <a:pt x="1171" y="318"/>
                  <a:pt x="1171" y="318"/>
                  <a:pt x="1170" y="319"/>
                </a:cubicBezTo>
                <a:cubicBezTo>
                  <a:pt x="1169" y="319"/>
                  <a:pt x="1169" y="319"/>
                  <a:pt x="1168" y="320"/>
                </a:cubicBezTo>
                <a:cubicBezTo>
                  <a:pt x="1167" y="321"/>
                  <a:pt x="1169" y="322"/>
                  <a:pt x="1170" y="322"/>
                </a:cubicBezTo>
                <a:cubicBezTo>
                  <a:pt x="1171" y="322"/>
                  <a:pt x="1171" y="322"/>
                  <a:pt x="1172" y="322"/>
                </a:cubicBezTo>
                <a:cubicBezTo>
                  <a:pt x="1173" y="322"/>
                  <a:pt x="1174" y="323"/>
                  <a:pt x="1175" y="323"/>
                </a:cubicBezTo>
                <a:cubicBezTo>
                  <a:pt x="1176" y="323"/>
                  <a:pt x="1177" y="322"/>
                  <a:pt x="1179" y="322"/>
                </a:cubicBezTo>
                <a:cubicBezTo>
                  <a:pt x="1180" y="322"/>
                  <a:pt x="1180" y="323"/>
                  <a:pt x="1179" y="323"/>
                </a:cubicBezTo>
                <a:cubicBezTo>
                  <a:pt x="1179" y="323"/>
                  <a:pt x="1178" y="323"/>
                  <a:pt x="1178" y="323"/>
                </a:cubicBezTo>
                <a:cubicBezTo>
                  <a:pt x="1177" y="323"/>
                  <a:pt x="1177" y="324"/>
                  <a:pt x="1176" y="324"/>
                </a:cubicBezTo>
                <a:cubicBezTo>
                  <a:pt x="1175" y="324"/>
                  <a:pt x="1175" y="324"/>
                  <a:pt x="1174" y="325"/>
                </a:cubicBezTo>
                <a:cubicBezTo>
                  <a:pt x="1174" y="325"/>
                  <a:pt x="1174" y="326"/>
                  <a:pt x="1174" y="327"/>
                </a:cubicBezTo>
                <a:cubicBezTo>
                  <a:pt x="1175" y="327"/>
                  <a:pt x="1176" y="326"/>
                  <a:pt x="1176" y="326"/>
                </a:cubicBezTo>
                <a:cubicBezTo>
                  <a:pt x="1177" y="326"/>
                  <a:pt x="1178" y="327"/>
                  <a:pt x="1178" y="326"/>
                </a:cubicBezTo>
                <a:cubicBezTo>
                  <a:pt x="1179" y="326"/>
                  <a:pt x="1179" y="325"/>
                  <a:pt x="1180" y="325"/>
                </a:cubicBezTo>
                <a:cubicBezTo>
                  <a:pt x="1181" y="326"/>
                  <a:pt x="1180" y="327"/>
                  <a:pt x="1179" y="328"/>
                </a:cubicBezTo>
                <a:cubicBezTo>
                  <a:pt x="1178" y="328"/>
                  <a:pt x="1177" y="328"/>
                  <a:pt x="1175" y="329"/>
                </a:cubicBezTo>
                <a:cubicBezTo>
                  <a:pt x="1175" y="329"/>
                  <a:pt x="1174" y="330"/>
                  <a:pt x="1174" y="330"/>
                </a:cubicBezTo>
                <a:cubicBezTo>
                  <a:pt x="1173" y="331"/>
                  <a:pt x="1172" y="331"/>
                  <a:pt x="1173" y="332"/>
                </a:cubicBezTo>
                <a:cubicBezTo>
                  <a:pt x="1173" y="332"/>
                  <a:pt x="1174" y="332"/>
                  <a:pt x="1174" y="333"/>
                </a:cubicBezTo>
                <a:cubicBezTo>
                  <a:pt x="1174" y="334"/>
                  <a:pt x="1174" y="334"/>
                  <a:pt x="1173" y="335"/>
                </a:cubicBezTo>
                <a:cubicBezTo>
                  <a:pt x="1173" y="335"/>
                  <a:pt x="1172" y="334"/>
                  <a:pt x="1172" y="335"/>
                </a:cubicBezTo>
                <a:cubicBezTo>
                  <a:pt x="1172" y="335"/>
                  <a:pt x="1172" y="335"/>
                  <a:pt x="1172" y="335"/>
                </a:cubicBezTo>
                <a:cubicBezTo>
                  <a:pt x="1173" y="336"/>
                  <a:pt x="1173" y="336"/>
                  <a:pt x="1172" y="337"/>
                </a:cubicBezTo>
                <a:cubicBezTo>
                  <a:pt x="1172" y="337"/>
                  <a:pt x="1172" y="338"/>
                  <a:pt x="1171" y="338"/>
                </a:cubicBezTo>
                <a:cubicBezTo>
                  <a:pt x="1171" y="338"/>
                  <a:pt x="1170" y="338"/>
                  <a:pt x="1170" y="338"/>
                </a:cubicBezTo>
                <a:cubicBezTo>
                  <a:pt x="1170" y="338"/>
                  <a:pt x="1170" y="338"/>
                  <a:pt x="1169" y="337"/>
                </a:cubicBezTo>
                <a:cubicBezTo>
                  <a:pt x="1169" y="337"/>
                  <a:pt x="1168" y="337"/>
                  <a:pt x="1169" y="338"/>
                </a:cubicBezTo>
                <a:cubicBezTo>
                  <a:pt x="1169" y="338"/>
                  <a:pt x="1169" y="339"/>
                  <a:pt x="1169" y="340"/>
                </a:cubicBezTo>
                <a:cubicBezTo>
                  <a:pt x="1169" y="341"/>
                  <a:pt x="1168" y="341"/>
                  <a:pt x="1168" y="342"/>
                </a:cubicBezTo>
                <a:cubicBezTo>
                  <a:pt x="1168" y="343"/>
                  <a:pt x="1170" y="345"/>
                  <a:pt x="1168" y="346"/>
                </a:cubicBezTo>
                <a:cubicBezTo>
                  <a:pt x="1167" y="346"/>
                  <a:pt x="1166" y="346"/>
                  <a:pt x="1165" y="346"/>
                </a:cubicBezTo>
                <a:cubicBezTo>
                  <a:pt x="1165" y="346"/>
                  <a:pt x="1165" y="345"/>
                  <a:pt x="1164" y="345"/>
                </a:cubicBezTo>
                <a:cubicBezTo>
                  <a:pt x="1163" y="344"/>
                  <a:pt x="1161" y="345"/>
                  <a:pt x="1159" y="344"/>
                </a:cubicBezTo>
                <a:cubicBezTo>
                  <a:pt x="1159" y="344"/>
                  <a:pt x="1159" y="343"/>
                  <a:pt x="1158" y="343"/>
                </a:cubicBezTo>
                <a:cubicBezTo>
                  <a:pt x="1157" y="343"/>
                  <a:pt x="1157" y="343"/>
                  <a:pt x="1156" y="343"/>
                </a:cubicBezTo>
                <a:cubicBezTo>
                  <a:pt x="1154" y="343"/>
                  <a:pt x="1153" y="345"/>
                  <a:pt x="1151" y="347"/>
                </a:cubicBezTo>
                <a:cubicBezTo>
                  <a:pt x="1150" y="348"/>
                  <a:pt x="1149" y="348"/>
                  <a:pt x="1149" y="349"/>
                </a:cubicBezTo>
                <a:cubicBezTo>
                  <a:pt x="1148" y="351"/>
                  <a:pt x="1148" y="353"/>
                  <a:pt x="1148" y="355"/>
                </a:cubicBezTo>
                <a:cubicBezTo>
                  <a:pt x="1149" y="356"/>
                  <a:pt x="1149" y="358"/>
                  <a:pt x="1150" y="359"/>
                </a:cubicBezTo>
                <a:close/>
                <a:moveTo>
                  <a:pt x="1298" y="20"/>
                </a:moveTo>
                <a:cubicBezTo>
                  <a:pt x="1297" y="20"/>
                  <a:pt x="1294" y="21"/>
                  <a:pt x="1294" y="22"/>
                </a:cubicBezTo>
                <a:cubicBezTo>
                  <a:pt x="1294" y="23"/>
                  <a:pt x="1294" y="23"/>
                  <a:pt x="1295" y="23"/>
                </a:cubicBezTo>
                <a:cubicBezTo>
                  <a:pt x="1295" y="23"/>
                  <a:pt x="1295" y="24"/>
                  <a:pt x="1296" y="24"/>
                </a:cubicBezTo>
                <a:cubicBezTo>
                  <a:pt x="1297" y="24"/>
                  <a:pt x="1297" y="24"/>
                  <a:pt x="1298" y="24"/>
                </a:cubicBezTo>
                <a:cubicBezTo>
                  <a:pt x="1299" y="24"/>
                  <a:pt x="1300" y="25"/>
                  <a:pt x="1301" y="26"/>
                </a:cubicBezTo>
                <a:cubicBezTo>
                  <a:pt x="1302" y="26"/>
                  <a:pt x="1303" y="28"/>
                  <a:pt x="1305" y="27"/>
                </a:cubicBezTo>
                <a:cubicBezTo>
                  <a:pt x="1306" y="27"/>
                  <a:pt x="1307" y="26"/>
                  <a:pt x="1309" y="25"/>
                </a:cubicBezTo>
                <a:cubicBezTo>
                  <a:pt x="1310" y="25"/>
                  <a:pt x="1312" y="25"/>
                  <a:pt x="1314" y="24"/>
                </a:cubicBezTo>
                <a:cubicBezTo>
                  <a:pt x="1314" y="24"/>
                  <a:pt x="1315" y="24"/>
                  <a:pt x="1315" y="23"/>
                </a:cubicBezTo>
                <a:cubicBezTo>
                  <a:pt x="1315" y="22"/>
                  <a:pt x="1314" y="21"/>
                  <a:pt x="1314" y="21"/>
                </a:cubicBezTo>
                <a:cubicBezTo>
                  <a:pt x="1313" y="20"/>
                  <a:pt x="1312" y="20"/>
                  <a:pt x="1311" y="20"/>
                </a:cubicBezTo>
                <a:cubicBezTo>
                  <a:pt x="1309" y="19"/>
                  <a:pt x="1308" y="19"/>
                  <a:pt x="1307" y="19"/>
                </a:cubicBezTo>
                <a:cubicBezTo>
                  <a:pt x="1305" y="19"/>
                  <a:pt x="1304" y="20"/>
                  <a:pt x="1303" y="19"/>
                </a:cubicBezTo>
                <a:cubicBezTo>
                  <a:pt x="1301" y="19"/>
                  <a:pt x="1300" y="19"/>
                  <a:pt x="1298" y="20"/>
                </a:cubicBezTo>
                <a:close/>
                <a:moveTo>
                  <a:pt x="1336" y="6"/>
                </a:moveTo>
                <a:cubicBezTo>
                  <a:pt x="1339" y="6"/>
                  <a:pt x="1343" y="5"/>
                  <a:pt x="1344" y="2"/>
                </a:cubicBezTo>
                <a:cubicBezTo>
                  <a:pt x="1327" y="3"/>
                  <a:pt x="1327" y="3"/>
                  <a:pt x="1327" y="3"/>
                </a:cubicBezTo>
                <a:cubicBezTo>
                  <a:pt x="1328" y="3"/>
                  <a:pt x="1330" y="3"/>
                  <a:pt x="1332" y="4"/>
                </a:cubicBezTo>
                <a:cubicBezTo>
                  <a:pt x="1333" y="5"/>
                  <a:pt x="1335" y="6"/>
                  <a:pt x="1336" y="6"/>
                </a:cubicBezTo>
                <a:close/>
                <a:moveTo>
                  <a:pt x="1816" y="245"/>
                </a:moveTo>
                <a:cubicBezTo>
                  <a:pt x="1818" y="244"/>
                  <a:pt x="1819" y="245"/>
                  <a:pt x="1821" y="245"/>
                </a:cubicBezTo>
                <a:cubicBezTo>
                  <a:pt x="1822" y="245"/>
                  <a:pt x="1824" y="245"/>
                  <a:pt x="1823" y="243"/>
                </a:cubicBezTo>
                <a:cubicBezTo>
                  <a:pt x="1823" y="242"/>
                  <a:pt x="1822" y="242"/>
                  <a:pt x="1822" y="242"/>
                </a:cubicBezTo>
                <a:cubicBezTo>
                  <a:pt x="1821" y="242"/>
                  <a:pt x="1821" y="241"/>
                  <a:pt x="1820" y="241"/>
                </a:cubicBezTo>
                <a:cubicBezTo>
                  <a:pt x="1818" y="241"/>
                  <a:pt x="1817" y="243"/>
                  <a:pt x="1815" y="243"/>
                </a:cubicBezTo>
                <a:cubicBezTo>
                  <a:pt x="1814" y="243"/>
                  <a:pt x="1814" y="243"/>
                  <a:pt x="1813" y="244"/>
                </a:cubicBezTo>
                <a:cubicBezTo>
                  <a:pt x="1813" y="244"/>
                  <a:pt x="1812" y="245"/>
                  <a:pt x="1813" y="245"/>
                </a:cubicBezTo>
                <a:cubicBezTo>
                  <a:pt x="1814" y="246"/>
                  <a:pt x="1815" y="245"/>
                  <a:pt x="1816" y="245"/>
                </a:cubicBezTo>
                <a:close/>
                <a:moveTo>
                  <a:pt x="1929" y="23"/>
                </a:moveTo>
                <a:cubicBezTo>
                  <a:pt x="1930" y="24"/>
                  <a:pt x="1929" y="26"/>
                  <a:pt x="1929" y="28"/>
                </a:cubicBezTo>
                <a:cubicBezTo>
                  <a:pt x="1929" y="30"/>
                  <a:pt x="1930" y="31"/>
                  <a:pt x="1932" y="31"/>
                </a:cubicBezTo>
                <a:cubicBezTo>
                  <a:pt x="1933" y="31"/>
                  <a:pt x="1935" y="32"/>
                  <a:pt x="1936" y="32"/>
                </a:cubicBezTo>
                <a:cubicBezTo>
                  <a:pt x="1939" y="33"/>
                  <a:pt x="1942" y="32"/>
                  <a:pt x="1945" y="33"/>
                </a:cubicBezTo>
                <a:cubicBezTo>
                  <a:pt x="1945" y="33"/>
                  <a:pt x="1946" y="33"/>
                  <a:pt x="1947" y="33"/>
                </a:cubicBezTo>
                <a:cubicBezTo>
                  <a:pt x="1947" y="33"/>
                  <a:pt x="1948" y="33"/>
                  <a:pt x="1948" y="34"/>
                </a:cubicBezTo>
                <a:cubicBezTo>
                  <a:pt x="1948" y="35"/>
                  <a:pt x="1946" y="35"/>
                  <a:pt x="1947" y="37"/>
                </a:cubicBezTo>
                <a:cubicBezTo>
                  <a:pt x="1948" y="39"/>
                  <a:pt x="1953" y="39"/>
                  <a:pt x="1955" y="39"/>
                </a:cubicBezTo>
                <a:cubicBezTo>
                  <a:pt x="1958" y="38"/>
                  <a:pt x="1961" y="39"/>
                  <a:pt x="1964" y="38"/>
                </a:cubicBezTo>
                <a:cubicBezTo>
                  <a:pt x="1965" y="38"/>
                  <a:pt x="1966" y="38"/>
                  <a:pt x="1966" y="37"/>
                </a:cubicBezTo>
                <a:cubicBezTo>
                  <a:pt x="1967" y="37"/>
                  <a:pt x="1968" y="37"/>
                  <a:pt x="1969" y="37"/>
                </a:cubicBezTo>
                <a:cubicBezTo>
                  <a:pt x="1969" y="36"/>
                  <a:pt x="1970" y="36"/>
                  <a:pt x="1971" y="36"/>
                </a:cubicBezTo>
                <a:cubicBezTo>
                  <a:pt x="1972" y="36"/>
                  <a:pt x="1972" y="35"/>
                  <a:pt x="1973" y="35"/>
                </a:cubicBezTo>
                <a:cubicBezTo>
                  <a:pt x="1974" y="34"/>
                  <a:pt x="1975" y="33"/>
                  <a:pt x="1976" y="32"/>
                </a:cubicBezTo>
                <a:cubicBezTo>
                  <a:pt x="1978" y="32"/>
                  <a:pt x="1979" y="32"/>
                  <a:pt x="1980" y="31"/>
                </a:cubicBezTo>
                <a:cubicBezTo>
                  <a:pt x="1981" y="31"/>
                  <a:pt x="1981" y="30"/>
                  <a:pt x="1982" y="30"/>
                </a:cubicBezTo>
                <a:cubicBezTo>
                  <a:pt x="1982" y="29"/>
                  <a:pt x="1983" y="29"/>
                  <a:pt x="1983" y="29"/>
                </a:cubicBezTo>
                <a:cubicBezTo>
                  <a:pt x="1984" y="29"/>
                  <a:pt x="1984" y="28"/>
                  <a:pt x="1983" y="27"/>
                </a:cubicBezTo>
                <a:cubicBezTo>
                  <a:pt x="1983" y="27"/>
                  <a:pt x="1982" y="27"/>
                  <a:pt x="1981" y="27"/>
                </a:cubicBezTo>
                <a:cubicBezTo>
                  <a:pt x="1978" y="26"/>
                  <a:pt x="1975" y="25"/>
                  <a:pt x="1972" y="24"/>
                </a:cubicBezTo>
                <a:cubicBezTo>
                  <a:pt x="1969" y="24"/>
                  <a:pt x="1965" y="24"/>
                  <a:pt x="1961" y="23"/>
                </a:cubicBezTo>
                <a:cubicBezTo>
                  <a:pt x="1959" y="22"/>
                  <a:pt x="1957" y="23"/>
                  <a:pt x="1955" y="23"/>
                </a:cubicBezTo>
                <a:cubicBezTo>
                  <a:pt x="1952" y="23"/>
                  <a:pt x="1950" y="22"/>
                  <a:pt x="1948" y="22"/>
                </a:cubicBezTo>
                <a:cubicBezTo>
                  <a:pt x="1944" y="22"/>
                  <a:pt x="1941" y="22"/>
                  <a:pt x="1937" y="22"/>
                </a:cubicBezTo>
                <a:cubicBezTo>
                  <a:pt x="1935" y="22"/>
                  <a:pt x="1934" y="22"/>
                  <a:pt x="1933" y="22"/>
                </a:cubicBezTo>
                <a:cubicBezTo>
                  <a:pt x="1931" y="22"/>
                  <a:pt x="1930" y="21"/>
                  <a:pt x="1929" y="20"/>
                </a:cubicBezTo>
                <a:cubicBezTo>
                  <a:pt x="1928" y="20"/>
                  <a:pt x="1927" y="20"/>
                  <a:pt x="1927" y="21"/>
                </a:cubicBezTo>
                <a:cubicBezTo>
                  <a:pt x="1928" y="22"/>
                  <a:pt x="1929" y="22"/>
                  <a:pt x="1929" y="23"/>
                </a:cubicBezTo>
                <a:close/>
                <a:moveTo>
                  <a:pt x="1512" y="309"/>
                </a:moveTo>
                <a:cubicBezTo>
                  <a:pt x="1513" y="310"/>
                  <a:pt x="1515" y="311"/>
                  <a:pt x="1516" y="310"/>
                </a:cubicBezTo>
                <a:cubicBezTo>
                  <a:pt x="1517" y="309"/>
                  <a:pt x="1517" y="309"/>
                  <a:pt x="1519" y="309"/>
                </a:cubicBezTo>
                <a:cubicBezTo>
                  <a:pt x="1520" y="310"/>
                  <a:pt x="1522" y="310"/>
                  <a:pt x="1523" y="310"/>
                </a:cubicBezTo>
                <a:cubicBezTo>
                  <a:pt x="1526" y="309"/>
                  <a:pt x="1528" y="307"/>
                  <a:pt x="1531" y="306"/>
                </a:cubicBezTo>
                <a:cubicBezTo>
                  <a:pt x="1532" y="306"/>
                  <a:pt x="1533" y="306"/>
                  <a:pt x="1535" y="307"/>
                </a:cubicBezTo>
                <a:cubicBezTo>
                  <a:pt x="1536" y="307"/>
                  <a:pt x="1537" y="307"/>
                  <a:pt x="1537" y="307"/>
                </a:cubicBezTo>
                <a:cubicBezTo>
                  <a:pt x="1538" y="306"/>
                  <a:pt x="1538" y="306"/>
                  <a:pt x="1539" y="306"/>
                </a:cubicBezTo>
                <a:cubicBezTo>
                  <a:pt x="1540" y="305"/>
                  <a:pt x="1541" y="304"/>
                  <a:pt x="1543" y="304"/>
                </a:cubicBezTo>
                <a:cubicBezTo>
                  <a:pt x="1543" y="304"/>
                  <a:pt x="1544" y="304"/>
                  <a:pt x="1545" y="305"/>
                </a:cubicBezTo>
                <a:cubicBezTo>
                  <a:pt x="1545" y="305"/>
                  <a:pt x="1545" y="306"/>
                  <a:pt x="1546" y="306"/>
                </a:cubicBezTo>
                <a:cubicBezTo>
                  <a:pt x="1547" y="305"/>
                  <a:pt x="1547" y="305"/>
                  <a:pt x="1548" y="304"/>
                </a:cubicBezTo>
                <a:cubicBezTo>
                  <a:pt x="1548" y="303"/>
                  <a:pt x="1548" y="303"/>
                  <a:pt x="1547" y="302"/>
                </a:cubicBezTo>
                <a:cubicBezTo>
                  <a:pt x="1547" y="301"/>
                  <a:pt x="1546" y="301"/>
                  <a:pt x="1545" y="300"/>
                </a:cubicBezTo>
                <a:cubicBezTo>
                  <a:pt x="1543" y="298"/>
                  <a:pt x="1542" y="299"/>
                  <a:pt x="1541" y="299"/>
                </a:cubicBezTo>
                <a:cubicBezTo>
                  <a:pt x="1540" y="300"/>
                  <a:pt x="1539" y="299"/>
                  <a:pt x="1539" y="299"/>
                </a:cubicBezTo>
                <a:cubicBezTo>
                  <a:pt x="1538" y="298"/>
                  <a:pt x="1539" y="297"/>
                  <a:pt x="1538" y="297"/>
                </a:cubicBezTo>
                <a:cubicBezTo>
                  <a:pt x="1538" y="296"/>
                  <a:pt x="1537" y="296"/>
                  <a:pt x="1537" y="296"/>
                </a:cubicBezTo>
                <a:cubicBezTo>
                  <a:pt x="1537" y="295"/>
                  <a:pt x="1537" y="294"/>
                  <a:pt x="1538" y="294"/>
                </a:cubicBezTo>
                <a:cubicBezTo>
                  <a:pt x="1538" y="294"/>
                  <a:pt x="1540" y="295"/>
                  <a:pt x="1539" y="294"/>
                </a:cubicBezTo>
                <a:cubicBezTo>
                  <a:pt x="1539" y="293"/>
                  <a:pt x="1538" y="293"/>
                  <a:pt x="1537" y="293"/>
                </a:cubicBezTo>
                <a:cubicBezTo>
                  <a:pt x="1537" y="293"/>
                  <a:pt x="1537" y="292"/>
                  <a:pt x="1536" y="292"/>
                </a:cubicBezTo>
                <a:cubicBezTo>
                  <a:pt x="1536" y="292"/>
                  <a:pt x="1535" y="292"/>
                  <a:pt x="1534" y="292"/>
                </a:cubicBezTo>
                <a:cubicBezTo>
                  <a:pt x="1533" y="292"/>
                  <a:pt x="1531" y="292"/>
                  <a:pt x="1530" y="292"/>
                </a:cubicBezTo>
                <a:cubicBezTo>
                  <a:pt x="1528" y="292"/>
                  <a:pt x="1527" y="293"/>
                  <a:pt x="1526" y="293"/>
                </a:cubicBezTo>
                <a:cubicBezTo>
                  <a:pt x="1524" y="293"/>
                  <a:pt x="1523" y="293"/>
                  <a:pt x="1521" y="294"/>
                </a:cubicBezTo>
                <a:cubicBezTo>
                  <a:pt x="1520" y="294"/>
                  <a:pt x="1518" y="294"/>
                  <a:pt x="1517" y="294"/>
                </a:cubicBezTo>
                <a:cubicBezTo>
                  <a:pt x="1515" y="295"/>
                  <a:pt x="1515" y="296"/>
                  <a:pt x="1515" y="298"/>
                </a:cubicBezTo>
                <a:cubicBezTo>
                  <a:pt x="1515" y="300"/>
                  <a:pt x="1516" y="302"/>
                  <a:pt x="1515" y="304"/>
                </a:cubicBezTo>
                <a:cubicBezTo>
                  <a:pt x="1515" y="305"/>
                  <a:pt x="1513" y="306"/>
                  <a:pt x="1512" y="307"/>
                </a:cubicBezTo>
                <a:cubicBezTo>
                  <a:pt x="1511" y="308"/>
                  <a:pt x="1511" y="309"/>
                  <a:pt x="1512" y="309"/>
                </a:cubicBezTo>
                <a:close/>
                <a:moveTo>
                  <a:pt x="1700" y="1910"/>
                </a:moveTo>
                <a:cubicBezTo>
                  <a:pt x="1699" y="1910"/>
                  <a:pt x="1699" y="1910"/>
                  <a:pt x="1698" y="1909"/>
                </a:cubicBezTo>
                <a:cubicBezTo>
                  <a:pt x="1697" y="1909"/>
                  <a:pt x="1697" y="1909"/>
                  <a:pt x="1697" y="1909"/>
                </a:cubicBezTo>
                <a:cubicBezTo>
                  <a:pt x="1696" y="1908"/>
                  <a:pt x="1694" y="1909"/>
                  <a:pt x="1694" y="1910"/>
                </a:cubicBezTo>
                <a:cubicBezTo>
                  <a:pt x="1694" y="1910"/>
                  <a:pt x="1695" y="1910"/>
                  <a:pt x="1695" y="1910"/>
                </a:cubicBezTo>
                <a:cubicBezTo>
                  <a:pt x="1696" y="1910"/>
                  <a:pt x="1696" y="1910"/>
                  <a:pt x="1697" y="1911"/>
                </a:cubicBezTo>
                <a:cubicBezTo>
                  <a:pt x="1698" y="1911"/>
                  <a:pt x="1698" y="1911"/>
                  <a:pt x="1699" y="1911"/>
                </a:cubicBezTo>
                <a:cubicBezTo>
                  <a:pt x="1700" y="1911"/>
                  <a:pt x="1700" y="1912"/>
                  <a:pt x="1701" y="1911"/>
                </a:cubicBezTo>
                <a:cubicBezTo>
                  <a:pt x="1701" y="1911"/>
                  <a:pt x="1700" y="1910"/>
                  <a:pt x="1700" y="1910"/>
                </a:cubicBezTo>
                <a:close/>
                <a:moveTo>
                  <a:pt x="2032" y="2041"/>
                </a:moveTo>
                <a:cubicBezTo>
                  <a:pt x="2031" y="2041"/>
                  <a:pt x="2030" y="2040"/>
                  <a:pt x="2029" y="2039"/>
                </a:cubicBezTo>
                <a:cubicBezTo>
                  <a:pt x="2028" y="2037"/>
                  <a:pt x="2026" y="2037"/>
                  <a:pt x="2024" y="2035"/>
                </a:cubicBezTo>
                <a:cubicBezTo>
                  <a:pt x="2023" y="2035"/>
                  <a:pt x="2023" y="2034"/>
                  <a:pt x="2022" y="2035"/>
                </a:cubicBezTo>
                <a:cubicBezTo>
                  <a:pt x="2021" y="2035"/>
                  <a:pt x="2021" y="2036"/>
                  <a:pt x="2021" y="2037"/>
                </a:cubicBezTo>
                <a:cubicBezTo>
                  <a:pt x="2022" y="2038"/>
                  <a:pt x="2022" y="2038"/>
                  <a:pt x="2023" y="2038"/>
                </a:cubicBezTo>
                <a:cubicBezTo>
                  <a:pt x="2023" y="2039"/>
                  <a:pt x="2023" y="2039"/>
                  <a:pt x="2024" y="2040"/>
                </a:cubicBezTo>
                <a:cubicBezTo>
                  <a:pt x="2024" y="2042"/>
                  <a:pt x="2026" y="2042"/>
                  <a:pt x="2027" y="2042"/>
                </a:cubicBezTo>
                <a:cubicBezTo>
                  <a:pt x="2029" y="2042"/>
                  <a:pt x="2030" y="2043"/>
                  <a:pt x="2031" y="2044"/>
                </a:cubicBezTo>
                <a:cubicBezTo>
                  <a:pt x="2032" y="2044"/>
                  <a:pt x="2032" y="2044"/>
                  <a:pt x="2033" y="2045"/>
                </a:cubicBezTo>
                <a:cubicBezTo>
                  <a:pt x="2033" y="2045"/>
                  <a:pt x="2034" y="2046"/>
                  <a:pt x="2034" y="2046"/>
                </a:cubicBezTo>
                <a:cubicBezTo>
                  <a:pt x="2036" y="2047"/>
                  <a:pt x="2036" y="2045"/>
                  <a:pt x="2035" y="2044"/>
                </a:cubicBezTo>
                <a:cubicBezTo>
                  <a:pt x="2035" y="2042"/>
                  <a:pt x="2033" y="2042"/>
                  <a:pt x="2032" y="2041"/>
                </a:cubicBezTo>
                <a:close/>
                <a:moveTo>
                  <a:pt x="1747" y="1941"/>
                </a:moveTo>
                <a:cubicBezTo>
                  <a:pt x="1746" y="1942"/>
                  <a:pt x="1747" y="1942"/>
                  <a:pt x="1747" y="1943"/>
                </a:cubicBezTo>
                <a:cubicBezTo>
                  <a:pt x="1747" y="1944"/>
                  <a:pt x="1746" y="1945"/>
                  <a:pt x="1746" y="1944"/>
                </a:cubicBezTo>
                <a:cubicBezTo>
                  <a:pt x="1746" y="1943"/>
                  <a:pt x="1746" y="1942"/>
                  <a:pt x="1746" y="1942"/>
                </a:cubicBezTo>
                <a:cubicBezTo>
                  <a:pt x="1745" y="1941"/>
                  <a:pt x="1745" y="1942"/>
                  <a:pt x="1745" y="1941"/>
                </a:cubicBezTo>
                <a:cubicBezTo>
                  <a:pt x="1744" y="1941"/>
                  <a:pt x="1744" y="1940"/>
                  <a:pt x="1744" y="1940"/>
                </a:cubicBezTo>
                <a:cubicBezTo>
                  <a:pt x="1745" y="1940"/>
                  <a:pt x="1745" y="1941"/>
                  <a:pt x="1746" y="1941"/>
                </a:cubicBezTo>
                <a:cubicBezTo>
                  <a:pt x="1747" y="1940"/>
                  <a:pt x="1744" y="1939"/>
                  <a:pt x="1743" y="1937"/>
                </a:cubicBezTo>
                <a:cubicBezTo>
                  <a:pt x="1743" y="1936"/>
                  <a:pt x="1742" y="1935"/>
                  <a:pt x="1742" y="1934"/>
                </a:cubicBezTo>
                <a:cubicBezTo>
                  <a:pt x="1741" y="1932"/>
                  <a:pt x="1741" y="1931"/>
                  <a:pt x="1740" y="1930"/>
                </a:cubicBezTo>
                <a:cubicBezTo>
                  <a:pt x="1740" y="1929"/>
                  <a:pt x="1739" y="1928"/>
                  <a:pt x="1738" y="1927"/>
                </a:cubicBezTo>
                <a:cubicBezTo>
                  <a:pt x="1738" y="1926"/>
                  <a:pt x="1737" y="1924"/>
                  <a:pt x="1737" y="1923"/>
                </a:cubicBezTo>
                <a:cubicBezTo>
                  <a:pt x="1736" y="1923"/>
                  <a:pt x="1736" y="1923"/>
                  <a:pt x="1735" y="1922"/>
                </a:cubicBezTo>
                <a:cubicBezTo>
                  <a:pt x="1733" y="1919"/>
                  <a:pt x="1731" y="1917"/>
                  <a:pt x="1729" y="1914"/>
                </a:cubicBezTo>
                <a:cubicBezTo>
                  <a:pt x="1729" y="1912"/>
                  <a:pt x="1728" y="1911"/>
                  <a:pt x="1728" y="1910"/>
                </a:cubicBezTo>
                <a:cubicBezTo>
                  <a:pt x="1727" y="1909"/>
                  <a:pt x="1726" y="1908"/>
                  <a:pt x="1725" y="1907"/>
                </a:cubicBezTo>
                <a:cubicBezTo>
                  <a:pt x="1724" y="1905"/>
                  <a:pt x="1722" y="1903"/>
                  <a:pt x="1720" y="1901"/>
                </a:cubicBezTo>
                <a:cubicBezTo>
                  <a:pt x="1719" y="1900"/>
                  <a:pt x="1718" y="1900"/>
                  <a:pt x="1717" y="1899"/>
                </a:cubicBezTo>
                <a:cubicBezTo>
                  <a:pt x="1717" y="1899"/>
                  <a:pt x="1716" y="1898"/>
                  <a:pt x="1716" y="1898"/>
                </a:cubicBezTo>
                <a:cubicBezTo>
                  <a:pt x="1715" y="1898"/>
                  <a:pt x="1715" y="1898"/>
                  <a:pt x="1714" y="1898"/>
                </a:cubicBezTo>
                <a:cubicBezTo>
                  <a:pt x="1713" y="1899"/>
                  <a:pt x="1713" y="1899"/>
                  <a:pt x="1712" y="1898"/>
                </a:cubicBezTo>
                <a:cubicBezTo>
                  <a:pt x="1712" y="1898"/>
                  <a:pt x="1711" y="1898"/>
                  <a:pt x="1711" y="1898"/>
                </a:cubicBezTo>
                <a:cubicBezTo>
                  <a:pt x="1710" y="1899"/>
                  <a:pt x="1711" y="1899"/>
                  <a:pt x="1711" y="1899"/>
                </a:cubicBezTo>
                <a:cubicBezTo>
                  <a:pt x="1712" y="1900"/>
                  <a:pt x="1712" y="1900"/>
                  <a:pt x="1713" y="1901"/>
                </a:cubicBezTo>
                <a:cubicBezTo>
                  <a:pt x="1714" y="1901"/>
                  <a:pt x="1714" y="1901"/>
                  <a:pt x="1714" y="1903"/>
                </a:cubicBezTo>
                <a:cubicBezTo>
                  <a:pt x="1714" y="1903"/>
                  <a:pt x="1714" y="1903"/>
                  <a:pt x="1714" y="1903"/>
                </a:cubicBezTo>
                <a:cubicBezTo>
                  <a:pt x="1714" y="1903"/>
                  <a:pt x="1714" y="1904"/>
                  <a:pt x="1714" y="1904"/>
                </a:cubicBezTo>
                <a:cubicBezTo>
                  <a:pt x="1714" y="1904"/>
                  <a:pt x="1715" y="1904"/>
                  <a:pt x="1715" y="1903"/>
                </a:cubicBezTo>
                <a:cubicBezTo>
                  <a:pt x="1716" y="1903"/>
                  <a:pt x="1716" y="1902"/>
                  <a:pt x="1716" y="1902"/>
                </a:cubicBezTo>
                <a:cubicBezTo>
                  <a:pt x="1717" y="1902"/>
                  <a:pt x="1717" y="1902"/>
                  <a:pt x="1717" y="1902"/>
                </a:cubicBezTo>
                <a:cubicBezTo>
                  <a:pt x="1717" y="1903"/>
                  <a:pt x="1717" y="1903"/>
                  <a:pt x="1718" y="1903"/>
                </a:cubicBezTo>
                <a:cubicBezTo>
                  <a:pt x="1718" y="1903"/>
                  <a:pt x="1719" y="1904"/>
                  <a:pt x="1719" y="1904"/>
                </a:cubicBezTo>
                <a:cubicBezTo>
                  <a:pt x="1720" y="1905"/>
                  <a:pt x="1719" y="1905"/>
                  <a:pt x="1718" y="1905"/>
                </a:cubicBezTo>
                <a:cubicBezTo>
                  <a:pt x="1718" y="1905"/>
                  <a:pt x="1717" y="1905"/>
                  <a:pt x="1717" y="1904"/>
                </a:cubicBezTo>
                <a:cubicBezTo>
                  <a:pt x="1716" y="1904"/>
                  <a:pt x="1715" y="1904"/>
                  <a:pt x="1715" y="1904"/>
                </a:cubicBezTo>
                <a:cubicBezTo>
                  <a:pt x="1715" y="1905"/>
                  <a:pt x="1715" y="1905"/>
                  <a:pt x="1715" y="1906"/>
                </a:cubicBezTo>
                <a:cubicBezTo>
                  <a:pt x="1714" y="1906"/>
                  <a:pt x="1714" y="1906"/>
                  <a:pt x="1714" y="1906"/>
                </a:cubicBezTo>
                <a:cubicBezTo>
                  <a:pt x="1713" y="1906"/>
                  <a:pt x="1713" y="1907"/>
                  <a:pt x="1713" y="1907"/>
                </a:cubicBezTo>
                <a:cubicBezTo>
                  <a:pt x="1713" y="1908"/>
                  <a:pt x="1712" y="1908"/>
                  <a:pt x="1713" y="1909"/>
                </a:cubicBezTo>
                <a:cubicBezTo>
                  <a:pt x="1713" y="1909"/>
                  <a:pt x="1714" y="1909"/>
                  <a:pt x="1714" y="1910"/>
                </a:cubicBezTo>
                <a:cubicBezTo>
                  <a:pt x="1714" y="1911"/>
                  <a:pt x="1714" y="1911"/>
                  <a:pt x="1713" y="1911"/>
                </a:cubicBezTo>
                <a:cubicBezTo>
                  <a:pt x="1712" y="1912"/>
                  <a:pt x="1712" y="1913"/>
                  <a:pt x="1711" y="1914"/>
                </a:cubicBezTo>
                <a:cubicBezTo>
                  <a:pt x="1709" y="1915"/>
                  <a:pt x="1709" y="1914"/>
                  <a:pt x="1708" y="1913"/>
                </a:cubicBezTo>
                <a:cubicBezTo>
                  <a:pt x="1708" y="1913"/>
                  <a:pt x="1707" y="1912"/>
                  <a:pt x="1707" y="1912"/>
                </a:cubicBezTo>
                <a:cubicBezTo>
                  <a:pt x="1706" y="1912"/>
                  <a:pt x="1707" y="1913"/>
                  <a:pt x="1707" y="1913"/>
                </a:cubicBezTo>
                <a:cubicBezTo>
                  <a:pt x="1708" y="1914"/>
                  <a:pt x="1709" y="1914"/>
                  <a:pt x="1709" y="1915"/>
                </a:cubicBezTo>
                <a:cubicBezTo>
                  <a:pt x="1710" y="1916"/>
                  <a:pt x="1710" y="1918"/>
                  <a:pt x="1709" y="1920"/>
                </a:cubicBezTo>
                <a:cubicBezTo>
                  <a:pt x="1709" y="1920"/>
                  <a:pt x="1709" y="1921"/>
                  <a:pt x="1710" y="1922"/>
                </a:cubicBezTo>
                <a:cubicBezTo>
                  <a:pt x="1710" y="1922"/>
                  <a:pt x="1710" y="1923"/>
                  <a:pt x="1710" y="1924"/>
                </a:cubicBezTo>
                <a:cubicBezTo>
                  <a:pt x="1710" y="1924"/>
                  <a:pt x="1710" y="1925"/>
                  <a:pt x="1709" y="1925"/>
                </a:cubicBezTo>
                <a:cubicBezTo>
                  <a:pt x="1709" y="1926"/>
                  <a:pt x="1709" y="1927"/>
                  <a:pt x="1709" y="1927"/>
                </a:cubicBezTo>
                <a:cubicBezTo>
                  <a:pt x="1709" y="1929"/>
                  <a:pt x="1709" y="1929"/>
                  <a:pt x="1708" y="1930"/>
                </a:cubicBezTo>
                <a:cubicBezTo>
                  <a:pt x="1708" y="1931"/>
                  <a:pt x="1708" y="1932"/>
                  <a:pt x="1708" y="1933"/>
                </a:cubicBezTo>
                <a:cubicBezTo>
                  <a:pt x="1707" y="1935"/>
                  <a:pt x="1707" y="1933"/>
                  <a:pt x="1707" y="1932"/>
                </a:cubicBezTo>
                <a:cubicBezTo>
                  <a:pt x="1707" y="1932"/>
                  <a:pt x="1708" y="1931"/>
                  <a:pt x="1708" y="1930"/>
                </a:cubicBezTo>
                <a:cubicBezTo>
                  <a:pt x="1705" y="1930"/>
                  <a:pt x="1706" y="1937"/>
                  <a:pt x="1707" y="1938"/>
                </a:cubicBezTo>
                <a:cubicBezTo>
                  <a:pt x="1707" y="1939"/>
                  <a:pt x="1707" y="1941"/>
                  <a:pt x="1707" y="1943"/>
                </a:cubicBezTo>
                <a:cubicBezTo>
                  <a:pt x="1707" y="1943"/>
                  <a:pt x="1707" y="1944"/>
                  <a:pt x="1708" y="1945"/>
                </a:cubicBezTo>
                <a:cubicBezTo>
                  <a:pt x="1708" y="1946"/>
                  <a:pt x="1708" y="1946"/>
                  <a:pt x="1709" y="1947"/>
                </a:cubicBezTo>
                <a:cubicBezTo>
                  <a:pt x="1709" y="1947"/>
                  <a:pt x="1709" y="1948"/>
                  <a:pt x="1709" y="1949"/>
                </a:cubicBezTo>
                <a:cubicBezTo>
                  <a:pt x="1709" y="1950"/>
                  <a:pt x="1709" y="1952"/>
                  <a:pt x="1709" y="1953"/>
                </a:cubicBezTo>
                <a:cubicBezTo>
                  <a:pt x="1709" y="1955"/>
                  <a:pt x="1710" y="1957"/>
                  <a:pt x="1710" y="1958"/>
                </a:cubicBezTo>
                <a:cubicBezTo>
                  <a:pt x="1710" y="1959"/>
                  <a:pt x="1709" y="1960"/>
                  <a:pt x="1710" y="1961"/>
                </a:cubicBezTo>
                <a:cubicBezTo>
                  <a:pt x="1710" y="1961"/>
                  <a:pt x="1710" y="1962"/>
                  <a:pt x="1711" y="1963"/>
                </a:cubicBezTo>
                <a:cubicBezTo>
                  <a:pt x="1711" y="1966"/>
                  <a:pt x="1713" y="1969"/>
                  <a:pt x="1714" y="1971"/>
                </a:cubicBezTo>
                <a:cubicBezTo>
                  <a:pt x="1715" y="1972"/>
                  <a:pt x="1716" y="1973"/>
                  <a:pt x="1717" y="1973"/>
                </a:cubicBezTo>
                <a:cubicBezTo>
                  <a:pt x="1718" y="1974"/>
                  <a:pt x="1719" y="1975"/>
                  <a:pt x="1721" y="1975"/>
                </a:cubicBezTo>
                <a:cubicBezTo>
                  <a:pt x="1722" y="1975"/>
                  <a:pt x="1724" y="1975"/>
                  <a:pt x="1725" y="1975"/>
                </a:cubicBezTo>
                <a:cubicBezTo>
                  <a:pt x="1726" y="1975"/>
                  <a:pt x="1727" y="1974"/>
                  <a:pt x="1728" y="1974"/>
                </a:cubicBezTo>
                <a:cubicBezTo>
                  <a:pt x="1729" y="1973"/>
                  <a:pt x="1730" y="1972"/>
                  <a:pt x="1731" y="1972"/>
                </a:cubicBezTo>
                <a:cubicBezTo>
                  <a:pt x="1733" y="1971"/>
                  <a:pt x="1734" y="1971"/>
                  <a:pt x="1735" y="1970"/>
                </a:cubicBezTo>
                <a:cubicBezTo>
                  <a:pt x="1737" y="1969"/>
                  <a:pt x="1738" y="1968"/>
                  <a:pt x="1739" y="1967"/>
                </a:cubicBezTo>
                <a:cubicBezTo>
                  <a:pt x="1740" y="1967"/>
                  <a:pt x="1742" y="1966"/>
                  <a:pt x="1743" y="1966"/>
                </a:cubicBezTo>
                <a:cubicBezTo>
                  <a:pt x="1744" y="1965"/>
                  <a:pt x="1746" y="1964"/>
                  <a:pt x="1747" y="1963"/>
                </a:cubicBezTo>
                <a:cubicBezTo>
                  <a:pt x="1748" y="1962"/>
                  <a:pt x="1748" y="1961"/>
                  <a:pt x="1748" y="1959"/>
                </a:cubicBezTo>
                <a:cubicBezTo>
                  <a:pt x="1748" y="1957"/>
                  <a:pt x="1749" y="1954"/>
                  <a:pt x="1749" y="1951"/>
                </a:cubicBezTo>
                <a:cubicBezTo>
                  <a:pt x="1749" y="1948"/>
                  <a:pt x="1748" y="1946"/>
                  <a:pt x="1748" y="1943"/>
                </a:cubicBezTo>
                <a:cubicBezTo>
                  <a:pt x="1748" y="1942"/>
                  <a:pt x="1747" y="1941"/>
                  <a:pt x="1747" y="1941"/>
                </a:cubicBezTo>
                <a:close/>
                <a:moveTo>
                  <a:pt x="1711" y="1902"/>
                </a:moveTo>
                <a:cubicBezTo>
                  <a:pt x="1711" y="1902"/>
                  <a:pt x="1710" y="1900"/>
                  <a:pt x="1710" y="1901"/>
                </a:cubicBezTo>
                <a:cubicBezTo>
                  <a:pt x="1709" y="1901"/>
                  <a:pt x="1711" y="1903"/>
                  <a:pt x="1711" y="1902"/>
                </a:cubicBezTo>
                <a:close/>
                <a:moveTo>
                  <a:pt x="2065" y="2073"/>
                </a:moveTo>
                <a:cubicBezTo>
                  <a:pt x="2064" y="2072"/>
                  <a:pt x="2063" y="2072"/>
                  <a:pt x="2063" y="2072"/>
                </a:cubicBezTo>
                <a:cubicBezTo>
                  <a:pt x="2062" y="2072"/>
                  <a:pt x="2062" y="2071"/>
                  <a:pt x="2061" y="2071"/>
                </a:cubicBezTo>
                <a:cubicBezTo>
                  <a:pt x="2061" y="2070"/>
                  <a:pt x="2060" y="2069"/>
                  <a:pt x="2059" y="2068"/>
                </a:cubicBezTo>
                <a:cubicBezTo>
                  <a:pt x="2058" y="2067"/>
                  <a:pt x="2057" y="2067"/>
                  <a:pt x="2056" y="2066"/>
                </a:cubicBezTo>
                <a:cubicBezTo>
                  <a:pt x="2056" y="2065"/>
                  <a:pt x="2055" y="2062"/>
                  <a:pt x="2054" y="2062"/>
                </a:cubicBezTo>
                <a:cubicBezTo>
                  <a:pt x="2053" y="2062"/>
                  <a:pt x="2053" y="2063"/>
                  <a:pt x="2053" y="2063"/>
                </a:cubicBezTo>
                <a:cubicBezTo>
                  <a:pt x="2052" y="2064"/>
                  <a:pt x="2051" y="2064"/>
                  <a:pt x="2049" y="2064"/>
                </a:cubicBezTo>
                <a:cubicBezTo>
                  <a:pt x="2049" y="2064"/>
                  <a:pt x="2049" y="2065"/>
                  <a:pt x="2049" y="2065"/>
                </a:cubicBezTo>
                <a:cubicBezTo>
                  <a:pt x="2050" y="2066"/>
                  <a:pt x="2051" y="2066"/>
                  <a:pt x="2052" y="2066"/>
                </a:cubicBezTo>
                <a:cubicBezTo>
                  <a:pt x="2053" y="2068"/>
                  <a:pt x="2053" y="2069"/>
                  <a:pt x="2053" y="2070"/>
                </a:cubicBezTo>
                <a:cubicBezTo>
                  <a:pt x="2054" y="2072"/>
                  <a:pt x="2055" y="2073"/>
                  <a:pt x="2057" y="2074"/>
                </a:cubicBezTo>
                <a:cubicBezTo>
                  <a:pt x="2058" y="2075"/>
                  <a:pt x="2058" y="2076"/>
                  <a:pt x="2059" y="2077"/>
                </a:cubicBezTo>
                <a:cubicBezTo>
                  <a:pt x="2059" y="2078"/>
                  <a:pt x="2060" y="2079"/>
                  <a:pt x="2060" y="2079"/>
                </a:cubicBezTo>
                <a:cubicBezTo>
                  <a:pt x="2061" y="2080"/>
                  <a:pt x="2061" y="2080"/>
                  <a:pt x="2062" y="2081"/>
                </a:cubicBezTo>
                <a:cubicBezTo>
                  <a:pt x="2062" y="2081"/>
                  <a:pt x="2062" y="2082"/>
                  <a:pt x="2063" y="2082"/>
                </a:cubicBezTo>
                <a:cubicBezTo>
                  <a:pt x="2064" y="2082"/>
                  <a:pt x="2064" y="2081"/>
                  <a:pt x="2064" y="2081"/>
                </a:cubicBezTo>
                <a:cubicBezTo>
                  <a:pt x="2064" y="2079"/>
                  <a:pt x="2064" y="2078"/>
                  <a:pt x="2064" y="2076"/>
                </a:cubicBezTo>
                <a:cubicBezTo>
                  <a:pt x="2064" y="2075"/>
                  <a:pt x="2066" y="2074"/>
                  <a:pt x="2065" y="2073"/>
                </a:cubicBezTo>
                <a:close/>
                <a:moveTo>
                  <a:pt x="2073" y="2095"/>
                </a:moveTo>
                <a:cubicBezTo>
                  <a:pt x="2073" y="2096"/>
                  <a:pt x="2074" y="2096"/>
                  <a:pt x="2075" y="2097"/>
                </a:cubicBezTo>
                <a:cubicBezTo>
                  <a:pt x="2075" y="2098"/>
                  <a:pt x="2074" y="2098"/>
                  <a:pt x="2074" y="2100"/>
                </a:cubicBezTo>
                <a:cubicBezTo>
                  <a:pt x="2073" y="2100"/>
                  <a:pt x="2074" y="2101"/>
                  <a:pt x="2073" y="2102"/>
                </a:cubicBezTo>
                <a:cubicBezTo>
                  <a:pt x="2073" y="2102"/>
                  <a:pt x="2072" y="2103"/>
                  <a:pt x="2073" y="2104"/>
                </a:cubicBezTo>
                <a:cubicBezTo>
                  <a:pt x="2073" y="2104"/>
                  <a:pt x="2074" y="2104"/>
                  <a:pt x="2075" y="2103"/>
                </a:cubicBezTo>
                <a:cubicBezTo>
                  <a:pt x="2075" y="2103"/>
                  <a:pt x="2076" y="2102"/>
                  <a:pt x="2076" y="2101"/>
                </a:cubicBezTo>
                <a:cubicBezTo>
                  <a:pt x="2076" y="2101"/>
                  <a:pt x="2077" y="2100"/>
                  <a:pt x="2077" y="2100"/>
                </a:cubicBezTo>
                <a:cubicBezTo>
                  <a:pt x="2078" y="2098"/>
                  <a:pt x="2076" y="2097"/>
                  <a:pt x="2076" y="2096"/>
                </a:cubicBezTo>
                <a:cubicBezTo>
                  <a:pt x="2075" y="2095"/>
                  <a:pt x="2074" y="2092"/>
                  <a:pt x="2073" y="2095"/>
                </a:cubicBezTo>
                <a:close/>
                <a:moveTo>
                  <a:pt x="713" y="2160"/>
                </a:moveTo>
                <a:cubicBezTo>
                  <a:pt x="713" y="2159"/>
                  <a:pt x="712" y="2158"/>
                  <a:pt x="712" y="2158"/>
                </a:cubicBezTo>
                <a:cubicBezTo>
                  <a:pt x="711" y="2158"/>
                  <a:pt x="711" y="2160"/>
                  <a:pt x="711" y="2160"/>
                </a:cubicBezTo>
                <a:cubicBezTo>
                  <a:pt x="711" y="2161"/>
                  <a:pt x="711" y="2163"/>
                  <a:pt x="711" y="2164"/>
                </a:cubicBezTo>
                <a:cubicBezTo>
                  <a:pt x="713" y="2164"/>
                  <a:pt x="713" y="2164"/>
                  <a:pt x="713" y="2164"/>
                </a:cubicBezTo>
                <a:cubicBezTo>
                  <a:pt x="713" y="2164"/>
                  <a:pt x="713" y="2164"/>
                  <a:pt x="713" y="2164"/>
                </a:cubicBezTo>
                <a:cubicBezTo>
                  <a:pt x="712" y="2162"/>
                  <a:pt x="713" y="2161"/>
                  <a:pt x="713" y="2160"/>
                </a:cubicBezTo>
                <a:close/>
                <a:moveTo>
                  <a:pt x="2" y="842"/>
                </a:moveTo>
                <a:cubicBezTo>
                  <a:pt x="2" y="842"/>
                  <a:pt x="3" y="841"/>
                  <a:pt x="3" y="841"/>
                </a:cubicBezTo>
                <a:cubicBezTo>
                  <a:pt x="2" y="840"/>
                  <a:pt x="0" y="842"/>
                  <a:pt x="0" y="843"/>
                </a:cubicBezTo>
                <a:cubicBezTo>
                  <a:pt x="0" y="843"/>
                  <a:pt x="2" y="842"/>
                  <a:pt x="2" y="842"/>
                </a:cubicBezTo>
                <a:close/>
                <a:moveTo>
                  <a:pt x="2" y="957"/>
                </a:moveTo>
                <a:cubicBezTo>
                  <a:pt x="3" y="957"/>
                  <a:pt x="3" y="956"/>
                  <a:pt x="4" y="957"/>
                </a:cubicBezTo>
                <a:cubicBezTo>
                  <a:pt x="5" y="957"/>
                  <a:pt x="5" y="958"/>
                  <a:pt x="5" y="958"/>
                </a:cubicBezTo>
                <a:cubicBezTo>
                  <a:pt x="5" y="959"/>
                  <a:pt x="6" y="959"/>
                  <a:pt x="7" y="959"/>
                </a:cubicBezTo>
                <a:cubicBezTo>
                  <a:pt x="8" y="959"/>
                  <a:pt x="8" y="959"/>
                  <a:pt x="9" y="959"/>
                </a:cubicBezTo>
                <a:cubicBezTo>
                  <a:pt x="11" y="960"/>
                  <a:pt x="10" y="958"/>
                  <a:pt x="9" y="957"/>
                </a:cubicBezTo>
                <a:cubicBezTo>
                  <a:pt x="8" y="956"/>
                  <a:pt x="8" y="955"/>
                  <a:pt x="10" y="954"/>
                </a:cubicBezTo>
                <a:cubicBezTo>
                  <a:pt x="11" y="953"/>
                  <a:pt x="11" y="952"/>
                  <a:pt x="11" y="950"/>
                </a:cubicBezTo>
                <a:cubicBezTo>
                  <a:pt x="12" y="949"/>
                  <a:pt x="13" y="948"/>
                  <a:pt x="14" y="946"/>
                </a:cubicBezTo>
                <a:cubicBezTo>
                  <a:pt x="14" y="945"/>
                  <a:pt x="14" y="944"/>
                  <a:pt x="15" y="943"/>
                </a:cubicBezTo>
                <a:cubicBezTo>
                  <a:pt x="15" y="942"/>
                  <a:pt x="16" y="941"/>
                  <a:pt x="16" y="939"/>
                </a:cubicBezTo>
                <a:cubicBezTo>
                  <a:pt x="17" y="939"/>
                  <a:pt x="17" y="937"/>
                  <a:pt x="17" y="936"/>
                </a:cubicBezTo>
                <a:cubicBezTo>
                  <a:pt x="17" y="935"/>
                  <a:pt x="16" y="935"/>
                  <a:pt x="16" y="934"/>
                </a:cubicBezTo>
                <a:cubicBezTo>
                  <a:pt x="15" y="933"/>
                  <a:pt x="15" y="932"/>
                  <a:pt x="15" y="931"/>
                </a:cubicBezTo>
                <a:cubicBezTo>
                  <a:pt x="15" y="931"/>
                  <a:pt x="14" y="930"/>
                  <a:pt x="14" y="930"/>
                </a:cubicBezTo>
                <a:cubicBezTo>
                  <a:pt x="14" y="928"/>
                  <a:pt x="15" y="929"/>
                  <a:pt x="15" y="929"/>
                </a:cubicBezTo>
                <a:cubicBezTo>
                  <a:pt x="16" y="928"/>
                  <a:pt x="16" y="926"/>
                  <a:pt x="16" y="925"/>
                </a:cubicBezTo>
                <a:cubicBezTo>
                  <a:pt x="16" y="923"/>
                  <a:pt x="15" y="923"/>
                  <a:pt x="14" y="921"/>
                </a:cubicBezTo>
                <a:cubicBezTo>
                  <a:pt x="14" y="921"/>
                  <a:pt x="14" y="920"/>
                  <a:pt x="14" y="920"/>
                </a:cubicBezTo>
                <a:cubicBezTo>
                  <a:pt x="13" y="919"/>
                  <a:pt x="12" y="918"/>
                  <a:pt x="11" y="916"/>
                </a:cubicBezTo>
                <a:cubicBezTo>
                  <a:pt x="11" y="916"/>
                  <a:pt x="11" y="915"/>
                  <a:pt x="11" y="915"/>
                </a:cubicBezTo>
                <a:cubicBezTo>
                  <a:pt x="11" y="914"/>
                  <a:pt x="10" y="914"/>
                  <a:pt x="10" y="913"/>
                </a:cubicBezTo>
                <a:cubicBezTo>
                  <a:pt x="9" y="912"/>
                  <a:pt x="11" y="911"/>
                  <a:pt x="12" y="911"/>
                </a:cubicBezTo>
                <a:cubicBezTo>
                  <a:pt x="14" y="911"/>
                  <a:pt x="15" y="911"/>
                  <a:pt x="16" y="910"/>
                </a:cubicBezTo>
                <a:cubicBezTo>
                  <a:pt x="16" y="908"/>
                  <a:pt x="18" y="907"/>
                  <a:pt x="19" y="906"/>
                </a:cubicBezTo>
                <a:cubicBezTo>
                  <a:pt x="20" y="905"/>
                  <a:pt x="21" y="905"/>
                  <a:pt x="23" y="904"/>
                </a:cubicBezTo>
                <a:cubicBezTo>
                  <a:pt x="24" y="904"/>
                  <a:pt x="25" y="904"/>
                  <a:pt x="26" y="903"/>
                </a:cubicBezTo>
                <a:cubicBezTo>
                  <a:pt x="26" y="902"/>
                  <a:pt x="26" y="902"/>
                  <a:pt x="25" y="901"/>
                </a:cubicBezTo>
                <a:cubicBezTo>
                  <a:pt x="25" y="901"/>
                  <a:pt x="25" y="901"/>
                  <a:pt x="24" y="901"/>
                </a:cubicBezTo>
                <a:cubicBezTo>
                  <a:pt x="23" y="902"/>
                  <a:pt x="23" y="901"/>
                  <a:pt x="23" y="900"/>
                </a:cubicBezTo>
                <a:cubicBezTo>
                  <a:pt x="23" y="900"/>
                  <a:pt x="24" y="900"/>
                  <a:pt x="24" y="899"/>
                </a:cubicBezTo>
                <a:cubicBezTo>
                  <a:pt x="25" y="898"/>
                  <a:pt x="23" y="896"/>
                  <a:pt x="24" y="895"/>
                </a:cubicBezTo>
                <a:cubicBezTo>
                  <a:pt x="25" y="896"/>
                  <a:pt x="25" y="897"/>
                  <a:pt x="25" y="897"/>
                </a:cubicBezTo>
                <a:cubicBezTo>
                  <a:pt x="25" y="898"/>
                  <a:pt x="25" y="898"/>
                  <a:pt x="25" y="899"/>
                </a:cubicBezTo>
                <a:cubicBezTo>
                  <a:pt x="25" y="899"/>
                  <a:pt x="26" y="899"/>
                  <a:pt x="26" y="899"/>
                </a:cubicBezTo>
                <a:cubicBezTo>
                  <a:pt x="26" y="900"/>
                  <a:pt x="26" y="901"/>
                  <a:pt x="26" y="901"/>
                </a:cubicBezTo>
                <a:cubicBezTo>
                  <a:pt x="27" y="902"/>
                  <a:pt x="27" y="901"/>
                  <a:pt x="27" y="900"/>
                </a:cubicBezTo>
                <a:cubicBezTo>
                  <a:pt x="27" y="900"/>
                  <a:pt x="27" y="899"/>
                  <a:pt x="27" y="898"/>
                </a:cubicBezTo>
                <a:cubicBezTo>
                  <a:pt x="27" y="897"/>
                  <a:pt x="27" y="897"/>
                  <a:pt x="27" y="896"/>
                </a:cubicBezTo>
                <a:cubicBezTo>
                  <a:pt x="27" y="895"/>
                  <a:pt x="26" y="895"/>
                  <a:pt x="26" y="894"/>
                </a:cubicBezTo>
                <a:cubicBezTo>
                  <a:pt x="26" y="894"/>
                  <a:pt x="27" y="893"/>
                  <a:pt x="26" y="892"/>
                </a:cubicBezTo>
                <a:cubicBezTo>
                  <a:pt x="26" y="891"/>
                  <a:pt x="24" y="892"/>
                  <a:pt x="24" y="892"/>
                </a:cubicBezTo>
                <a:cubicBezTo>
                  <a:pt x="23" y="893"/>
                  <a:pt x="21" y="894"/>
                  <a:pt x="20" y="893"/>
                </a:cubicBezTo>
                <a:cubicBezTo>
                  <a:pt x="19" y="893"/>
                  <a:pt x="20" y="892"/>
                  <a:pt x="20" y="891"/>
                </a:cubicBezTo>
                <a:cubicBezTo>
                  <a:pt x="21" y="891"/>
                  <a:pt x="21" y="891"/>
                  <a:pt x="22" y="891"/>
                </a:cubicBezTo>
                <a:cubicBezTo>
                  <a:pt x="22" y="890"/>
                  <a:pt x="22" y="890"/>
                  <a:pt x="23" y="890"/>
                </a:cubicBezTo>
                <a:cubicBezTo>
                  <a:pt x="24" y="889"/>
                  <a:pt x="24" y="889"/>
                  <a:pt x="24" y="888"/>
                </a:cubicBezTo>
                <a:cubicBezTo>
                  <a:pt x="24" y="888"/>
                  <a:pt x="24" y="888"/>
                  <a:pt x="24" y="887"/>
                </a:cubicBezTo>
                <a:cubicBezTo>
                  <a:pt x="23" y="887"/>
                  <a:pt x="24" y="888"/>
                  <a:pt x="23" y="888"/>
                </a:cubicBezTo>
                <a:cubicBezTo>
                  <a:pt x="23" y="888"/>
                  <a:pt x="22" y="887"/>
                  <a:pt x="22" y="887"/>
                </a:cubicBezTo>
                <a:cubicBezTo>
                  <a:pt x="21" y="886"/>
                  <a:pt x="20" y="886"/>
                  <a:pt x="20" y="885"/>
                </a:cubicBezTo>
                <a:cubicBezTo>
                  <a:pt x="20" y="884"/>
                  <a:pt x="19" y="883"/>
                  <a:pt x="18" y="882"/>
                </a:cubicBezTo>
                <a:cubicBezTo>
                  <a:pt x="18" y="882"/>
                  <a:pt x="17" y="881"/>
                  <a:pt x="17" y="881"/>
                </a:cubicBezTo>
                <a:cubicBezTo>
                  <a:pt x="17" y="880"/>
                  <a:pt x="17" y="879"/>
                  <a:pt x="16" y="879"/>
                </a:cubicBezTo>
                <a:cubicBezTo>
                  <a:pt x="16" y="878"/>
                  <a:pt x="15" y="878"/>
                  <a:pt x="15" y="878"/>
                </a:cubicBezTo>
                <a:cubicBezTo>
                  <a:pt x="14" y="877"/>
                  <a:pt x="13" y="877"/>
                  <a:pt x="12" y="877"/>
                </a:cubicBezTo>
                <a:cubicBezTo>
                  <a:pt x="11" y="876"/>
                  <a:pt x="10" y="877"/>
                  <a:pt x="9" y="877"/>
                </a:cubicBezTo>
                <a:cubicBezTo>
                  <a:pt x="8" y="876"/>
                  <a:pt x="7" y="876"/>
                  <a:pt x="5" y="877"/>
                </a:cubicBezTo>
                <a:cubicBezTo>
                  <a:pt x="5" y="877"/>
                  <a:pt x="4" y="877"/>
                  <a:pt x="3" y="877"/>
                </a:cubicBezTo>
                <a:cubicBezTo>
                  <a:pt x="3" y="877"/>
                  <a:pt x="2" y="876"/>
                  <a:pt x="2" y="877"/>
                </a:cubicBezTo>
                <a:cubicBezTo>
                  <a:pt x="1" y="877"/>
                  <a:pt x="1" y="878"/>
                  <a:pt x="1" y="878"/>
                </a:cubicBezTo>
                <a:cubicBezTo>
                  <a:pt x="1" y="879"/>
                  <a:pt x="0" y="879"/>
                  <a:pt x="0" y="879"/>
                </a:cubicBezTo>
                <a:cubicBezTo>
                  <a:pt x="0" y="959"/>
                  <a:pt x="0" y="959"/>
                  <a:pt x="0" y="959"/>
                </a:cubicBezTo>
                <a:cubicBezTo>
                  <a:pt x="1" y="959"/>
                  <a:pt x="1" y="958"/>
                  <a:pt x="2" y="957"/>
                </a:cubicBezTo>
                <a:close/>
                <a:moveTo>
                  <a:pt x="1209" y="1843"/>
                </a:moveTo>
                <a:cubicBezTo>
                  <a:pt x="1208" y="1842"/>
                  <a:pt x="1207" y="1843"/>
                  <a:pt x="1206" y="1842"/>
                </a:cubicBezTo>
                <a:cubicBezTo>
                  <a:pt x="1205" y="1842"/>
                  <a:pt x="1205" y="1842"/>
                  <a:pt x="1204" y="1841"/>
                </a:cubicBezTo>
                <a:cubicBezTo>
                  <a:pt x="1203" y="1841"/>
                  <a:pt x="1201" y="1840"/>
                  <a:pt x="1200" y="1840"/>
                </a:cubicBezTo>
                <a:cubicBezTo>
                  <a:pt x="1199" y="1841"/>
                  <a:pt x="1198" y="1841"/>
                  <a:pt x="1196" y="1841"/>
                </a:cubicBezTo>
                <a:cubicBezTo>
                  <a:pt x="1194" y="1842"/>
                  <a:pt x="1192" y="1840"/>
                  <a:pt x="1190" y="1840"/>
                </a:cubicBezTo>
                <a:cubicBezTo>
                  <a:pt x="1188" y="1840"/>
                  <a:pt x="1189" y="1841"/>
                  <a:pt x="1188" y="1842"/>
                </a:cubicBezTo>
                <a:cubicBezTo>
                  <a:pt x="1188" y="1843"/>
                  <a:pt x="1187" y="1843"/>
                  <a:pt x="1187" y="1844"/>
                </a:cubicBezTo>
                <a:cubicBezTo>
                  <a:pt x="1186" y="1845"/>
                  <a:pt x="1189" y="1845"/>
                  <a:pt x="1190" y="1846"/>
                </a:cubicBezTo>
                <a:cubicBezTo>
                  <a:pt x="1191" y="1847"/>
                  <a:pt x="1191" y="1847"/>
                  <a:pt x="1192" y="1848"/>
                </a:cubicBezTo>
                <a:cubicBezTo>
                  <a:pt x="1193" y="1848"/>
                  <a:pt x="1193" y="1848"/>
                  <a:pt x="1194" y="1849"/>
                </a:cubicBezTo>
                <a:cubicBezTo>
                  <a:pt x="1196" y="1849"/>
                  <a:pt x="1197" y="1848"/>
                  <a:pt x="1199" y="1848"/>
                </a:cubicBezTo>
                <a:cubicBezTo>
                  <a:pt x="1200" y="1848"/>
                  <a:pt x="1201" y="1848"/>
                  <a:pt x="1202" y="1848"/>
                </a:cubicBezTo>
                <a:cubicBezTo>
                  <a:pt x="1202" y="1848"/>
                  <a:pt x="1203" y="1847"/>
                  <a:pt x="1204" y="1847"/>
                </a:cubicBezTo>
                <a:cubicBezTo>
                  <a:pt x="1204" y="1846"/>
                  <a:pt x="1205" y="1846"/>
                  <a:pt x="1206" y="1846"/>
                </a:cubicBezTo>
                <a:cubicBezTo>
                  <a:pt x="1207" y="1846"/>
                  <a:pt x="1207" y="1845"/>
                  <a:pt x="1208" y="1845"/>
                </a:cubicBezTo>
                <a:cubicBezTo>
                  <a:pt x="1209" y="1844"/>
                  <a:pt x="1209" y="1845"/>
                  <a:pt x="1210" y="1844"/>
                </a:cubicBezTo>
                <a:cubicBezTo>
                  <a:pt x="1210" y="1843"/>
                  <a:pt x="1209" y="1843"/>
                  <a:pt x="1209" y="1843"/>
                </a:cubicBezTo>
                <a:close/>
                <a:moveTo>
                  <a:pt x="2090" y="2120"/>
                </a:moveTo>
                <a:cubicBezTo>
                  <a:pt x="2089" y="2120"/>
                  <a:pt x="2088" y="2119"/>
                  <a:pt x="2088" y="2118"/>
                </a:cubicBezTo>
                <a:cubicBezTo>
                  <a:pt x="2087" y="2117"/>
                  <a:pt x="2087" y="2115"/>
                  <a:pt x="2086" y="2114"/>
                </a:cubicBezTo>
                <a:cubicBezTo>
                  <a:pt x="2086" y="2113"/>
                  <a:pt x="2085" y="2111"/>
                  <a:pt x="2085" y="2111"/>
                </a:cubicBezTo>
                <a:cubicBezTo>
                  <a:pt x="2084" y="2110"/>
                  <a:pt x="2082" y="2110"/>
                  <a:pt x="2081" y="2111"/>
                </a:cubicBezTo>
                <a:cubicBezTo>
                  <a:pt x="2079" y="2111"/>
                  <a:pt x="2078" y="2114"/>
                  <a:pt x="2079" y="2116"/>
                </a:cubicBezTo>
                <a:cubicBezTo>
                  <a:pt x="2079" y="2118"/>
                  <a:pt x="2080" y="2119"/>
                  <a:pt x="2081" y="2120"/>
                </a:cubicBezTo>
                <a:cubicBezTo>
                  <a:pt x="2083" y="2121"/>
                  <a:pt x="2083" y="2123"/>
                  <a:pt x="2084" y="2124"/>
                </a:cubicBezTo>
                <a:cubicBezTo>
                  <a:pt x="2084" y="2125"/>
                  <a:pt x="2085" y="2126"/>
                  <a:pt x="2085" y="2126"/>
                </a:cubicBezTo>
                <a:cubicBezTo>
                  <a:pt x="2086" y="2127"/>
                  <a:pt x="2087" y="2127"/>
                  <a:pt x="2087" y="2127"/>
                </a:cubicBezTo>
                <a:cubicBezTo>
                  <a:pt x="2088" y="2128"/>
                  <a:pt x="2088" y="2129"/>
                  <a:pt x="2089" y="2129"/>
                </a:cubicBezTo>
                <a:cubicBezTo>
                  <a:pt x="2090" y="2128"/>
                  <a:pt x="2090" y="2127"/>
                  <a:pt x="2090" y="2126"/>
                </a:cubicBezTo>
                <a:cubicBezTo>
                  <a:pt x="2090" y="2125"/>
                  <a:pt x="2091" y="2124"/>
                  <a:pt x="2091" y="2123"/>
                </a:cubicBezTo>
                <a:cubicBezTo>
                  <a:pt x="2091" y="2122"/>
                  <a:pt x="2090" y="2121"/>
                  <a:pt x="2090" y="2120"/>
                </a:cubicBezTo>
                <a:close/>
                <a:moveTo>
                  <a:pt x="2490" y="2000"/>
                </a:moveTo>
                <a:cubicBezTo>
                  <a:pt x="2490" y="1998"/>
                  <a:pt x="2490" y="1997"/>
                  <a:pt x="2490" y="1996"/>
                </a:cubicBezTo>
                <a:cubicBezTo>
                  <a:pt x="2489" y="1995"/>
                  <a:pt x="2489" y="1997"/>
                  <a:pt x="2489" y="1997"/>
                </a:cubicBezTo>
                <a:cubicBezTo>
                  <a:pt x="2489" y="1998"/>
                  <a:pt x="2489" y="1998"/>
                  <a:pt x="2489" y="1999"/>
                </a:cubicBezTo>
                <a:cubicBezTo>
                  <a:pt x="2490" y="2000"/>
                  <a:pt x="2489" y="2000"/>
                  <a:pt x="2489" y="2001"/>
                </a:cubicBezTo>
                <a:cubicBezTo>
                  <a:pt x="2489" y="2001"/>
                  <a:pt x="2490" y="2000"/>
                  <a:pt x="2490" y="2000"/>
                </a:cubicBezTo>
                <a:close/>
                <a:moveTo>
                  <a:pt x="2476" y="1893"/>
                </a:moveTo>
                <a:cubicBezTo>
                  <a:pt x="2476" y="1893"/>
                  <a:pt x="2476" y="1892"/>
                  <a:pt x="2476" y="1892"/>
                </a:cubicBezTo>
                <a:cubicBezTo>
                  <a:pt x="2476" y="1891"/>
                  <a:pt x="2476" y="1892"/>
                  <a:pt x="2476" y="1892"/>
                </a:cubicBezTo>
                <a:cubicBezTo>
                  <a:pt x="2475" y="1893"/>
                  <a:pt x="2475" y="1893"/>
                  <a:pt x="2475" y="1893"/>
                </a:cubicBezTo>
                <a:cubicBezTo>
                  <a:pt x="2474" y="1894"/>
                  <a:pt x="2474" y="1894"/>
                  <a:pt x="2474" y="1894"/>
                </a:cubicBezTo>
                <a:cubicBezTo>
                  <a:pt x="2474" y="1895"/>
                  <a:pt x="2473" y="1895"/>
                  <a:pt x="2473" y="1896"/>
                </a:cubicBezTo>
                <a:cubicBezTo>
                  <a:pt x="2473" y="1897"/>
                  <a:pt x="2472" y="1898"/>
                  <a:pt x="2471" y="1899"/>
                </a:cubicBezTo>
                <a:cubicBezTo>
                  <a:pt x="2470" y="1899"/>
                  <a:pt x="2470" y="1899"/>
                  <a:pt x="2469" y="1900"/>
                </a:cubicBezTo>
                <a:cubicBezTo>
                  <a:pt x="2469" y="1900"/>
                  <a:pt x="2469" y="1900"/>
                  <a:pt x="2468" y="1901"/>
                </a:cubicBezTo>
                <a:cubicBezTo>
                  <a:pt x="2468" y="1901"/>
                  <a:pt x="2468" y="1902"/>
                  <a:pt x="2467" y="1902"/>
                </a:cubicBezTo>
                <a:cubicBezTo>
                  <a:pt x="2467" y="1903"/>
                  <a:pt x="2466" y="1903"/>
                  <a:pt x="2466" y="1903"/>
                </a:cubicBezTo>
                <a:cubicBezTo>
                  <a:pt x="2466" y="1904"/>
                  <a:pt x="2465" y="1904"/>
                  <a:pt x="2465" y="1905"/>
                </a:cubicBezTo>
                <a:cubicBezTo>
                  <a:pt x="2465" y="1905"/>
                  <a:pt x="2465" y="1905"/>
                  <a:pt x="2464" y="1906"/>
                </a:cubicBezTo>
                <a:cubicBezTo>
                  <a:pt x="2463" y="1906"/>
                  <a:pt x="2464" y="1906"/>
                  <a:pt x="2463" y="1907"/>
                </a:cubicBezTo>
                <a:cubicBezTo>
                  <a:pt x="2463" y="1907"/>
                  <a:pt x="2462" y="1907"/>
                  <a:pt x="2462" y="1908"/>
                </a:cubicBezTo>
                <a:cubicBezTo>
                  <a:pt x="2462" y="1908"/>
                  <a:pt x="2462" y="1909"/>
                  <a:pt x="2461" y="1909"/>
                </a:cubicBezTo>
                <a:cubicBezTo>
                  <a:pt x="2461" y="1908"/>
                  <a:pt x="2461" y="1908"/>
                  <a:pt x="2460" y="1908"/>
                </a:cubicBezTo>
                <a:cubicBezTo>
                  <a:pt x="2459" y="1908"/>
                  <a:pt x="2459" y="1909"/>
                  <a:pt x="2458" y="1909"/>
                </a:cubicBezTo>
                <a:cubicBezTo>
                  <a:pt x="2458" y="1909"/>
                  <a:pt x="2458" y="1910"/>
                  <a:pt x="2457" y="1910"/>
                </a:cubicBezTo>
                <a:cubicBezTo>
                  <a:pt x="2456" y="1911"/>
                  <a:pt x="2457" y="1912"/>
                  <a:pt x="2456" y="1912"/>
                </a:cubicBezTo>
                <a:cubicBezTo>
                  <a:pt x="2455" y="1912"/>
                  <a:pt x="2455" y="1912"/>
                  <a:pt x="2454" y="1913"/>
                </a:cubicBezTo>
                <a:cubicBezTo>
                  <a:pt x="2454" y="1913"/>
                  <a:pt x="2454" y="1914"/>
                  <a:pt x="2453" y="1914"/>
                </a:cubicBezTo>
                <a:cubicBezTo>
                  <a:pt x="2453" y="1914"/>
                  <a:pt x="2452" y="1914"/>
                  <a:pt x="2452" y="1915"/>
                </a:cubicBezTo>
                <a:cubicBezTo>
                  <a:pt x="2451" y="1915"/>
                  <a:pt x="2451" y="1916"/>
                  <a:pt x="2451" y="1916"/>
                </a:cubicBezTo>
                <a:cubicBezTo>
                  <a:pt x="2451" y="1917"/>
                  <a:pt x="2450" y="1918"/>
                  <a:pt x="2450" y="1918"/>
                </a:cubicBezTo>
                <a:cubicBezTo>
                  <a:pt x="2449" y="1919"/>
                  <a:pt x="2449" y="1919"/>
                  <a:pt x="2448" y="1919"/>
                </a:cubicBezTo>
                <a:cubicBezTo>
                  <a:pt x="2447" y="1920"/>
                  <a:pt x="2447" y="1921"/>
                  <a:pt x="2446" y="1922"/>
                </a:cubicBezTo>
                <a:cubicBezTo>
                  <a:pt x="2446" y="1923"/>
                  <a:pt x="2445" y="1923"/>
                  <a:pt x="2445" y="1924"/>
                </a:cubicBezTo>
                <a:cubicBezTo>
                  <a:pt x="2445" y="1925"/>
                  <a:pt x="2445" y="1925"/>
                  <a:pt x="2445" y="1926"/>
                </a:cubicBezTo>
                <a:cubicBezTo>
                  <a:pt x="2444" y="1926"/>
                  <a:pt x="2445" y="1927"/>
                  <a:pt x="2445" y="1927"/>
                </a:cubicBezTo>
                <a:cubicBezTo>
                  <a:pt x="2446" y="1926"/>
                  <a:pt x="2446" y="1926"/>
                  <a:pt x="2446" y="1925"/>
                </a:cubicBezTo>
                <a:cubicBezTo>
                  <a:pt x="2447" y="1925"/>
                  <a:pt x="2447" y="1925"/>
                  <a:pt x="2448" y="1924"/>
                </a:cubicBezTo>
                <a:cubicBezTo>
                  <a:pt x="2449" y="1923"/>
                  <a:pt x="2449" y="1924"/>
                  <a:pt x="2450" y="1924"/>
                </a:cubicBezTo>
                <a:cubicBezTo>
                  <a:pt x="2450" y="1923"/>
                  <a:pt x="2450" y="1923"/>
                  <a:pt x="2451" y="1923"/>
                </a:cubicBezTo>
                <a:cubicBezTo>
                  <a:pt x="2451" y="1923"/>
                  <a:pt x="2451" y="1923"/>
                  <a:pt x="2452" y="1922"/>
                </a:cubicBezTo>
                <a:cubicBezTo>
                  <a:pt x="2452" y="1922"/>
                  <a:pt x="2452" y="1920"/>
                  <a:pt x="2453" y="1920"/>
                </a:cubicBezTo>
                <a:cubicBezTo>
                  <a:pt x="2453" y="1920"/>
                  <a:pt x="2453" y="1920"/>
                  <a:pt x="2454" y="1920"/>
                </a:cubicBezTo>
                <a:cubicBezTo>
                  <a:pt x="2454" y="1920"/>
                  <a:pt x="2455" y="1920"/>
                  <a:pt x="2455" y="1920"/>
                </a:cubicBezTo>
                <a:cubicBezTo>
                  <a:pt x="2457" y="1920"/>
                  <a:pt x="2458" y="1918"/>
                  <a:pt x="2459" y="1917"/>
                </a:cubicBezTo>
                <a:cubicBezTo>
                  <a:pt x="2460" y="1916"/>
                  <a:pt x="2461" y="1916"/>
                  <a:pt x="2462" y="1915"/>
                </a:cubicBezTo>
                <a:cubicBezTo>
                  <a:pt x="2462" y="1914"/>
                  <a:pt x="2462" y="1913"/>
                  <a:pt x="2462" y="1913"/>
                </a:cubicBezTo>
                <a:cubicBezTo>
                  <a:pt x="2463" y="1912"/>
                  <a:pt x="2463" y="1912"/>
                  <a:pt x="2463" y="1911"/>
                </a:cubicBezTo>
                <a:cubicBezTo>
                  <a:pt x="2464" y="1910"/>
                  <a:pt x="2466" y="1910"/>
                  <a:pt x="2467" y="1910"/>
                </a:cubicBezTo>
                <a:cubicBezTo>
                  <a:pt x="2468" y="1910"/>
                  <a:pt x="2468" y="1909"/>
                  <a:pt x="2469" y="1908"/>
                </a:cubicBezTo>
                <a:cubicBezTo>
                  <a:pt x="2470" y="1908"/>
                  <a:pt x="2471" y="1908"/>
                  <a:pt x="2471" y="1907"/>
                </a:cubicBezTo>
                <a:cubicBezTo>
                  <a:pt x="2471" y="1907"/>
                  <a:pt x="2472" y="1906"/>
                  <a:pt x="2472" y="1906"/>
                </a:cubicBezTo>
                <a:cubicBezTo>
                  <a:pt x="2473" y="1904"/>
                  <a:pt x="2474" y="1903"/>
                  <a:pt x="2475" y="1902"/>
                </a:cubicBezTo>
                <a:cubicBezTo>
                  <a:pt x="2475" y="1901"/>
                  <a:pt x="2476" y="1901"/>
                  <a:pt x="2476" y="1900"/>
                </a:cubicBezTo>
                <a:cubicBezTo>
                  <a:pt x="2477" y="1899"/>
                  <a:pt x="2476" y="1898"/>
                  <a:pt x="2476" y="1897"/>
                </a:cubicBezTo>
                <a:cubicBezTo>
                  <a:pt x="2476" y="1897"/>
                  <a:pt x="2476" y="1896"/>
                  <a:pt x="2476" y="1895"/>
                </a:cubicBezTo>
                <a:cubicBezTo>
                  <a:pt x="2476" y="1895"/>
                  <a:pt x="2477" y="1895"/>
                  <a:pt x="2477" y="1895"/>
                </a:cubicBezTo>
                <a:cubicBezTo>
                  <a:pt x="2478" y="1894"/>
                  <a:pt x="2478" y="1894"/>
                  <a:pt x="2479" y="1894"/>
                </a:cubicBezTo>
                <a:cubicBezTo>
                  <a:pt x="2480" y="1894"/>
                  <a:pt x="2481" y="1894"/>
                  <a:pt x="2481" y="1894"/>
                </a:cubicBezTo>
                <a:cubicBezTo>
                  <a:pt x="2483" y="1894"/>
                  <a:pt x="2484" y="1893"/>
                  <a:pt x="2485" y="1893"/>
                </a:cubicBezTo>
                <a:cubicBezTo>
                  <a:pt x="2486" y="1892"/>
                  <a:pt x="2485" y="1891"/>
                  <a:pt x="2486" y="1891"/>
                </a:cubicBezTo>
                <a:cubicBezTo>
                  <a:pt x="2486" y="1890"/>
                  <a:pt x="2486" y="1889"/>
                  <a:pt x="2486" y="1889"/>
                </a:cubicBezTo>
                <a:cubicBezTo>
                  <a:pt x="2487" y="1888"/>
                  <a:pt x="2487" y="1888"/>
                  <a:pt x="2488" y="1888"/>
                </a:cubicBezTo>
                <a:cubicBezTo>
                  <a:pt x="2488" y="1887"/>
                  <a:pt x="2488" y="1887"/>
                  <a:pt x="2489" y="1887"/>
                </a:cubicBezTo>
                <a:cubicBezTo>
                  <a:pt x="2490" y="1887"/>
                  <a:pt x="2489" y="1886"/>
                  <a:pt x="2490" y="1886"/>
                </a:cubicBezTo>
                <a:cubicBezTo>
                  <a:pt x="2491" y="1886"/>
                  <a:pt x="2491" y="1887"/>
                  <a:pt x="2492" y="1887"/>
                </a:cubicBezTo>
                <a:cubicBezTo>
                  <a:pt x="2492" y="1887"/>
                  <a:pt x="2492" y="1886"/>
                  <a:pt x="2493" y="1886"/>
                </a:cubicBezTo>
                <a:cubicBezTo>
                  <a:pt x="2493" y="1885"/>
                  <a:pt x="2493" y="1885"/>
                  <a:pt x="2494" y="1885"/>
                </a:cubicBezTo>
                <a:cubicBezTo>
                  <a:pt x="2494" y="1884"/>
                  <a:pt x="2495" y="1884"/>
                  <a:pt x="2495" y="1883"/>
                </a:cubicBezTo>
                <a:cubicBezTo>
                  <a:pt x="2494" y="1883"/>
                  <a:pt x="2494" y="1883"/>
                  <a:pt x="2494" y="1882"/>
                </a:cubicBezTo>
                <a:cubicBezTo>
                  <a:pt x="2494" y="1882"/>
                  <a:pt x="2493" y="1882"/>
                  <a:pt x="2494" y="1881"/>
                </a:cubicBezTo>
                <a:cubicBezTo>
                  <a:pt x="2494" y="1881"/>
                  <a:pt x="2494" y="1881"/>
                  <a:pt x="2494" y="1880"/>
                </a:cubicBezTo>
                <a:cubicBezTo>
                  <a:pt x="2493" y="1880"/>
                  <a:pt x="2492" y="1881"/>
                  <a:pt x="2493" y="1880"/>
                </a:cubicBezTo>
                <a:cubicBezTo>
                  <a:pt x="2493" y="1880"/>
                  <a:pt x="2493" y="1880"/>
                  <a:pt x="2493" y="1879"/>
                </a:cubicBezTo>
                <a:cubicBezTo>
                  <a:pt x="2493" y="1879"/>
                  <a:pt x="2492" y="1879"/>
                  <a:pt x="2493" y="1878"/>
                </a:cubicBezTo>
                <a:cubicBezTo>
                  <a:pt x="2493" y="1878"/>
                  <a:pt x="2493" y="1878"/>
                  <a:pt x="2493" y="1878"/>
                </a:cubicBezTo>
                <a:cubicBezTo>
                  <a:pt x="2494" y="1878"/>
                  <a:pt x="2494" y="1878"/>
                  <a:pt x="2493" y="1878"/>
                </a:cubicBezTo>
                <a:cubicBezTo>
                  <a:pt x="2493" y="1877"/>
                  <a:pt x="2493" y="1878"/>
                  <a:pt x="2493" y="1878"/>
                </a:cubicBezTo>
                <a:cubicBezTo>
                  <a:pt x="2493" y="1878"/>
                  <a:pt x="2492" y="1877"/>
                  <a:pt x="2492" y="1877"/>
                </a:cubicBezTo>
                <a:cubicBezTo>
                  <a:pt x="2492" y="1877"/>
                  <a:pt x="2492" y="1878"/>
                  <a:pt x="2491" y="1878"/>
                </a:cubicBezTo>
                <a:cubicBezTo>
                  <a:pt x="2491" y="1877"/>
                  <a:pt x="2491" y="1877"/>
                  <a:pt x="2491" y="1876"/>
                </a:cubicBezTo>
                <a:cubicBezTo>
                  <a:pt x="2491" y="1876"/>
                  <a:pt x="2491" y="1875"/>
                  <a:pt x="2491" y="1875"/>
                </a:cubicBezTo>
                <a:cubicBezTo>
                  <a:pt x="2491" y="1874"/>
                  <a:pt x="2491" y="1874"/>
                  <a:pt x="2491" y="1874"/>
                </a:cubicBezTo>
                <a:cubicBezTo>
                  <a:pt x="2492" y="1874"/>
                  <a:pt x="2491" y="1873"/>
                  <a:pt x="2492" y="1873"/>
                </a:cubicBezTo>
                <a:cubicBezTo>
                  <a:pt x="2492" y="1873"/>
                  <a:pt x="2493" y="1874"/>
                  <a:pt x="2493" y="1874"/>
                </a:cubicBezTo>
                <a:cubicBezTo>
                  <a:pt x="2493" y="1874"/>
                  <a:pt x="2494" y="1874"/>
                  <a:pt x="2494" y="1874"/>
                </a:cubicBezTo>
                <a:cubicBezTo>
                  <a:pt x="2493" y="1873"/>
                  <a:pt x="2493" y="1872"/>
                  <a:pt x="2493" y="1872"/>
                </a:cubicBezTo>
                <a:cubicBezTo>
                  <a:pt x="2492" y="1872"/>
                  <a:pt x="2492" y="1873"/>
                  <a:pt x="2492" y="1873"/>
                </a:cubicBezTo>
                <a:cubicBezTo>
                  <a:pt x="2490" y="1872"/>
                  <a:pt x="2491" y="1871"/>
                  <a:pt x="2492" y="1870"/>
                </a:cubicBezTo>
                <a:cubicBezTo>
                  <a:pt x="2492" y="1869"/>
                  <a:pt x="2492" y="1869"/>
                  <a:pt x="2492" y="1868"/>
                </a:cubicBezTo>
                <a:cubicBezTo>
                  <a:pt x="2492" y="1867"/>
                  <a:pt x="2492" y="1867"/>
                  <a:pt x="2492" y="1868"/>
                </a:cubicBezTo>
                <a:cubicBezTo>
                  <a:pt x="2490" y="1868"/>
                  <a:pt x="2491" y="1866"/>
                  <a:pt x="2491" y="1865"/>
                </a:cubicBezTo>
                <a:cubicBezTo>
                  <a:pt x="2490" y="1865"/>
                  <a:pt x="2491" y="1867"/>
                  <a:pt x="2490" y="1867"/>
                </a:cubicBezTo>
                <a:cubicBezTo>
                  <a:pt x="2490" y="1868"/>
                  <a:pt x="2489" y="1868"/>
                  <a:pt x="2489" y="1869"/>
                </a:cubicBezTo>
                <a:cubicBezTo>
                  <a:pt x="2489" y="1869"/>
                  <a:pt x="2490" y="1870"/>
                  <a:pt x="2489" y="1870"/>
                </a:cubicBezTo>
                <a:cubicBezTo>
                  <a:pt x="2489" y="1870"/>
                  <a:pt x="2488" y="1869"/>
                  <a:pt x="2488" y="1869"/>
                </a:cubicBezTo>
                <a:cubicBezTo>
                  <a:pt x="2488" y="1870"/>
                  <a:pt x="2489" y="1870"/>
                  <a:pt x="2489" y="1870"/>
                </a:cubicBezTo>
                <a:cubicBezTo>
                  <a:pt x="2489" y="1871"/>
                  <a:pt x="2490" y="1872"/>
                  <a:pt x="2489" y="1873"/>
                </a:cubicBezTo>
                <a:cubicBezTo>
                  <a:pt x="2489" y="1873"/>
                  <a:pt x="2489" y="1872"/>
                  <a:pt x="2489" y="1872"/>
                </a:cubicBezTo>
                <a:cubicBezTo>
                  <a:pt x="2489" y="1872"/>
                  <a:pt x="2489" y="1872"/>
                  <a:pt x="2489" y="1872"/>
                </a:cubicBezTo>
                <a:cubicBezTo>
                  <a:pt x="2489" y="1873"/>
                  <a:pt x="2489" y="1873"/>
                  <a:pt x="2489" y="1874"/>
                </a:cubicBezTo>
                <a:cubicBezTo>
                  <a:pt x="2488" y="1874"/>
                  <a:pt x="2488" y="1872"/>
                  <a:pt x="2488" y="1872"/>
                </a:cubicBezTo>
                <a:cubicBezTo>
                  <a:pt x="2487" y="1872"/>
                  <a:pt x="2488" y="1873"/>
                  <a:pt x="2488" y="1874"/>
                </a:cubicBezTo>
                <a:cubicBezTo>
                  <a:pt x="2488" y="1874"/>
                  <a:pt x="2487" y="1873"/>
                  <a:pt x="2487" y="1874"/>
                </a:cubicBezTo>
                <a:cubicBezTo>
                  <a:pt x="2487" y="1875"/>
                  <a:pt x="2487" y="1875"/>
                  <a:pt x="2488" y="1875"/>
                </a:cubicBezTo>
                <a:cubicBezTo>
                  <a:pt x="2488" y="1875"/>
                  <a:pt x="2488" y="1875"/>
                  <a:pt x="2488" y="1875"/>
                </a:cubicBezTo>
                <a:cubicBezTo>
                  <a:pt x="2488" y="1876"/>
                  <a:pt x="2488" y="1876"/>
                  <a:pt x="2488" y="1876"/>
                </a:cubicBezTo>
                <a:cubicBezTo>
                  <a:pt x="2488" y="1876"/>
                  <a:pt x="2488" y="1877"/>
                  <a:pt x="2488" y="1877"/>
                </a:cubicBezTo>
                <a:cubicBezTo>
                  <a:pt x="2489" y="1877"/>
                  <a:pt x="2489" y="1876"/>
                  <a:pt x="2489" y="1876"/>
                </a:cubicBezTo>
                <a:cubicBezTo>
                  <a:pt x="2489" y="1877"/>
                  <a:pt x="2490" y="1877"/>
                  <a:pt x="2490" y="1877"/>
                </a:cubicBezTo>
                <a:cubicBezTo>
                  <a:pt x="2490" y="1878"/>
                  <a:pt x="2489" y="1878"/>
                  <a:pt x="2490" y="1879"/>
                </a:cubicBezTo>
                <a:cubicBezTo>
                  <a:pt x="2490" y="1879"/>
                  <a:pt x="2490" y="1879"/>
                  <a:pt x="2490" y="1879"/>
                </a:cubicBezTo>
                <a:cubicBezTo>
                  <a:pt x="2489" y="1879"/>
                  <a:pt x="2489" y="1878"/>
                  <a:pt x="2488" y="1878"/>
                </a:cubicBezTo>
                <a:cubicBezTo>
                  <a:pt x="2488" y="1877"/>
                  <a:pt x="2487" y="1877"/>
                  <a:pt x="2487" y="1877"/>
                </a:cubicBezTo>
                <a:cubicBezTo>
                  <a:pt x="2487" y="1877"/>
                  <a:pt x="2487" y="1876"/>
                  <a:pt x="2487" y="1876"/>
                </a:cubicBezTo>
                <a:cubicBezTo>
                  <a:pt x="2486" y="1876"/>
                  <a:pt x="2486" y="1876"/>
                  <a:pt x="2487" y="1875"/>
                </a:cubicBezTo>
                <a:cubicBezTo>
                  <a:pt x="2487" y="1875"/>
                  <a:pt x="2487" y="1874"/>
                  <a:pt x="2486" y="1874"/>
                </a:cubicBezTo>
                <a:cubicBezTo>
                  <a:pt x="2486" y="1875"/>
                  <a:pt x="2486" y="1875"/>
                  <a:pt x="2486" y="1875"/>
                </a:cubicBezTo>
                <a:cubicBezTo>
                  <a:pt x="2486" y="1876"/>
                  <a:pt x="2485" y="1876"/>
                  <a:pt x="2485" y="1877"/>
                </a:cubicBezTo>
                <a:cubicBezTo>
                  <a:pt x="2486" y="1877"/>
                  <a:pt x="2486" y="1877"/>
                  <a:pt x="2486" y="1878"/>
                </a:cubicBezTo>
                <a:cubicBezTo>
                  <a:pt x="2486" y="1879"/>
                  <a:pt x="2487" y="1878"/>
                  <a:pt x="2488" y="1879"/>
                </a:cubicBezTo>
                <a:cubicBezTo>
                  <a:pt x="2488" y="1879"/>
                  <a:pt x="2488" y="1880"/>
                  <a:pt x="2487" y="1881"/>
                </a:cubicBezTo>
                <a:cubicBezTo>
                  <a:pt x="2487" y="1881"/>
                  <a:pt x="2487" y="1882"/>
                  <a:pt x="2487" y="1882"/>
                </a:cubicBezTo>
                <a:cubicBezTo>
                  <a:pt x="2487" y="1883"/>
                  <a:pt x="2486" y="1883"/>
                  <a:pt x="2486" y="1883"/>
                </a:cubicBezTo>
                <a:cubicBezTo>
                  <a:pt x="2486" y="1884"/>
                  <a:pt x="2486" y="1884"/>
                  <a:pt x="2486" y="1884"/>
                </a:cubicBezTo>
                <a:cubicBezTo>
                  <a:pt x="2486" y="1885"/>
                  <a:pt x="2485" y="1884"/>
                  <a:pt x="2485" y="1885"/>
                </a:cubicBezTo>
                <a:cubicBezTo>
                  <a:pt x="2485" y="1886"/>
                  <a:pt x="2484" y="1885"/>
                  <a:pt x="2484" y="1886"/>
                </a:cubicBezTo>
                <a:cubicBezTo>
                  <a:pt x="2484" y="1886"/>
                  <a:pt x="2483" y="1886"/>
                  <a:pt x="2483" y="1886"/>
                </a:cubicBezTo>
                <a:cubicBezTo>
                  <a:pt x="2483" y="1885"/>
                  <a:pt x="2483" y="1885"/>
                  <a:pt x="2483" y="1885"/>
                </a:cubicBezTo>
                <a:cubicBezTo>
                  <a:pt x="2483" y="1884"/>
                  <a:pt x="2483" y="1885"/>
                  <a:pt x="2483" y="1885"/>
                </a:cubicBezTo>
                <a:cubicBezTo>
                  <a:pt x="2482" y="1886"/>
                  <a:pt x="2482" y="1886"/>
                  <a:pt x="2482" y="1886"/>
                </a:cubicBezTo>
                <a:cubicBezTo>
                  <a:pt x="2481" y="1886"/>
                  <a:pt x="2481" y="1886"/>
                  <a:pt x="2481" y="1886"/>
                </a:cubicBezTo>
                <a:cubicBezTo>
                  <a:pt x="2480" y="1886"/>
                  <a:pt x="2481" y="1887"/>
                  <a:pt x="2481" y="1887"/>
                </a:cubicBezTo>
                <a:cubicBezTo>
                  <a:pt x="2482" y="1887"/>
                  <a:pt x="2481" y="1888"/>
                  <a:pt x="2481" y="1888"/>
                </a:cubicBezTo>
                <a:cubicBezTo>
                  <a:pt x="2480" y="1888"/>
                  <a:pt x="2480" y="1889"/>
                  <a:pt x="2480" y="1889"/>
                </a:cubicBezTo>
                <a:cubicBezTo>
                  <a:pt x="2480" y="1891"/>
                  <a:pt x="2478" y="1889"/>
                  <a:pt x="2477" y="1890"/>
                </a:cubicBezTo>
                <a:cubicBezTo>
                  <a:pt x="2477" y="1891"/>
                  <a:pt x="2478" y="1891"/>
                  <a:pt x="2478" y="1892"/>
                </a:cubicBezTo>
                <a:cubicBezTo>
                  <a:pt x="2478" y="1892"/>
                  <a:pt x="2477" y="1893"/>
                  <a:pt x="2477" y="1893"/>
                </a:cubicBezTo>
                <a:cubicBezTo>
                  <a:pt x="2477" y="1893"/>
                  <a:pt x="2477" y="1894"/>
                  <a:pt x="2476" y="1893"/>
                </a:cubicBezTo>
                <a:close/>
                <a:moveTo>
                  <a:pt x="2278" y="1724"/>
                </a:moveTo>
                <a:cubicBezTo>
                  <a:pt x="2280" y="1724"/>
                  <a:pt x="2280" y="1725"/>
                  <a:pt x="2281" y="1726"/>
                </a:cubicBezTo>
                <a:cubicBezTo>
                  <a:pt x="2283" y="1727"/>
                  <a:pt x="2284" y="1727"/>
                  <a:pt x="2285" y="1727"/>
                </a:cubicBezTo>
                <a:cubicBezTo>
                  <a:pt x="2286" y="1727"/>
                  <a:pt x="2287" y="1728"/>
                  <a:pt x="2287" y="1728"/>
                </a:cubicBezTo>
                <a:cubicBezTo>
                  <a:pt x="2288" y="1728"/>
                  <a:pt x="2289" y="1729"/>
                  <a:pt x="2290" y="1729"/>
                </a:cubicBezTo>
                <a:cubicBezTo>
                  <a:pt x="2291" y="1729"/>
                  <a:pt x="2292" y="1729"/>
                  <a:pt x="2292" y="1730"/>
                </a:cubicBezTo>
                <a:cubicBezTo>
                  <a:pt x="2293" y="1730"/>
                  <a:pt x="2294" y="1730"/>
                  <a:pt x="2296" y="1730"/>
                </a:cubicBezTo>
                <a:cubicBezTo>
                  <a:pt x="2297" y="1730"/>
                  <a:pt x="2297" y="1729"/>
                  <a:pt x="2298" y="1728"/>
                </a:cubicBezTo>
                <a:cubicBezTo>
                  <a:pt x="2298" y="1727"/>
                  <a:pt x="2298" y="1726"/>
                  <a:pt x="2299" y="1725"/>
                </a:cubicBezTo>
                <a:cubicBezTo>
                  <a:pt x="2300" y="1725"/>
                  <a:pt x="2301" y="1726"/>
                  <a:pt x="2303" y="1725"/>
                </a:cubicBezTo>
                <a:cubicBezTo>
                  <a:pt x="2303" y="1725"/>
                  <a:pt x="2304" y="1725"/>
                  <a:pt x="2304" y="1724"/>
                </a:cubicBezTo>
                <a:cubicBezTo>
                  <a:pt x="2305" y="1723"/>
                  <a:pt x="2305" y="1723"/>
                  <a:pt x="2306" y="1722"/>
                </a:cubicBezTo>
                <a:cubicBezTo>
                  <a:pt x="2307" y="1721"/>
                  <a:pt x="2307" y="1720"/>
                  <a:pt x="2309" y="1720"/>
                </a:cubicBezTo>
                <a:cubicBezTo>
                  <a:pt x="2311" y="1720"/>
                  <a:pt x="2312" y="1720"/>
                  <a:pt x="2313" y="1719"/>
                </a:cubicBezTo>
                <a:cubicBezTo>
                  <a:pt x="2313" y="1717"/>
                  <a:pt x="2314" y="1716"/>
                  <a:pt x="2314" y="1715"/>
                </a:cubicBezTo>
                <a:cubicBezTo>
                  <a:pt x="2314" y="1713"/>
                  <a:pt x="2314" y="1712"/>
                  <a:pt x="2314" y="1710"/>
                </a:cubicBezTo>
                <a:cubicBezTo>
                  <a:pt x="2314" y="1709"/>
                  <a:pt x="2315" y="1708"/>
                  <a:pt x="2316" y="1707"/>
                </a:cubicBezTo>
                <a:cubicBezTo>
                  <a:pt x="2317" y="1706"/>
                  <a:pt x="2317" y="1706"/>
                  <a:pt x="2318" y="1705"/>
                </a:cubicBezTo>
                <a:cubicBezTo>
                  <a:pt x="2318" y="1705"/>
                  <a:pt x="2318" y="1704"/>
                  <a:pt x="2318" y="1703"/>
                </a:cubicBezTo>
                <a:cubicBezTo>
                  <a:pt x="2320" y="1701"/>
                  <a:pt x="2324" y="1701"/>
                  <a:pt x="2323" y="1698"/>
                </a:cubicBezTo>
                <a:cubicBezTo>
                  <a:pt x="2323" y="1698"/>
                  <a:pt x="2323" y="1697"/>
                  <a:pt x="2323" y="1697"/>
                </a:cubicBezTo>
                <a:cubicBezTo>
                  <a:pt x="2322" y="1696"/>
                  <a:pt x="2323" y="1695"/>
                  <a:pt x="2322" y="1694"/>
                </a:cubicBezTo>
                <a:cubicBezTo>
                  <a:pt x="2322" y="1693"/>
                  <a:pt x="2320" y="1693"/>
                  <a:pt x="2319" y="1692"/>
                </a:cubicBezTo>
                <a:cubicBezTo>
                  <a:pt x="2318" y="1692"/>
                  <a:pt x="2318" y="1692"/>
                  <a:pt x="2318" y="1691"/>
                </a:cubicBezTo>
                <a:cubicBezTo>
                  <a:pt x="2317" y="1690"/>
                  <a:pt x="2317" y="1689"/>
                  <a:pt x="2316" y="1690"/>
                </a:cubicBezTo>
                <a:cubicBezTo>
                  <a:pt x="2315" y="1691"/>
                  <a:pt x="2316" y="1693"/>
                  <a:pt x="2315" y="1694"/>
                </a:cubicBezTo>
                <a:cubicBezTo>
                  <a:pt x="2314" y="1694"/>
                  <a:pt x="2314" y="1694"/>
                  <a:pt x="2313" y="1694"/>
                </a:cubicBezTo>
                <a:cubicBezTo>
                  <a:pt x="2312" y="1694"/>
                  <a:pt x="2312" y="1693"/>
                  <a:pt x="2311" y="1693"/>
                </a:cubicBezTo>
                <a:cubicBezTo>
                  <a:pt x="2310" y="1693"/>
                  <a:pt x="2309" y="1692"/>
                  <a:pt x="2308" y="1692"/>
                </a:cubicBezTo>
                <a:cubicBezTo>
                  <a:pt x="2306" y="1692"/>
                  <a:pt x="2305" y="1693"/>
                  <a:pt x="2304" y="1694"/>
                </a:cubicBezTo>
                <a:cubicBezTo>
                  <a:pt x="2303" y="1695"/>
                  <a:pt x="2302" y="1694"/>
                  <a:pt x="2301" y="1693"/>
                </a:cubicBezTo>
                <a:cubicBezTo>
                  <a:pt x="2299" y="1693"/>
                  <a:pt x="2298" y="1693"/>
                  <a:pt x="2296" y="1693"/>
                </a:cubicBezTo>
                <a:cubicBezTo>
                  <a:pt x="2295" y="1694"/>
                  <a:pt x="2295" y="1695"/>
                  <a:pt x="2293" y="1695"/>
                </a:cubicBezTo>
                <a:cubicBezTo>
                  <a:pt x="2293" y="1696"/>
                  <a:pt x="2292" y="1696"/>
                  <a:pt x="2291" y="1695"/>
                </a:cubicBezTo>
                <a:cubicBezTo>
                  <a:pt x="2291" y="1695"/>
                  <a:pt x="2290" y="1695"/>
                  <a:pt x="2290" y="1695"/>
                </a:cubicBezTo>
                <a:cubicBezTo>
                  <a:pt x="2288" y="1695"/>
                  <a:pt x="2289" y="1698"/>
                  <a:pt x="2289" y="1698"/>
                </a:cubicBezTo>
                <a:cubicBezTo>
                  <a:pt x="2288" y="1700"/>
                  <a:pt x="2286" y="1700"/>
                  <a:pt x="2286" y="1701"/>
                </a:cubicBezTo>
                <a:cubicBezTo>
                  <a:pt x="2285" y="1702"/>
                  <a:pt x="2284" y="1703"/>
                  <a:pt x="2282" y="1704"/>
                </a:cubicBezTo>
                <a:cubicBezTo>
                  <a:pt x="2280" y="1705"/>
                  <a:pt x="2277" y="1706"/>
                  <a:pt x="2276" y="1709"/>
                </a:cubicBezTo>
                <a:cubicBezTo>
                  <a:pt x="2276" y="1712"/>
                  <a:pt x="2276" y="1716"/>
                  <a:pt x="2277" y="1719"/>
                </a:cubicBezTo>
                <a:cubicBezTo>
                  <a:pt x="2278" y="1720"/>
                  <a:pt x="2277" y="1721"/>
                  <a:pt x="2276" y="1722"/>
                </a:cubicBezTo>
                <a:cubicBezTo>
                  <a:pt x="2276" y="1724"/>
                  <a:pt x="2277" y="1724"/>
                  <a:pt x="2278" y="1724"/>
                </a:cubicBezTo>
                <a:close/>
                <a:moveTo>
                  <a:pt x="2102" y="2137"/>
                </a:moveTo>
                <a:cubicBezTo>
                  <a:pt x="2101" y="2136"/>
                  <a:pt x="2100" y="2132"/>
                  <a:pt x="2098" y="2132"/>
                </a:cubicBezTo>
                <a:cubicBezTo>
                  <a:pt x="2096" y="2132"/>
                  <a:pt x="2097" y="2135"/>
                  <a:pt x="2098" y="2136"/>
                </a:cubicBezTo>
                <a:cubicBezTo>
                  <a:pt x="2099" y="2137"/>
                  <a:pt x="2101" y="2138"/>
                  <a:pt x="2102" y="2139"/>
                </a:cubicBezTo>
                <a:cubicBezTo>
                  <a:pt x="2102" y="2139"/>
                  <a:pt x="2103" y="2139"/>
                  <a:pt x="2103" y="2138"/>
                </a:cubicBezTo>
                <a:cubicBezTo>
                  <a:pt x="2103" y="2138"/>
                  <a:pt x="2103" y="2137"/>
                  <a:pt x="2102" y="2137"/>
                </a:cubicBezTo>
                <a:close/>
                <a:moveTo>
                  <a:pt x="2405" y="1988"/>
                </a:moveTo>
                <a:cubicBezTo>
                  <a:pt x="2406" y="1988"/>
                  <a:pt x="2406" y="1987"/>
                  <a:pt x="2406" y="1986"/>
                </a:cubicBezTo>
                <a:cubicBezTo>
                  <a:pt x="2406" y="1986"/>
                  <a:pt x="2404" y="1988"/>
                  <a:pt x="2405" y="1988"/>
                </a:cubicBezTo>
                <a:close/>
                <a:moveTo>
                  <a:pt x="2" y="804"/>
                </a:moveTo>
                <a:cubicBezTo>
                  <a:pt x="2" y="803"/>
                  <a:pt x="4" y="803"/>
                  <a:pt x="4" y="801"/>
                </a:cubicBezTo>
                <a:cubicBezTo>
                  <a:pt x="4" y="800"/>
                  <a:pt x="3" y="801"/>
                  <a:pt x="3" y="800"/>
                </a:cubicBezTo>
                <a:cubicBezTo>
                  <a:pt x="2" y="799"/>
                  <a:pt x="3" y="799"/>
                  <a:pt x="3" y="799"/>
                </a:cubicBezTo>
                <a:cubicBezTo>
                  <a:pt x="4" y="798"/>
                  <a:pt x="4" y="797"/>
                  <a:pt x="5" y="797"/>
                </a:cubicBezTo>
                <a:cubicBezTo>
                  <a:pt x="6" y="797"/>
                  <a:pt x="6" y="798"/>
                  <a:pt x="5" y="799"/>
                </a:cubicBezTo>
                <a:cubicBezTo>
                  <a:pt x="5" y="800"/>
                  <a:pt x="6" y="799"/>
                  <a:pt x="6" y="800"/>
                </a:cubicBezTo>
                <a:cubicBezTo>
                  <a:pt x="7" y="801"/>
                  <a:pt x="6" y="801"/>
                  <a:pt x="7" y="802"/>
                </a:cubicBezTo>
                <a:cubicBezTo>
                  <a:pt x="8" y="802"/>
                  <a:pt x="8" y="801"/>
                  <a:pt x="8" y="800"/>
                </a:cubicBezTo>
                <a:cubicBezTo>
                  <a:pt x="8" y="799"/>
                  <a:pt x="8" y="799"/>
                  <a:pt x="9" y="800"/>
                </a:cubicBezTo>
                <a:cubicBezTo>
                  <a:pt x="10" y="800"/>
                  <a:pt x="10" y="800"/>
                  <a:pt x="10" y="799"/>
                </a:cubicBezTo>
                <a:cubicBezTo>
                  <a:pt x="10" y="798"/>
                  <a:pt x="11" y="797"/>
                  <a:pt x="10" y="797"/>
                </a:cubicBezTo>
                <a:cubicBezTo>
                  <a:pt x="9" y="797"/>
                  <a:pt x="9" y="797"/>
                  <a:pt x="8" y="797"/>
                </a:cubicBezTo>
                <a:cubicBezTo>
                  <a:pt x="7" y="797"/>
                  <a:pt x="7" y="796"/>
                  <a:pt x="8" y="796"/>
                </a:cubicBezTo>
                <a:cubicBezTo>
                  <a:pt x="9" y="795"/>
                  <a:pt x="10" y="796"/>
                  <a:pt x="11" y="794"/>
                </a:cubicBezTo>
                <a:cubicBezTo>
                  <a:pt x="11" y="793"/>
                  <a:pt x="11" y="793"/>
                  <a:pt x="11" y="792"/>
                </a:cubicBezTo>
                <a:cubicBezTo>
                  <a:pt x="11" y="791"/>
                  <a:pt x="12" y="792"/>
                  <a:pt x="12" y="791"/>
                </a:cubicBezTo>
                <a:cubicBezTo>
                  <a:pt x="14" y="790"/>
                  <a:pt x="12" y="789"/>
                  <a:pt x="12" y="788"/>
                </a:cubicBezTo>
                <a:cubicBezTo>
                  <a:pt x="12" y="787"/>
                  <a:pt x="13" y="786"/>
                  <a:pt x="13" y="786"/>
                </a:cubicBezTo>
                <a:cubicBezTo>
                  <a:pt x="12" y="785"/>
                  <a:pt x="11" y="785"/>
                  <a:pt x="11" y="786"/>
                </a:cubicBezTo>
                <a:cubicBezTo>
                  <a:pt x="9" y="786"/>
                  <a:pt x="6" y="788"/>
                  <a:pt x="5" y="790"/>
                </a:cubicBezTo>
                <a:cubicBezTo>
                  <a:pt x="4" y="790"/>
                  <a:pt x="4" y="793"/>
                  <a:pt x="3" y="793"/>
                </a:cubicBezTo>
                <a:cubicBezTo>
                  <a:pt x="2" y="793"/>
                  <a:pt x="3" y="792"/>
                  <a:pt x="2" y="792"/>
                </a:cubicBezTo>
                <a:cubicBezTo>
                  <a:pt x="2" y="791"/>
                  <a:pt x="1" y="793"/>
                  <a:pt x="1" y="793"/>
                </a:cubicBezTo>
                <a:cubicBezTo>
                  <a:pt x="1" y="793"/>
                  <a:pt x="0" y="793"/>
                  <a:pt x="0" y="793"/>
                </a:cubicBezTo>
                <a:cubicBezTo>
                  <a:pt x="0" y="806"/>
                  <a:pt x="0" y="806"/>
                  <a:pt x="0" y="806"/>
                </a:cubicBezTo>
                <a:cubicBezTo>
                  <a:pt x="1" y="806"/>
                  <a:pt x="1" y="806"/>
                  <a:pt x="1" y="806"/>
                </a:cubicBezTo>
                <a:cubicBezTo>
                  <a:pt x="2" y="805"/>
                  <a:pt x="1" y="805"/>
                  <a:pt x="2" y="804"/>
                </a:cubicBezTo>
                <a:close/>
                <a:moveTo>
                  <a:pt x="2441" y="1936"/>
                </a:moveTo>
                <a:cubicBezTo>
                  <a:pt x="2441" y="1936"/>
                  <a:pt x="2441" y="1936"/>
                  <a:pt x="2441" y="1937"/>
                </a:cubicBezTo>
                <a:cubicBezTo>
                  <a:pt x="2441" y="1937"/>
                  <a:pt x="2441" y="1937"/>
                  <a:pt x="2441" y="1937"/>
                </a:cubicBezTo>
                <a:cubicBezTo>
                  <a:pt x="2441" y="1937"/>
                  <a:pt x="2442" y="1936"/>
                  <a:pt x="2442" y="1936"/>
                </a:cubicBezTo>
                <a:cubicBezTo>
                  <a:pt x="2442" y="1936"/>
                  <a:pt x="2442" y="1935"/>
                  <a:pt x="2443" y="1935"/>
                </a:cubicBezTo>
                <a:cubicBezTo>
                  <a:pt x="2443" y="1935"/>
                  <a:pt x="2443" y="1934"/>
                  <a:pt x="2443" y="1934"/>
                </a:cubicBezTo>
                <a:cubicBezTo>
                  <a:pt x="2443" y="1933"/>
                  <a:pt x="2442" y="1934"/>
                  <a:pt x="2442" y="1933"/>
                </a:cubicBezTo>
                <a:cubicBezTo>
                  <a:pt x="2443" y="1932"/>
                  <a:pt x="2443" y="1932"/>
                  <a:pt x="2442" y="1932"/>
                </a:cubicBezTo>
                <a:cubicBezTo>
                  <a:pt x="2441" y="1932"/>
                  <a:pt x="2441" y="1932"/>
                  <a:pt x="2441" y="1932"/>
                </a:cubicBezTo>
                <a:cubicBezTo>
                  <a:pt x="2441" y="1933"/>
                  <a:pt x="2440" y="1933"/>
                  <a:pt x="2440" y="1933"/>
                </a:cubicBezTo>
                <a:cubicBezTo>
                  <a:pt x="2441" y="1934"/>
                  <a:pt x="2441" y="1934"/>
                  <a:pt x="2440" y="1934"/>
                </a:cubicBezTo>
                <a:cubicBezTo>
                  <a:pt x="2440" y="1935"/>
                  <a:pt x="2440" y="1935"/>
                  <a:pt x="2441" y="1936"/>
                </a:cubicBezTo>
                <a:close/>
                <a:moveTo>
                  <a:pt x="2479" y="2074"/>
                </a:moveTo>
                <a:cubicBezTo>
                  <a:pt x="2479" y="2074"/>
                  <a:pt x="2479" y="2073"/>
                  <a:pt x="2480" y="2073"/>
                </a:cubicBezTo>
                <a:cubicBezTo>
                  <a:pt x="2480" y="2073"/>
                  <a:pt x="2480" y="2072"/>
                  <a:pt x="2480" y="2071"/>
                </a:cubicBezTo>
                <a:cubicBezTo>
                  <a:pt x="2479" y="2071"/>
                  <a:pt x="2478" y="2071"/>
                  <a:pt x="2477" y="2070"/>
                </a:cubicBezTo>
                <a:cubicBezTo>
                  <a:pt x="2477" y="2070"/>
                  <a:pt x="2476" y="2069"/>
                  <a:pt x="2475" y="2069"/>
                </a:cubicBezTo>
                <a:cubicBezTo>
                  <a:pt x="2474" y="2068"/>
                  <a:pt x="2473" y="2067"/>
                  <a:pt x="2472" y="2066"/>
                </a:cubicBezTo>
                <a:cubicBezTo>
                  <a:pt x="2470" y="2066"/>
                  <a:pt x="2470" y="2065"/>
                  <a:pt x="2469" y="2063"/>
                </a:cubicBezTo>
                <a:cubicBezTo>
                  <a:pt x="2468" y="2062"/>
                  <a:pt x="2467" y="2063"/>
                  <a:pt x="2466" y="2062"/>
                </a:cubicBezTo>
                <a:cubicBezTo>
                  <a:pt x="2465" y="2061"/>
                  <a:pt x="2465" y="2060"/>
                  <a:pt x="2464" y="2059"/>
                </a:cubicBezTo>
                <a:cubicBezTo>
                  <a:pt x="2463" y="2059"/>
                  <a:pt x="2462" y="2058"/>
                  <a:pt x="2462" y="2058"/>
                </a:cubicBezTo>
                <a:cubicBezTo>
                  <a:pt x="2462" y="2058"/>
                  <a:pt x="2461" y="2057"/>
                  <a:pt x="2461" y="2057"/>
                </a:cubicBezTo>
                <a:cubicBezTo>
                  <a:pt x="2460" y="2056"/>
                  <a:pt x="2458" y="2055"/>
                  <a:pt x="2458" y="2055"/>
                </a:cubicBezTo>
                <a:cubicBezTo>
                  <a:pt x="2457" y="2054"/>
                  <a:pt x="2457" y="2054"/>
                  <a:pt x="2457" y="2053"/>
                </a:cubicBezTo>
                <a:cubicBezTo>
                  <a:pt x="2456" y="2052"/>
                  <a:pt x="2457" y="2052"/>
                  <a:pt x="2458" y="2052"/>
                </a:cubicBezTo>
                <a:cubicBezTo>
                  <a:pt x="2458" y="2052"/>
                  <a:pt x="2459" y="2051"/>
                  <a:pt x="2459" y="2051"/>
                </a:cubicBezTo>
                <a:cubicBezTo>
                  <a:pt x="2459" y="2050"/>
                  <a:pt x="2459" y="2050"/>
                  <a:pt x="2460" y="2049"/>
                </a:cubicBezTo>
                <a:cubicBezTo>
                  <a:pt x="2460" y="2049"/>
                  <a:pt x="2461" y="2049"/>
                  <a:pt x="2461" y="2048"/>
                </a:cubicBezTo>
                <a:cubicBezTo>
                  <a:pt x="2461" y="2047"/>
                  <a:pt x="2460" y="2045"/>
                  <a:pt x="2459" y="2044"/>
                </a:cubicBezTo>
                <a:cubicBezTo>
                  <a:pt x="2459" y="2043"/>
                  <a:pt x="2459" y="2043"/>
                  <a:pt x="2458" y="2042"/>
                </a:cubicBezTo>
                <a:cubicBezTo>
                  <a:pt x="2457" y="2041"/>
                  <a:pt x="2456" y="2041"/>
                  <a:pt x="2455" y="2039"/>
                </a:cubicBezTo>
                <a:cubicBezTo>
                  <a:pt x="2455" y="2039"/>
                  <a:pt x="2455" y="2038"/>
                  <a:pt x="2454" y="2038"/>
                </a:cubicBezTo>
                <a:cubicBezTo>
                  <a:pt x="2454" y="2038"/>
                  <a:pt x="2453" y="2037"/>
                  <a:pt x="2454" y="2036"/>
                </a:cubicBezTo>
                <a:cubicBezTo>
                  <a:pt x="2454" y="2036"/>
                  <a:pt x="2455" y="2036"/>
                  <a:pt x="2455" y="2036"/>
                </a:cubicBezTo>
                <a:cubicBezTo>
                  <a:pt x="2455" y="2035"/>
                  <a:pt x="2454" y="2035"/>
                  <a:pt x="2454" y="2035"/>
                </a:cubicBezTo>
                <a:cubicBezTo>
                  <a:pt x="2453" y="2035"/>
                  <a:pt x="2453" y="2035"/>
                  <a:pt x="2452" y="2034"/>
                </a:cubicBezTo>
                <a:cubicBezTo>
                  <a:pt x="2452" y="2033"/>
                  <a:pt x="2452" y="2033"/>
                  <a:pt x="2453" y="2033"/>
                </a:cubicBezTo>
                <a:cubicBezTo>
                  <a:pt x="2454" y="2031"/>
                  <a:pt x="2451" y="2031"/>
                  <a:pt x="2450" y="2031"/>
                </a:cubicBezTo>
                <a:cubicBezTo>
                  <a:pt x="2450" y="2030"/>
                  <a:pt x="2449" y="2030"/>
                  <a:pt x="2449" y="2030"/>
                </a:cubicBezTo>
                <a:cubicBezTo>
                  <a:pt x="2448" y="2029"/>
                  <a:pt x="2447" y="2029"/>
                  <a:pt x="2447" y="2028"/>
                </a:cubicBezTo>
                <a:cubicBezTo>
                  <a:pt x="2448" y="2028"/>
                  <a:pt x="2448" y="2027"/>
                  <a:pt x="2449" y="2027"/>
                </a:cubicBezTo>
                <a:cubicBezTo>
                  <a:pt x="2449" y="2027"/>
                  <a:pt x="2449" y="2026"/>
                  <a:pt x="2449" y="2026"/>
                </a:cubicBezTo>
                <a:cubicBezTo>
                  <a:pt x="2449" y="2025"/>
                  <a:pt x="2449" y="2025"/>
                  <a:pt x="2450" y="2024"/>
                </a:cubicBezTo>
                <a:cubicBezTo>
                  <a:pt x="2450" y="2024"/>
                  <a:pt x="2451" y="2024"/>
                  <a:pt x="2451" y="2024"/>
                </a:cubicBezTo>
                <a:cubicBezTo>
                  <a:pt x="2451" y="2023"/>
                  <a:pt x="2449" y="2023"/>
                  <a:pt x="2449" y="2023"/>
                </a:cubicBezTo>
                <a:cubicBezTo>
                  <a:pt x="2448" y="2023"/>
                  <a:pt x="2448" y="2023"/>
                  <a:pt x="2447" y="2023"/>
                </a:cubicBezTo>
                <a:cubicBezTo>
                  <a:pt x="2446" y="2022"/>
                  <a:pt x="2446" y="2022"/>
                  <a:pt x="2445" y="2021"/>
                </a:cubicBezTo>
                <a:cubicBezTo>
                  <a:pt x="2445" y="2021"/>
                  <a:pt x="2445" y="2021"/>
                  <a:pt x="2445" y="2021"/>
                </a:cubicBezTo>
                <a:cubicBezTo>
                  <a:pt x="2446" y="2020"/>
                  <a:pt x="2446" y="2021"/>
                  <a:pt x="2447" y="2021"/>
                </a:cubicBezTo>
                <a:cubicBezTo>
                  <a:pt x="2448" y="2022"/>
                  <a:pt x="2449" y="2022"/>
                  <a:pt x="2449" y="2021"/>
                </a:cubicBezTo>
                <a:cubicBezTo>
                  <a:pt x="2450" y="2021"/>
                  <a:pt x="2451" y="2021"/>
                  <a:pt x="2451" y="2021"/>
                </a:cubicBezTo>
                <a:cubicBezTo>
                  <a:pt x="2452" y="2021"/>
                  <a:pt x="2451" y="2020"/>
                  <a:pt x="2451" y="2019"/>
                </a:cubicBezTo>
                <a:cubicBezTo>
                  <a:pt x="2451" y="2017"/>
                  <a:pt x="2454" y="2019"/>
                  <a:pt x="2455" y="2019"/>
                </a:cubicBezTo>
                <a:cubicBezTo>
                  <a:pt x="2455" y="2019"/>
                  <a:pt x="2456" y="2019"/>
                  <a:pt x="2457" y="2019"/>
                </a:cubicBezTo>
                <a:cubicBezTo>
                  <a:pt x="2457" y="2019"/>
                  <a:pt x="2458" y="2020"/>
                  <a:pt x="2458" y="2019"/>
                </a:cubicBezTo>
                <a:cubicBezTo>
                  <a:pt x="2458" y="2018"/>
                  <a:pt x="2457" y="2018"/>
                  <a:pt x="2456" y="2018"/>
                </a:cubicBezTo>
                <a:cubicBezTo>
                  <a:pt x="2456" y="2018"/>
                  <a:pt x="2455" y="2017"/>
                  <a:pt x="2455" y="2017"/>
                </a:cubicBezTo>
                <a:cubicBezTo>
                  <a:pt x="2455" y="2016"/>
                  <a:pt x="2455" y="2016"/>
                  <a:pt x="2454" y="2015"/>
                </a:cubicBezTo>
                <a:cubicBezTo>
                  <a:pt x="2454" y="2015"/>
                  <a:pt x="2453" y="2015"/>
                  <a:pt x="2453" y="2014"/>
                </a:cubicBezTo>
                <a:cubicBezTo>
                  <a:pt x="2452" y="2013"/>
                  <a:pt x="2453" y="2013"/>
                  <a:pt x="2452" y="2013"/>
                </a:cubicBezTo>
                <a:cubicBezTo>
                  <a:pt x="2451" y="2013"/>
                  <a:pt x="2451" y="2012"/>
                  <a:pt x="2450" y="2012"/>
                </a:cubicBezTo>
                <a:cubicBezTo>
                  <a:pt x="2450" y="2011"/>
                  <a:pt x="2450" y="2011"/>
                  <a:pt x="2450" y="2011"/>
                </a:cubicBezTo>
                <a:cubicBezTo>
                  <a:pt x="2450" y="2009"/>
                  <a:pt x="2451" y="2010"/>
                  <a:pt x="2452" y="2010"/>
                </a:cubicBezTo>
                <a:cubicBezTo>
                  <a:pt x="2454" y="2010"/>
                  <a:pt x="2452" y="2007"/>
                  <a:pt x="2454" y="2006"/>
                </a:cubicBezTo>
                <a:cubicBezTo>
                  <a:pt x="2455" y="2006"/>
                  <a:pt x="2455" y="2007"/>
                  <a:pt x="2456" y="2007"/>
                </a:cubicBezTo>
                <a:cubicBezTo>
                  <a:pt x="2457" y="2007"/>
                  <a:pt x="2459" y="2007"/>
                  <a:pt x="2460" y="2007"/>
                </a:cubicBezTo>
                <a:cubicBezTo>
                  <a:pt x="2462" y="2008"/>
                  <a:pt x="2463" y="2007"/>
                  <a:pt x="2465" y="2007"/>
                </a:cubicBezTo>
                <a:cubicBezTo>
                  <a:pt x="2465" y="2007"/>
                  <a:pt x="2466" y="2007"/>
                  <a:pt x="2467" y="2007"/>
                </a:cubicBezTo>
                <a:cubicBezTo>
                  <a:pt x="2468" y="2007"/>
                  <a:pt x="2468" y="2007"/>
                  <a:pt x="2469" y="2007"/>
                </a:cubicBezTo>
                <a:cubicBezTo>
                  <a:pt x="2470" y="2007"/>
                  <a:pt x="2470" y="2007"/>
                  <a:pt x="2471" y="2007"/>
                </a:cubicBezTo>
                <a:cubicBezTo>
                  <a:pt x="2472" y="2007"/>
                  <a:pt x="2472" y="2007"/>
                  <a:pt x="2472" y="2006"/>
                </a:cubicBezTo>
                <a:cubicBezTo>
                  <a:pt x="2473" y="2005"/>
                  <a:pt x="2473" y="2005"/>
                  <a:pt x="2474" y="2005"/>
                </a:cubicBezTo>
                <a:cubicBezTo>
                  <a:pt x="2475" y="2005"/>
                  <a:pt x="2475" y="2005"/>
                  <a:pt x="2475" y="2004"/>
                </a:cubicBezTo>
                <a:cubicBezTo>
                  <a:pt x="2475" y="2003"/>
                  <a:pt x="2474" y="2004"/>
                  <a:pt x="2474" y="2004"/>
                </a:cubicBezTo>
                <a:cubicBezTo>
                  <a:pt x="2473" y="2004"/>
                  <a:pt x="2473" y="2003"/>
                  <a:pt x="2472" y="2003"/>
                </a:cubicBezTo>
                <a:cubicBezTo>
                  <a:pt x="2472" y="2003"/>
                  <a:pt x="2472" y="2002"/>
                  <a:pt x="2471" y="2002"/>
                </a:cubicBezTo>
                <a:cubicBezTo>
                  <a:pt x="2470" y="2002"/>
                  <a:pt x="2470" y="2002"/>
                  <a:pt x="2469" y="2002"/>
                </a:cubicBezTo>
                <a:cubicBezTo>
                  <a:pt x="2470" y="2001"/>
                  <a:pt x="2470" y="2001"/>
                  <a:pt x="2471" y="2001"/>
                </a:cubicBezTo>
                <a:cubicBezTo>
                  <a:pt x="2471" y="2001"/>
                  <a:pt x="2471" y="2002"/>
                  <a:pt x="2472" y="2002"/>
                </a:cubicBezTo>
                <a:cubicBezTo>
                  <a:pt x="2473" y="2001"/>
                  <a:pt x="2472" y="2001"/>
                  <a:pt x="2471" y="2001"/>
                </a:cubicBezTo>
                <a:cubicBezTo>
                  <a:pt x="2470" y="2000"/>
                  <a:pt x="2470" y="2000"/>
                  <a:pt x="2469" y="2001"/>
                </a:cubicBezTo>
                <a:cubicBezTo>
                  <a:pt x="2468" y="2001"/>
                  <a:pt x="2468" y="2001"/>
                  <a:pt x="2467" y="2001"/>
                </a:cubicBezTo>
                <a:cubicBezTo>
                  <a:pt x="2465" y="2001"/>
                  <a:pt x="2466" y="1999"/>
                  <a:pt x="2465" y="1998"/>
                </a:cubicBezTo>
                <a:cubicBezTo>
                  <a:pt x="2464" y="1997"/>
                  <a:pt x="2463" y="1997"/>
                  <a:pt x="2464" y="1996"/>
                </a:cubicBezTo>
                <a:cubicBezTo>
                  <a:pt x="2464" y="1996"/>
                  <a:pt x="2465" y="1996"/>
                  <a:pt x="2466" y="1995"/>
                </a:cubicBezTo>
                <a:cubicBezTo>
                  <a:pt x="2466" y="1995"/>
                  <a:pt x="2466" y="1994"/>
                  <a:pt x="2466" y="1994"/>
                </a:cubicBezTo>
                <a:cubicBezTo>
                  <a:pt x="2467" y="1993"/>
                  <a:pt x="2468" y="1993"/>
                  <a:pt x="2468" y="1993"/>
                </a:cubicBezTo>
                <a:cubicBezTo>
                  <a:pt x="2469" y="1993"/>
                  <a:pt x="2469" y="1994"/>
                  <a:pt x="2470" y="1995"/>
                </a:cubicBezTo>
                <a:cubicBezTo>
                  <a:pt x="2470" y="1995"/>
                  <a:pt x="2472" y="1995"/>
                  <a:pt x="2473" y="1995"/>
                </a:cubicBezTo>
                <a:cubicBezTo>
                  <a:pt x="2474" y="1995"/>
                  <a:pt x="2474" y="1994"/>
                  <a:pt x="2475" y="1994"/>
                </a:cubicBezTo>
                <a:cubicBezTo>
                  <a:pt x="2475" y="1994"/>
                  <a:pt x="2476" y="1994"/>
                  <a:pt x="2477" y="1993"/>
                </a:cubicBezTo>
                <a:cubicBezTo>
                  <a:pt x="2477" y="1993"/>
                  <a:pt x="2478" y="1992"/>
                  <a:pt x="2478" y="1992"/>
                </a:cubicBezTo>
                <a:cubicBezTo>
                  <a:pt x="2479" y="1991"/>
                  <a:pt x="2479" y="1991"/>
                  <a:pt x="2480" y="1991"/>
                </a:cubicBezTo>
                <a:cubicBezTo>
                  <a:pt x="2481" y="1991"/>
                  <a:pt x="2481" y="1991"/>
                  <a:pt x="2482" y="1990"/>
                </a:cubicBezTo>
                <a:cubicBezTo>
                  <a:pt x="2483" y="1989"/>
                  <a:pt x="2484" y="1990"/>
                  <a:pt x="2485" y="1988"/>
                </a:cubicBezTo>
                <a:cubicBezTo>
                  <a:pt x="2485" y="1987"/>
                  <a:pt x="2485" y="1986"/>
                  <a:pt x="2483" y="1986"/>
                </a:cubicBezTo>
                <a:cubicBezTo>
                  <a:pt x="2482" y="1986"/>
                  <a:pt x="2480" y="1986"/>
                  <a:pt x="2479" y="1986"/>
                </a:cubicBezTo>
                <a:cubicBezTo>
                  <a:pt x="2478" y="1986"/>
                  <a:pt x="2478" y="1986"/>
                  <a:pt x="2477" y="1985"/>
                </a:cubicBezTo>
                <a:cubicBezTo>
                  <a:pt x="2477" y="1984"/>
                  <a:pt x="2477" y="1984"/>
                  <a:pt x="2477" y="1983"/>
                </a:cubicBezTo>
                <a:cubicBezTo>
                  <a:pt x="2476" y="1982"/>
                  <a:pt x="2476" y="1982"/>
                  <a:pt x="2475" y="1982"/>
                </a:cubicBezTo>
                <a:cubicBezTo>
                  <a:pt x="2474" y="1982"/>
                  <a:pt x="2474" y="1982"/>
                  <a:pt x="2473" y="1981"/>
                </a:cubicBezTo>
                <a:cubicBezTo>
                  <a:pt x="2472" y="1981"/>
                  <a:pt x="2472" y="1981"/>
                  <a:pt x="2471" y="1980"/>
                </a:cubicBezTo>
                <a:cubicBezTo>
                  <a:pt x="2470" y="1980"/>
                  <a:pt x="2469" y="1979"/>
                  <a:pt x="2468" y="1978"/>
                </a:cubicBezTo>
                <a:cubicBezTo>
                  <a:pt x="2468" y="1978"/>
                  <a:pt x="2467" y="1978"/>
                  <a:pt x="2466" y="1977"/>
                </a:cubicBezTo>
                <a:cubicBezTo>
                  <a:pt x="2466" y="1977"/>
                  <a:pt x="2465" y="1977"/>
                  <a:pt x="2464" y="1978"/>
                </a:cubicBezTo>
                <a:cubicBezTo>
                  <a:pt x="2464" y="1978"/>
                  <a:pt x="2464" y="1979"/>
                  <a:pt x="2463" y="1979"/>
                </a:cubicBezTo>
                <a:cubicBezTo>
                  <a:pt x="2462" y="1979"/>
                  <a:pt x="2459" y="1980"/>
                  <a:pt x="2459" y="1979"/>
                </a:cubicBezTo>
                <a:cubicBezTo>
                  <a:pt x="2458" y="1977"/>
                  <a:pt x="2461" y="1978"/>
                  <a:pt x="2462" y="1977"/>
                </a:cubicBezTo>
                <a:cubicBezTo>
                  <a:pt x="2462" y="1977"/>
                  <a:pt x="2463" y="1977"/>
                  <a:pt x="2463" y="1976"/>
                </a:cubicBezTo>
                <a:cubicBezTo>
                  <a:pt x="2463" y="1975"/>
                  <a:pt x="2462" y="1975"/>
                  <a:pt x="2461" y="1975"/>
                </a:cubicBezTo>
                <a:cubicBezTo>
                  <a:pt x="2461" y="1974"/>
                  <a:pt x="2461" y="1973"/>
                  <a:pt x="2460" y="1973"/>
                </a:cubicBezTo>
                <a:cubicBezTo>
                  <a:pt x="2459" y="1973"/>
                  <a:pt x="2459" y="1974"/>
                  <a:pt x="2459" y="1974"/>
                </a:cubicBezTo>
                <a:cubicBezTo>
                  <a:pt x="2458" y="1975"/>
                  <a:pt x="2458" y="1975"/>
                  <a:pt x="2457" y="1975"/>
                </a:cubicBezTo>
                <a:cubicBezTo>
                  <a:pt x="2456" y="1975"/>
                  <a:pt x="2454" y="1977"/>
                  <a:pt x="2453" y="1975"/>
                </a:cubicBezTo>
                <a:cubicBezTo>
                  <a:pt x="2453" y="1975"/>
                  <a:pt x="2453" y="1974"/>
                  <a:pt x="2454" y="1974"/>
                </a:cubicBezTo>
                <a:cubicBezTo>
                  <a:pt x="2454" y="1973"/>
                  <a:pt x="2454" y="1972"/>
                  <a:pt x="2453" y="1972"/>
                </a:cubicBezTo>
                <a:cubicBezTo>
                  <a:pt x="2453" y="1971"/>
                  <a:pt x="2453" y="1970"/>
                  <a:pt x="2453" y="1970"/>
                </a:cubicBezTo>
                <a:cubicBezTo>
                  <a:pt x="2454" y="1969"/>
                  <a:pt x="2454" y="1969"/>
                  <a:pt x="2455" y="1969"/>
                </a:cubicBezTo>
                <a:cubicBezTo>
                  <a:pt x="2456" y="1968"/>
                  <a:pt x="2455" y="1966"/>
                  <a:pt x="2454" y="1965"/>
                </a:cubicBezTo>
                <a:cubicBezTo>
                  <a:pt x="2454" y="1964"/>
                  <a:pt x="2452" y="1964"/>
                  <a:pt x="2452" y="1962"/>
                </a:cubicBezTo>
                <a:cubicBezTo>
                  <a:pt x="2451" y="1961"/>
                  <a:pt x="2451" y="1959"/>
                  <a:pt x="2449" y="1960"/>
                </a:cubicBezTo>
                <a:cubicBezTo>
                  <a:pt x="2449" y="1961"/>
                  <a:pt x="2447" y="1962"/>
                  <a:pt x="2446" y="1960"/>
                </a:cubicBezTo>
                <a:cubicBezTo>
                  <a:pt x="2446" y="1960"/>
                  <a:pt x="2446" y="1959"/>
                  <a:pt x="2446" y="1958"/>
                </a:cubicBezTo>
                <a:cubicBezTo>
                  <a:pt x="2446" y="1957"/>
                  <a:pt x="2445" y="1957"/>
                  <a:pt x="2445" y="1956"/>
                </a:cubicBezTo>
                <a:cubicBezTo>
                  <a:pt x="2445" y="1956"/>
                  <a:pt x="2445" y="1955"/>
                  <a:pt x="2444" y="1955"/>
                </a:cubicBezTo>
                <a:cubicBezTo>
                  <a:pt x="2444" y="1954"/>
                  <a:pt x="2443" y="1954"/>
                  <a:pt x="2442" y="1954"/>
                </a:cubicBezTo>
                <a:cubicBezTo>
                  <a:pt x="2442" y="1954"/>
                  <a:pt x="2442" y="1955"/>
                  <a:pt x="2442" y="1956"/>
                </a:cubicBezTo>
                <a:cubicBezTo>
                  <a:pt x="2442" y="1956"/>
                  <a:pt x="2441" y="1957"/>
                  <a:pt x="2441" y="1957"/>
                </a:cubicBezTo>
                <a:cubicBezTo>
                  <a:pt x="2441" y="1958"/>
                  <a:pt x="2441" y="1959"/>
                  <a:pt x="2441" y="1959"/>
                </a:cubicBezTo>
                <a:cubicBezTo>
                  <a:pt x="2440" y="1960"/>
                  <a:pt x="2440" y="1960"/>
                  <a:pt x="2439" y="1961"/>
                </a:cubicBezTo>
                <a:cubicBezTo>
                  <a:pt x="2438" y="1961"/>
                  <a:pt x="2438" y="1961"/>
                  <a:pt x="2438" y="1962"/>
                </a:cubicBezTo>
                <a:cubicBezTo>
                  <a:pt x="2437" y="1963"/>
                  <a:pt x="2436" y="1962"/>
                  <a:pt x="2437" y="1961"/>
                </a:cubicBezTo>
                <a:cubicBezTo>
                  <a:pt x="2437" y="1961"/>
                  <a:pt x="2438" y="1960"/>
                  <a:pt x="2438" y="1960"/>
                </a:cubicBezTo>
                <a:cubicBezTo>
                  <a:pt x="2438" y="1959"/>
                  <a:pt x="2438" y="1958"/>
                  <a:pt x="2438" y="1958"/>
                </a:cubicBezTo>
                <a:cubicBezTo>
                  <a:pt x="2437" y="1957"/>
                  <a:pt x="2437" y="1956"/>
                  <a:pt x="2437" y="1955"/>
                </a:cubicBezTo>
                <a:cubicBezTo>
                  <a:pt x="2437" y="1955"/>
                  <a:pt x="2437" y="1954"/>
                  <a:pt x="2436" y="1954"/>
                </a:cubicBezTo>
                <a:cubicBezTo>
                  <a:pt x="2435" y="1953"/>
                  <a:pt x="2435" y="1955"/>
                  <a:pt x="2435" y="1955"/>
                </a:cubicBezTo>
                <a:cubicBezTo>
                  <a:pt x="2435" y="1957"/>
                  <a:pt x="2435" y="1959"/>
                  <a:pt x="2434" y="1961"/>
                </a:cubicBezTo>
                <a:cubicBezTo>
                  <a:pt x="2433" y="1961"/>
                  <a:pt x="2432" y="1962"/>
                  <a:pt x="2432" y="1962"/>
                </a:cubicBezTo>
                <a:cubicBezTo>
                  <a:pt x="2431" y="1963"/>
                  <a:pt x="2430" y="1964"/>
                  <a:pt x="2430" y="1964"/>
                </a:cubicBezTo>
                <a:cubicBezTo>
                  <a:pt x="2428" y="1965"/>
                  <a:pt x="2428" y="1966"/>
                  <a:pt x="2427" y="1967"/>
                </a:cubicBezTo>
                <a:cubicBezTo>
                  <a:pt x="2426" y="1968"/>
                  <a:pt x="2425" y="1969"/>
                  <a:pt x="2424" y="1970"/>
                </a:cubicBezTo>
                <a:cubicBezTo>
                  <a:pt x="2423" y="1971"/>
                  <a:pt x="2423" y="1972"/>
                  <a:pt x="2423" y="1972"/>
                </a:cubicBezTo>
                <a:cubicBezTo>
                  <a:pt x="2422" y="1973"/>
                  <a:pt x="2422" y="1974"/>
                  <a:pt x="2421" y="1974"/>
                </a:cubicBezTo>
                <a:cubicBezTo>
                  <a:pt x="2420" y="1976"/>
                  <a:pt x="2419" y="1977"/>
                  <a:pt x="2419" y="1979"/>
                </a:cubicBezTo>
                <a:cubicBezTo>
                  <a:pt x="2419" y="1980"/>
                  <a:pt x="2419" y="1981"/>
                  <a:pt x="2417" y="1982"/>
                </a:cubicBezTo>
                <a:cubicBezTo>
                  <a:pt x="2415" y="1984"/>
                  <a:pt x="2416" y="1981"/>
                  <a:pt x="2414" y="1981"/>
                </a:cubicBezTo>
                <a:cubicBezTo>
                  <a:pt x="2413" y="1981"/>
                  <a:pt x="2411" y="1982"/>
                  <a:pt x="2411" y="1983"/>
                </a:cubicBezTo>
                <a:cubicBezTo>
                  <a:pt x="2410" y="1985"/>
                  <a:pt x="2409" y="1985"/>
                  <a:pt x="2408" y="1986"/>
                </a:cubicBezTo>
                <a:cubicBezTo>
                  <a:pt x="2407" y="1988"/>
                  <a:pt x="2409" y="1987"/>
                  <a:pt x="2410" y="1988"/>
                </a:cubicBezTo>
                <a:cubicBezTo>
                  <a:pt x="2410" y="1989"/>
                  <a:pt x="2410" y="1990"/>
                  <a:pt x="2410" y="1991"/>
                </a:cubicBezTo>
                <a:cubicBezTo>
                  <a:pt x="2411" y="1992"/>
                  <a:pt x="2410" y="1993"/>
                  <a:pt x="2409" y="1994"/>
                </a:cubicBezTo>
                <a:cubicBezTo>
                  <a:pt x="2409" y="1995"/>
                  <a:pt x="2408" y="1994"/>
                  <a:pt x="2408" y="1995"/>
                </a:cubicBezTo>
                <a:cubicBezTo>
                  <a:pt x="2407" y="1995"/>
                  <a:pt x="2407" y="1995"/>
                  <a:pt x="2406" y="1995"/>
                </a:cubicBezTo>
                <a:cubicBezTo>
                  <a:pt x="2405" y="1995"/>
                  <a:pt x="2405" y="1994"/>
                  <a:pt x="2405" y="1994"/>
                </a:cubicBezTo>
                <a:cubicBezTo>
                  <a:pt x="2404" y="1995"/>
                  <a:pt x="2405" y="1996"/>
                  <a:pt x="2404" y="1996"/>
                </a:cubicBezTo>
                <a:cubicBezTo>
                  <a:pt x="2404" y="1996"/>
                  <a:pt x="2403" y="1996"/>
                  <a:pt x="2403" y="1996"/>
                </a:cubicBezTo>
                <a:cubicBezTo>
                  <a:pt x="2402" y="1996"/>
                  <a:pt x="2401" y="1995"/>
                  <a:pt x="2402" y="1994"/>
                </a:cubicBezTo>
                <a:cubicBezTo>
                  <a:pt x="2402" y="1994"/>
                  <a:pt x="2402" y="1994"/>
                  <a:pt x="2403" y="1994"/>
                </a:cubicBezTo>
                <a:cubicBezTo>
                  <a:pt x="2402" y="1992"/>
                  <a:pt x="2400" y="1993"/>
                  <a:pt x="2399" y="1994"/>
                </a:cubicBezTo>
                <a:cubicBezTo>
                  <a:pt x="2398" y="1995"/>
                  <a:pt x="2397" y="1995"/>
                  <a:pt x="2396" y="1996"/>
                </a:cubicBezTo>
                <a:cubicBezTo>
                  <a:pt x="2395" y="1996"/>
                  <a:pt x="2395" y="1998"/>
                  <a:pt x="2394" y="1998"/>
                </a:cubicBezTo>
                <a:cubicBezTo>
                  <a:pt x="2393" y="1999"/>
                  <a:pt x="2392" y="2000"/>
                  <a:pt x="2390" y="2000"/>
                </a:cubicBezTo>
                <a:cubicBezTo>
                  <a:pt x="2388" y="2001"/>
                  <a:pt x="2386" y="2001"/>
                  <a:pt x="2384" y="2002"/>
                </a:cubicBezTo>
                <a:cubicBezTo>
                  <a:pt x="2382" y="2003"/>
                  <a:pt x="2380" y="2005"/>
                  <a:pt x="2379" y="2007"/>
                </a:cubicBezTo>
                <a:cubicBezTo>
                  <a:pt x="2378" y="2008"/>
                  <a:pt x="2377" y="2009"/>
                  <a:pt x="2376" y="2011"/>
                </a:cubicBezTo>
                <a:cubicBezTo>
                  <a:pt x="2375" y="2012"/>
                  <a:pt x="2374" y="2013"/>
                  <a:pt x="2374" y="2014"/>
                </a:cubicBezTo>
                <a:cubicBezTo>
                  <a:pt x="2373" y="2016"/>
                  <a:pt x="2372" y="2017"/>
                  <a:pt x="2372" y="2018"/>
                </a:cubicBezTo>
                <a:cubicBezTo>
                  <a:pt x="2370" y="2021"/>
                  <a:pt x="2367" y="2023"/>
                  <a:pt x="2365" y="2026"/>
                </a:cubicBezTo>
                <a:cubicBezTo>
                  <a:pt x="2364" y="2028"/>
                  <a:pt x="2363" y="2029"/>
                  <a:pt x="2362" y="2030"/>
                </a:cubicBezTo>
                <a:cubicBezTo>
                  <a:pt x="2360" y="2031"/>
                  <a:pt x="2359" y="2031"/>
                  <a:pt x="2357" y="2032"/>
                </a:cubicBezTo>
                <a:cubicBezTo>
                  <a:pt x="2354" y="2033"/>
                  <a:pt x="2351" y="2033"/>
                  <a:pt x="2348" y="2034"/>
                </a:cubicBezTo>
                <a:cubicBezTo>
                  <a:pt x="2346" y="2035"/>
                  <a:pt x="2342" y="2035"/>
                  <a:pt x="2340" y="2035"/>
                </a:cubicBezTo>
                <a:cubicBezTo>
                  <a:pt x="2337" y="2036"/>
                  <a:pt x="2334" y="2037"/>
                  <a:pt x="2333" y="2040"/>
                </a:cubicBezTo>
                <a:cubicBezTo>
                  <a:pt x="2333" y="2041"/>
                  <a:pt x="2333" y="2043"/>
                  <a:pt x="2332" y="2044"/>
                </a:cubicBezTo>
                <a:cubicBezTo>
                  <a:pt x="2332" y="2044"/>
                  <a:pt x="2332" y="2045"/>
                  <a:pt x="2332" y="2046"/>
                </a:cubicBezTo>
                <a:cubicBezTo>
                  <a:pt x="2331" y="2047"/>
                  <a:pt x="2331" y="2046"/>
                  <a:pt x="2331" y="2045"/>
                </a:cubicBezTo>
                <a:cubicBezTo>
                  <a:pt x="2331" y="2044"/>
                  <a:pt x="2331" y="2044"/>
                  <a:pt x="2331" y="2043"/>
                </a:cubicBezTo>
                <a:cubicBezTo>
                  <a:pt x="2331" y="2042"/>
                  <a:pt x="2331" y="2042"/>
                  <a:pt x="2330" y="2041"/>
                </a:cubicBezTo>
                <a:cubicBezTo>
                  <a:pt x="2330" y="2041"/>
                  <a:pt x="2330" y="2038"/>
                  <a:pt x="2329" y="2037"/>
                </a:cubicBezTo>
                <a:cubicBezTo>
                  <a:pt x="2328" y="2037"/>
                  <a:pt x="2329" y="2040"/>
                  <a:pt x="2329" y="2041"/>
                </a:cubicBezTo>
                <a:cubicBezTo>
                  <a:pt x="2329" y="2042"/>
                  <a:pt x="2330" y="2045"/>
                  <a:pt x="2328" y="2045"/>
                </a:cubicBezTo>
                <a:cubicBezTo>
                  <a:pt x="2328" y="2045"/>
                  <a:pt x="2327" y="2044"/>
                  <a:pt x="2326" y="2045"/>
                </a:cubicBezTo>
                <a:cubicBezTo>
                  <a:pt x="2326" y="2045"/>
                  <a:pt x="2327" y="2046"/>
                  <a:pt x="2327" y="2046"/>
                </a:cubicBezTo>
                <a:cubicBezTo>
                  <a:pt x="2328" y="2047"/>
                  <a:pt x="2328" y="2048"/>
                  <a:pt x="2328" y="2048"/>
                </a:cubicBezTo>
                <a:cubicBezTo>
                  <a:pt x="2329" y="2050"/>
                  <a:pt x="2328" y="2051"/>
                  <a:pt x="2327" y="2052"/>
                </a:cubicBezTo>
                <a:cubicBezTo>
                  <a:pt x="2326" y="2053"/>
                  <a:pt x="2325" y="2055"/>
                  <a:pt x="2324" y="2056"/>
                </a:cubicBezTo>
                <a:cubicBezTo>
                  <a:pt x="2324" y="2057"/>
                  <a:pt x="2324" y="2058"/>
                  <a:pt x="2325" y="2058"/>
                </a:cubicBezTo>
                <a:cubicBezTo>
                  <a:pt x="2325" y="2059"/>
                  <a:pt x="2326" y="2059"/>
                  <a:pt x="2326" y="2060"/>
                </a:cubicBezTo>
                <a:cubicBezTo>
                  <a:pt x="2326" y="2062"/>
                  <a:pt x="2323" y="2060"/>
                  <a:pt x="2322" y="2061"/>
                </a:cubicBezTo>
                <a:cubicBezTo>
                  <a:pt x="2322" y="2062"/>
                  <a:pt x="2323" y="2062"/>
                  <a:pt x="2323" y="2063"/>
                </a:cubicBezTo>
                <a:cubicBezTo>
                  <a:pt x="2324" y="2063"/>
                  <a:pt x="2324" y="2064"/>
                  <a:pt x="2324" y="2064"/>
                </a:cubicBezTo>
                <a:cubicBezTo>
                  <a:pt x="2325" y="2065"/>
                  <a:pt x="2328" y="2065"/>
                  <a:pt x="2327" y="2066"/>
                </a:cubicBezTo>
                <a:cubicBezTo>
                  <a:pt x="2327" y="2066"/>
                  <a:pt x="2325" y="2065"/>
                  <a:pt x="2324" y="2065"/>
                </a:cubicBezTo>
                <a:cubicBezTo>
                  <a:pt x="2323" y="2064"/>
                  <a:pt x="2322" y="2063"/>
                  <a:pt x="2321" y="2064"/>
                </a:cubicBezTo>
                <a:cubicBezTo>
                  <a:pt x="2320" y="2064"/>
                  <a:pt x="2317" y="2064"/>
                  <a:pt x="2317" y="2063"/>
                </a:cubicBezTo>
                <a:cubicBezTo>
                  <a:pt x="2317" y="2062"/>
                  <a:pt x="2318" y="2062"/>
                  <a:pt x="2317" y="2062"/>
                </a:cubicBezTo>
                <a:cubicBezTo>
                  <a:pt x="2317" y="2061"/>
                  <a:pt x="2316" y="2061"/>
                  <a:pt x="2316" y="2061"/>
                </a:cubicBezTo>
                <a:cubicBezTo>
                  <a:pt x="2314" y="2060"/>
                  <a:pt x="2314" y="2058"/>
                  <a:pt x="2312" y="2058"/>
                </a:cubicBezTo>
                <a:cubicBezTo>
                  <a:pt x="2310" y="2058"/>
                  <a:pt x="2309" y="2058"/>
                  <a:pt x="2308" y="2059"/>
                </a:cubicBezTo>
                <a:cubicBezTo>
                  <a:pt x="2305" y="2059"/>
                  <a:pt x="2302" y="2060"/>
                  <a:pt x="2300" y="2058"/>
                </a:cubicBezTo>
                <a:cubicBezTo>
                  <a:pt x="2299" y="2057"/>
                  <a:pt x="2299" y="2056"/>
                  <a:pt x="2299" y="2055"/>
                </a:cubicBezTo>
                <a:cubicBezTo>
                  <a:pt x="2298" y="2055"/>
                  <a:pt x="2298" y="2054"/>
                  <a:pt x="2298" y="2053"/>
                </a:cubicBezTo>
                <a:cubicBezTo>
                  <a:pt x="2297" y="2053"/>
                  <a:pt x="2296" y="2053"/>
                  <a:pt x="2296" y="2052"/>
                </a:cubicBezTo>
                <a:cubicBezTo>
                  <a:pt x="2296" y="2052"/>
                  <a:pt x="2296" y="2051"/>
                  <a:pt x="2295" y="2051"/>
                </a:cubicBezTo>
                <a:cubicBezTo>
                  <a:pt x="2294" y="2051"/>
                  <a:pt x="2294" y="2052"/>
                  <a:pt x="2294" y="2052"/>
                </a:cubicBezTo>
                <a:cubicBezTo>
                  <a:pt x="2294" y="2052"/>
                  <a:pt x="2294" y="2052"/>
                  <a:pt x="2293" y="2053"/>
                </a:cubicBezTo>
                <a:cubicBezTo>
                  <a:pt x="2293" y="2053"/>
                  <a:pt x="2292" y="2053"/>
                  <a:pt x="2292" y="2053"/>
                </a:cubicBezTo>
                <a:cubicBezTo>
                  <a:pt x="2291" y="2054"/>
                  <a:pt x="2289" y="2055"/>
                  <a:pt x="2288" y="2056"/>
                </a:cubicBezTo>
                <a:cubicBezTo>
                  <a:pt x="2288" y="2057"/>
                  <a:pt x="2287" y="2058"/>
                  <a:pt x="2286" y="2059"/>
                </a:cubicBezTo>
                <a:cubicBezTo>
                  <a:pt x="2286" y="2061"/>
                  <a:pt x="2285" y="2061"/>
                  <a:pt x="2285" y="2063"/>
                </a:cubicBezTo>
                <a:cubicBezTo>
                  <a:pt x="2285" y="2064"/>
                  <a:pt x="2286" y="2065"/>
                  <a:pt x="2286" y="2067"/>
                </a:cubicBezTo>
                <a:cubicBezTo>
                  <a:pt x="2285" y="2068"/>
                  <a:pt x="2284" y="2068"/>
                  <a:pt x="2282" y="2068"/>
                </a:cubicBezTo>
                <a:cubicBezTo>
                  <a:pt x="2282" y="2069"/>
                  <a:pt x="2282" y="2069"/>
                  <a:pt x="2282" y="2069"/>
                </a:cubicBezTo>
                <a:cubicBezTo>
                  <a:pt x="2282" y="2070"/>
                  <a:pt x="2282" y="2069"/>
                  <a:pt x="2282" y="2070"/>
                </a:cubicBezTo>
                <a:cubicBezTo>
                  <a:pt x="2283" y="2071"/>
                  <a:pt x="2283" y="2071"/>
                  <a:pt x="2283" y="2072"/>
                </a:cubicBezTo>
                <a:cubicBezTo>
                  <a:pt x="2283" y="2072"/>
                  <a:pt x="2283" y="2073"/>
                  <a:pt x="2282" y="2074"/>
                </a:cubicBezTo>
                <a:cubicBezTo>
                  <a:pt x="2282" y="2074"/>
                  <a:pt x="2281" y="2075"/>
                  <a:pt x="2281" y="2075"/>
                </a:cubicBezTo>
                <a:cubicBezTo>
                  <a:pt x="2281" y="2077"/>
                  <a:pt x="2281" y="2078"/>
                  <a:pt x="2281" y="2079"/>
                </a:cubicBezTo>
                <a:cubicBezTo>
                  <a:pt x="2281" y="2081"/>
                  <a:pt x="2281" y="2082"/>
                  <a:pt x="2281" y="2084"/>
                </a:cubicBezTo>
                <a:cubicBezTo>
                  <a:pt x="2281" y="2085"/>
                  <a:pt x="2281" y="2086"/>
                  <a:pt x="2282" y="2087"/>
                </a:cubicBezTo>
                <a:cubicBezTo>
                  <a:pt x="2283" y="2087"/>
                  <a:pt x="2284" y="2087"/>
                  <a:pt x="2284" y="2087"/>
                </a:cubicBezTo>
                <a:cubicBezTo>
                  <a:pt x="2285" y="2088"/>
                  <a:pt x="2285" y="2088"/>
                  <a:pt x="2285" y="2089"/>
                </a:cubicBezTo>
                <a:cubicBezTo>
                  <a:pt x="2286" y="2089"/>
                  <a:pt x="2288" y="2090"/>
                  <a:pt x="2288" y="2091"/>
                </a:cubicBezTo>
                <a:cubicBezTo>
                  <a:pt x="2287" y="2092"/>
                  <a:pt x="2287" y="2093"/>
                  <a:pt x="2287" y="2094"/>
                </a:cubicBezTo>
                <a:cubicBezTo>
                  <a:pt x="2287" y="2095"/>
                  <a:pt x="2287" y="2096"/>
                  <a:pt x="2287" y="2096"/>
                </a:cubicBezTo>
                <a:cubicBezTo>
                  <a:pt x="2286" y="2097"/>
                  <a:pt x="2286" y="2097"/>
                  <a:pt x="2286" y="2097"/>
                </a:cubicBezTo>
                <a:cubicBezTo>
                  <a:pt x="2285" y="2097"/>
                  <a:pt x="2286" y="2097"/>
                  <a:pt x="2286" y="2096"/>
                </a:cubicBezTo>
                <a:cubicBezTo>
                  <a:pt x="2285" y="2096"/>
                  <a:pt x="2284" y="2096"/>
                  <a:pt x="2284" y="2097"/>
                </a:cubicBezTo>
                <a:cubicBezTo>
                  <a:pt x="2284" y="2098"/>
                  <a:pt x="2285" y="2098"/>
                  <a:pt x="2285" y="2099"/>
                </a:cubicBezTo>
                <a:cubicBezTo>
                  <a:pt x="2285" y="2100"/>
                  <a:pt x="2285" y="2100"/>
                  <a:pt x="2285" y="2101"/>
                </a:cubicBezTo>
                <a:cubicBezTo>
                  <a:pt x="2285" y="2103"/>
                  <a:pt x="2287" y="2104"/>
                  <a:pt x="2287" y="2105"/>
                </a:cubicBezTo>
                <a:cubicBezTo>
                  <a:pt x="2288" y="2106"/>
                  <a:pt x="2287" y="2108"/>
                  <a:pt x="2288" y="2109"/>
                </a:cubicBezTo>
                <a:cubicBezTo>
                  <a:pt x="2289" y="2109"/>
                  <a:pt x="2290" y="2110"/>
                  <a:pt x="2290" y="2110"/>
                </a:cubicBezTo>
                <a:cubicBezTo>
                  <a:pt x="2291" y="2110"/>
                  <a:pt x="2292" y="2110"/>
                  <a:pt x="2292" y="2111"/>
                </a:cubicBezTo>
                <a:cubicBezTo>
                  <a:pt x="2293" y="2111"/>
                  <a:pt x="2294" y="2111"/>
                  <a:pt x="2294" y="2112"/>
                </a:cubicBezTo>
                <a:cubicBezTo>
                  <a:pt x="2293" y="2112"/>
                  <a:pt x="2292" y="2112"/>
                  <a:pt x="2292" y="2113"/>
                </a:cubicBezTo>
                <a:cubicBezTo>
                  <a:pt x="2291" y="2114"/>
                  <a:pt x="2292" y="2114"/>
                  <a:pt x="2292" y="2115"/>
                </a:cubicBezTo>
                <a:cubicBezTo>
                  <a:pt x="2292" y="2116"/>
                  <a:pt x="2291" y="2116"/>
                  <a:pt x="2291" y="2117"/>
                </a:cubicBezTo>
                <a:cubicBezTo>
                  <a:pt x="2291" y="2119"/>
                  <a:pt x="2294" y="2117"/>
                  <a:pt x="2294" y="2117"/>
                </a:cubicBezTo>
                <a:cubicBezTo>
                  <a:pt x="2295" y="2116"/>
                  <a:pt x="2297" y="2116"/>
                  <a:pt x="2298" y="2115"/>
                </a:cubicBezTo>
                <a:cubicBezTo>
                  <a:pt x="2299" y="2115"/>
                  <a:pt x="2299" y="2113"/>
                  <a:pt x="2298" y="2112"/>
                </a:cubicBezTo>
                <a:cubicBezTo>
                  <a:pt x="2298" y="2112"/>
                  <a:pt x="2297" y="2112"/>
                  <a:pt x="2296" y="2112"/>
                </a:cubicBezTo>
                <a:cubicBezTo>
                  <a:pt x="2295" y="2111"/>
                  <a:pt x="2297" y="2111"/>
                  <a:pt x="2297" y="2111"/>
                </a:cubicBezTo>
                <a:cubicBezTo>
                  <a:pt x="2298" y="2111"/>
                  <a:pt x="2299" y="2110"/>
                  <a:pt x="2299" y="2110"/>
                </a:cubicBezTo>
                <a:cubicBezTo>
                  <a:pt x="2300" y="2111"/>
                  <a:pt x="2300" y="2112"/>
                  <a:pt x="2300" y="2113"/>
                </a:cubicBezTo>
                <a:cubicBezTo>
                  <a:pt x="2301" y="2114"/>
                  <a:pt x="2302" y="2115"/>
                  <a:pt x="2302" y="2115"/>
                </a:cubicBezTo>
                <a:cubicBezTo>
                  <a:pt x="2304" y="2117"/>
                  <a:pt x="2304" y="2119"/>
                  <a:pt x="2304" y="2121"/>
                </a:cubicBezTo>
                <a:cubicBezTo>
                  <a:pt x="2304" y="2122"/>
                  <a:pt x="2304" y="2123"/>
                  <a:pt x="2304" y="2123"/>
                </a:cubicBezTo>
                <a:cubicBezTo>
                  <a:pt x="2304" y="2124"/>
                  <a:pt x="2304" y="2124"/>
                  <a:pt x="2303" y="2125"/>
                </a:cubicBezTo>
                <a:cubicBezTo>
                  <a:pt x="2303" y="2125"/>
                  <a:pt x="2303" y="2125"/>
                  <a:pt x="2303" y="2126"/>
                </a:cubicBezTo>
                <a:cubicBezTo>
                  <a:pt x="2303" y="2126"/>
                  <a:pt x="2303" y="2127"/>
                  <a:pt x="2302" y="2127"/>
                </a:cubicBezTo>
                <a:cubicBezTo>
                  <a:pt x="2302" y="2128"/>
                  <a:pt x="2301" y="2127"/>
                  <a:pt x="2301" y="2128"/>
                </a:cubicBezTo>
                <a:cubicBezTo>
                  <a:pt x="2301" y="2129"/>
                  <a:pt x="2302" y="2129"/>
                  <a:pt x="2303" y="2129"/>
                </a:cubicBezTo>
                <a:cubicBezTo>
                  <a:pt x="2303" y="2130"/>
                  <a:pt x="2304" y="2131"/>
                  <a:pt x="2305" y="2131"/>
                </a:cubicBezTo>
                <a:cubicBezTo>
                  <a:pt x="2305" y="2132"/>
                  <a:pt x="2306" y="2133"/>
                  <a:pt x="2306" y="2134"/>
                </a:cubicBezTo>
                <a:cubicBezTo>
                  <a:pt x="2306" y="2135"/>
                  <a:pt x="2307" y="2136"/>
                  <a:pt x="2307" y="2138"/>
                </a:cubicBezTo>
                <a:cubicBezTo>
                  <a:pt x="2307" y="2139"/>
                  <a:pt x="2308" y="2141"/>
                  <a:pt x="2307" y="2142"/>
                </a:cubicBezTo>
                <a:cubicBezTo>
                  <a:pt x="2306" y="2142"/>
                  <a:pt x="2306" y="2142"/>
                  <a:pt x="2306" y="2143"/>
                </a:cubicBezTo>
                <a:cubicBezTo>
                  <a:pt x="2306" y="2144"/>
                  <a:pt x="2306" y="2146"/>
                  <a:pt x="2306" y="2147"/>
                </a:cubicBezTo>
                <a:cubicBezTo>
                  <a:pt x="2306" y="2148"/>
                  <a:pt x="2307" y="2148"/>
                  <a:pt x="2308" y="2148"/>
                </a:cubicBezTo>
                <a:cubicBezTo>
                  <a:pt x="2308" y="2149"/>
                  <a:pt x="2308" y="2150"/>
                  <a:pt x="2308" y="2151"/>
                </a:cubicBezTo>
                <a:cubicBezTo>
                  <a:pt x="2309" y="2152"/>
                  <a:pt x="2310" y="2152"/>
                  <a:pt x="2312" y="2152"/>
                </a:cubicBezTo>
                <a:cubicBezTo>
                  <a:pt x="2312" y="2152"/>
                  <a:pt x="2313" y="2152"/>
                  <a:pt x="2314" y="2153"/>
                </a:cubicBezTo>
                <a:cubicBezTo>
                  <a:pt x="2314" y="2153"/>
                  <a:pt x="2314" y="2153"/>
                  <a:pt x="2314" y="2153"/>
                </a:cubicBezTo>
                <a:cubicBezTo>
                  <a:pt x="2317" y="2153"/>
                  <a:pt x="2317" y="2153"/>
                  <a:pt x="2317" y="2153"/>
                </a:cubicBezTo>
                <a:cubicBezTo>
                  <a:pt x="2318" y="2152"/>
                  <a:pt x="2319" y="2152"/>
                  <a:pt x="2320" y="2153"/>
                </a:cubicBezTo>
                <a:cubicBezTo>
                  <a:pt x="2320" y="2153"/>
                  <a:pt x="2320" y="2153"/>
                  <a:pt x="2320" y="2153"/>
                </a:cubicBezTo>
                <a:cubicBezTo>
                  <a:pt x="2325" y="2153"/>
                  <a:pt x="2325" y="2153"/>
                  <a:pt x="2325" y="2153"/>
                </a:cubicBezTo>
                <a:cubicBezTo>
                  <a:pt x="2325" y="2152"/>
                  <a:pt x="2325" y="2152"/>
                  <a:pt x="2325" y="2152"/>
                </a:cubicBezTo>
                <a:cubicBezTo>
                  <a:pt x="2326" y="2151"/>
                  <a:pt x="2327" y="2151"/>
                  <a:pt x="2327" y="2151"/>
                </a:cubicBezTo>
                <a:cubicBezTo>
                  <a:pt x="2329" y="2151"/>
                  <a:pt x="2330" y="2149"/>
                  <a:pt x="2331" y="2150"/>
                </a:cubicBezTo>
                <a:cubicBezTo>
                  <a:pt x="2332" y="2150"/>
                  <a:pt x="2332" y="2151"/>
                  <a:pt x="2333" y="2151"/>
                </a:cubicBezTo>
                <a:cubicBezTo>
                  <a:pt x="2333" y="2152"/>
                  <a:pt x="2334" y="2152"/>
                  <a:pt x="2335" y="2151"/>
                </a:cubicBezTo>
                <a:cubicBezTo>
                  <a:pt x="2336" y="2151"/>
                  <a:pt x="2336" y="2150"/>
                  <a:pt x="2337" y="2149"/>
                </a:cubicBezTo>
                <a:cubicBezTo>
                  <a:pt x="2337" y="2149"/>
                  <a:pt x="2337" y="2148"/>
                  <a:pt x="2338" y="2148"/>
                </a:cubicBezTo>
                <a:cubicBezTo>
                  <a:pt x="2339" y="2149"/>
                  <a:pt x="2338" y="2150"/>
                  <a:pt x="2338" y="2150"/>
                </a:cubicBezTo>
                <a:cubicBezTo>
                  <a:pt x="2338" y="2151"/>
                  <a:pt x="2339" y="2152"/>
                  <a:pt x="2339" y="2153"/>
                </a:cubicBezTo>
                <a:cubicBezTo>
                  <a:pt x="2362" y="2153"/>
                  <a:pt x="2362" y="2153"/>
                  <a:pt x="2362" y="2153"/>
                </a:cubicBezTo>
                <a:cubicBezTo>
                  <a:pt x="2362" y="2153"/>
                  <a:pt x="2362" y="2152"/>
                  <a:pt x="2362" y="2152"/>
                </a:cubicBezTo>
                <a:cubicBezTo>
                  <a:pt x="2362" y="2152"/>
                  <a:pt x="2363" y="2151"/>
                  <a:pt x="2363" y="2151"/>
                </a:cubicBezTo>
                <a:cubicBezTo>
                  <a:pt x="2364" y="2151"/>
                  <a:pt x="2364" y="2152"/>
                  <a:pt x="2364" y="2153"/>
                </a:cubicBezTo>
                <a:cubicBezTo>
                  <a:pt x="2426" y="2153"/>
                  <a:pt x="2426" y="2153"/>
                  <a:pt x="2426" y="2153"/>
                </a:cubicBezTo>
                <a:cubicBezTo>
                  <a:pt x="2426" y="2153"/>
                  <a:pt x="2426" y="2152"/>
                  <a:pt x="2426" y="2152"/>
                </a:cubicBezTo>
                <a:cubicBezTo>
                  <a:pt x="2426" y="2152"/>
                  <a:pt x="2425" y="2151"/>
                  <a:pt x="2425" y="2150"/>
                </a:cubicBezTo>
                <a:cubicBezTo>
                  <a:pt x="2425" y="2149"/>
                  <a:pt x="2425" y="2150"/>
                  <a:pt x="2426" y="2150"/>
                </a:cubicBezTo>
                <a:cubicBezTo>
                  <a:pt x="2428" y="2150"/>
                  <a:pt x="2429" y="2149"/>
                  <a:pt x="2428" y="2147"/>
                </a:cubicBezTo>
                <a:cubicBezTo>
                  <a:pt x="2428" y="2147"/>
                  <a:pt x="2429" y="2146"/>
                  <a:pt x="2428" y="2145"/>
                </a:cubicBezTo>
                <a:cubicBezTo>
                  <a:pt x="2428" y="2145"/>
                  <a:pt x="2428" y="2144"/>
                  <a:pt x="2428" y="2144"/>
                </a:cubicBezTo>
                <a:cubicBezTo>
                  <a:pt x="2428" y="2143"/>
                  <a:pt x="2428" y="2142"/>
                  <a:pt x="2428" y="2141"/>
                </a:cubicBezTo>
                <a:cubicBezTo>
                  <a:pt x="2429" y="2141"/>
                  <a:pt x="2430" y="2141"/>
                  <a:pt x="2430" y="2141"/>
                </a:cubicBezTo>
                <a:cubicBezTo>
                  <a:pt x="2431" y="2140"/>
                  <a:pt x="2432" y="2139"/>
                  <a:pt x="2432" y="2139"/>
                </a:cubicBezTo>
                <a:cubicBezTo>
                  <a:pt x="2433" y="2138"/>
                  <a:pt x="2432" y="2137"/>
                  <a:pt x="2431" y="2137"/>
                </a:cubicBezTo>
                <a:cubicBezTo>
                  <a:pt x="2431" y="2137"/>
                  <a:pt x="2431" y="2136"/>
                  <a:pt x="2430" y="2135"/>
                </a:cubicBezTo>
                <a:cubicBezTo>
                  <a:pt x="2429" y="2135"/>
                  <a:pt x="2428" y="2135"/>
                  <a:pt x="2428" y="2135"/>
                </a:cubicBezTo>
                <a:cubicBezTo>
                  <a:pt x="2426" y="2134"/>
                  <a:pt x="2429" y="2134"/>
                  <a:pt x="2429" y="2132"/>
                </a:cubicBezTo>
                <a:cubicBezTo>
                  <a:pt x="2430" y="2132"/>
                  <a:pt x="2429" y="2131"/>
                  <a:pt x="2430" y="2130"/>
                </a:cubicBezTo>
                <a:cubicBezTo>
                  <a:pt x="2430" y="2130"/>
                  <a:pt x="2430" y="2129"/>
                  <a:pt x="2430" y="2128"/>
                </a:cubicBezTo>
                <a:cubicBezTo>
                  <a:pt x="2429" y="2127"/>
                  <a:pt x="2428" y="2128"/>
                  <a:pt x="2428" y="2128"/>
                </a:cubicBezTo>
                <a:cubicBezTo>
                  <a:pt x="2427" y="2127"/>
                  <a:pt x="2428" y="2126"/>
                  <a:pt x="2428" y="2126"/>
                </a:cubicBezTo>
                <a:cubicBezTo>
                  <a:pt x="2429" y="2126"/>
                  <a:pt x="2430" y="2126"/>
                  <a:pt x="2430" y="2125"/>
                </a:cubicBezTo>
                <a:cubicBezTo>
                  <a:pt x="2431" y="2124"/>
                  <a:pt x="2431" y="2124"/>
                  <a:pt x="2432" y="2123"/>
                </a:cubicBezTo>
                <a:cubicBezTo>
                  <a:pt x="2433" y="2123"/>
                  <a:pt x="2434" y="2122"/>
                  <a:pt x="2435" y="2121"/>
                </a:cubicBezTo>
                <a:cubicBezTo>
                  <a:pt x="2436" y="2119"/>
                  <a:pt x="2435" y="2118"/>
                  <a:pt x="2436" y="2117"/>
                </a:cubicBezTo>
                <a:cubicBezTo>
                  <a:pt x="2437" y="2115"/>
                  <a:pt x="2438" y="2118"/>
                  <a:pt x="2439" y="2118"/>
                </a:cubicBezTo>
                <a:cubicBezTo>
                  <a:pt x="2440" y="2118"/>
                  <a:pt x="2441" y="2116"/>
                  <a:pt x="2441" y="2116"/>
                </a:cubicBezTo>
                <a:cubicBezTo>
                  <a:pt x="2442" y="2115"/>
                  <a:pt x="2442" y="2115"/>
                  <a:pt x="2442" y="2114"/>
                </a:cubicBezTo>
                <a:cubicBezTo>
                  <a:pt x="2443" y="2113"/>
                  <a:pt x="2444" y="2113"/>
                  <a:pt x="2444" y="2113"/>
                </a:cubicBezTo>
                <a:cubicBezTo>
                  <a:pt x="2445" y="2112"/>
                  <a:pt x="2445" y="2111"/>
                  <a:pt x="2445" y="2110"/>
                </a:cubicBezTo>
                <a:cubicBezTo>
                  <a:pt x="2446" y="2108"/>
                  <a:pt x="2447" y="2108"/>
                  <a:pt x="2448" y="2109"/>
                </a:cubicBezTo>
                <a:cubicBezTo>
                  <a:pt x="2450" y="2109"/>
                  <a:pt x="2450" y="2109"/>
                  <a:pt x="2452" y="2108"/>
                </a:cubicBezTo>
                <a:cubicBezTo>
                  <a:pt x="2453" y="2108"/>
                  <a:pt x="2454" y="2107"/>
                  <a:pt x="2452" y="2106"/>
                </a:cubicBezTo>
                <a:cubicBezTo>
                  <a:pt x="2451" y="2105"/>
                  <a:pt x="2452" y="2104"/>
                  <a:pt x="2453" y="2103"/>
                </a:cubicBezTo>
                <a:cubicBezTo>
                  <a:pt x="2454" y="2102"/>
                  <a:pt x="2455" y="2101"/>
                  <a:pt x="2453" y="2100"/>
                </a:cubicBezTo>
                <a:cubicBezTo>
                  <a:pt x="2452" y="2099"/>
                  <a:pt x="2453" y="2101"/>
                  <a:pt x="2452" y="2101"/>
                </a:cubicBezTo>
                <a:cubicBezTo>
                  <a:pt x="2452" y="2101"/>
                  <a:pt x="2451" y="2102"/>
                  <a:pt x="2451" y="2102"/>
                </a:cubicBezTo>
                <a:cubicBezTo>
                  <a:pt x="2449" y="2104"/>
                  <a:pt x="2450" y="2101"/>
                  <a:pt x="2450" y="2100"/>
                </a:cubicBezTo>
                <a:cubicBezTo>
                  <a:pt x="2451" y="2099"/>
                  <a:pt x="2451" y="2099"/>
                  <a:pt x="2451" y="2098"/>
                </a:cubicBezTo>
                <a:cubicBezTo>
                  <a:pt x="2451" y="2095"/>
                  <a:pt x="2450" y="2093"/>
                  <a:pt x="2451" y="2090"/>
                </a:cubicBezTo>
                <a:cubicBezTo>
                  <a:pt x="2451" y="2089"/>
                  <a:pt x="2452" y="2088"/>
                  <a:pt x="2452" y="2086"/>
                </a:cubicBezTo>
                <a:cubicBezTo>
                  <a:pt x="2453" y="2085"/>
                  <a:pt x="2452" y="2083"/>
                  <a:pt x="2453" y="2082"/>
                </a:cubicBezTo>
                <a:cubicBezTo>
                  <a:pt x="2454" y="2081"/>
                  <a:pt x="2454" y="2081"/>
                  <a:pt x="2455" y="2081"/>
                </a:cubicBezTo>
                <a:cubicBezTo>
                  <a:pt x="2455" y="2080"/>
                  <a:pt x="2456" y="2079"/>
                  <a:pt x="2456" y="2079"/>
                </a:cubicBezTo>
                <a:cubicBezTo>
                  <a:pt x="2456" y="2077"/>
                  <a:pt x="2457" y="2076"/>
                  <a:pt x="2459" y="2076"/>
                </a:cubicBezTo>
                <a:cubicBezTo>
                  <a:pt x="2459" y="2076"/>
                  <a:pt x="2460" y="2076"/>
                  <a:pt x="2461" y="2076"/>
                </a:cubicBezTo>
                <a:cubicBezTo>
                  <a:pt x="2462" y="2076"/>
                  <a:pt x="2461" y="2075"/>
                  <a:pt x="2461" y="2075"/>
                </a:cubicBezTo>
                <a:cubicBezTo>
                  <a:pt x="2460" y="2074"/>
                  <a:pt x="2460" y="2074"/>
                  <a:pt x="2460" y="2073"/>
                </a:cubicBezTo>
                <a:cubicBezTo>
                  <a:pt x="2460" y="2073"/>
                  <a:pt x="2459" y="2071"/>
                  <a:pt x="2460" y="2071"/>
                </a:cubicBezTo>
                <a:cubicBezTo>
                  <a:pt x="2461" y="2071"/>
                  <a:pt x="2461" y="2073"/>
                  <a:pt x="2461" y="2073"/>
                </a:cubicBezTo>
                <a:cubicBezTo>
                  <a:pt x="2461" y="2074"/>
                  <a:pt x="2461" y="2074"/>
                  <a:pt x="2462" y="2074"/>
                </a:cubicBezTo>
                <a:cubicBezTo>
                  <a:pt x="2463" y="2075"/>
                  <a:pt x="2464" y="2076"/>
                  <a:pt x="2465" y="2076"/>
                </a:cubicBezTo>
                <a:cubicBezTo>
                  <a:pt x="2467" y="2076"/>
                  <a:pt x="2468" y="2075"/>
                  <a:pt x="2470" y="2076"/>
                </a:cubicBezTo>
                <a:cubicBezTo>
                  <a:pt x="2472" y="2076"/>
                  <a:pt x="2476" y="2076"/>
                  <a:pt x="2478" y="2075"/>
                </a:cubicBezTo>
                <a:cubicBezTo>
                  <a:pt x="2478" y="2075"/>
                  <a:pt x="2479" y="2074"/>
                  <a:pt x="2479" y="2074"/>
                </a:cubicBezTo>
                <a:close/>
                <a:moveTo>
                  <a:pt x="2224" y="2150"/>
                </a:moveTo>
                <a:cubicBezTo>
                  <a:pt x="2224" y="2149"/>
                  <a:pt x="2223" y="2149"/>
                  <a:pt x="2222" y="2147"/>
                </a:cubicBezTo>
                <a:cubicBezTo>
                  <a:pt x="2222" y="2147"/>
                  <a:pt x="2222" y="2146"/>
                  <a:pt x="2222" y="2146"/>
                </a:cubicBezTo>
                <a:cubicBezTo>
                  <a:pt x="2221" y="2145"/>
                  <a:pt x="2221" y="2145"/>
                  <a:pt x="2220" y="2144"/>
                </a:cubicBezTo>
                <a:cubicBezTo>
                  <a:pt x="2219" y="2143"/>
                  <a:pt x="2220" y="2142"/>
                  <a:pt x="2218" y="2142"/>
                </a:cubicBezTo>
                <a:cubicBezTo>
                  <a:pt x="2217" y="2141"/>
                  <a:pt x="2217" y="2139"/>
                  <a:pt x="2216" y="2139"/>
                </a:cubicBezTo>
                <a:cubicBezTo>
                  <a:pt x="2214" y="2139"/>
                  <a:pt x="2213" y="2139"/>
                  <a:pt x="2212" y="2138"/>
                </a:cubicBezTo>
                <a:cubicBezTo>
                  <a:pt x="2210" y="2138"/>
                  <a:pt x="2209" y="2138"/>
                  <a:pt x="2207" y="2138"/>
                </a:cubicBezTo>
                <a:cubicBezTo>
                  <a:pt x="2206" y="2138"/>
                  <a:pt x="2205" y="2138"/>
                  <a:pt x="2203" y="2138"/>
                </a:cubicBezTo>
                <a:cubicBezTo>
                  <a:pt x="2201" y="2137"/>
                  <a:pt x="2202" y="2138"/>
                  <a:pt x="2201" y="2139"/>
                </a:cubicBezTo>
                <a:cubicBezTo>
                  <a:pt x="2200" y="2140"/>
                  <a:pt x="2200" y="2140"/>
                  <a:pt x="2200" y="2142"/>
                </a:cubicBezTo>
                <a:cubicBezTo>
                  <a:pt x="2200" y="2142"/>
                  <a:pt x="2199" y="2143"/>
                  <a:pt x="2198" y="2144"/>
                </a:cubicBezTo>
                <a:cubicBezTo>
                  <a:pt x="2199" y="2143"/>
                  <a:pt x="2199" y="2143"/>
                  <a:pt x="2199" y="2142"/>
                </a:cubicBezTo>
                <a:cubicBezTo>
                  <a:pt x="2199" y="2141"/>
                  <a:pt x="2199" y="2141"/>
                  <a:pt x="2198" y="2141"/>
                </a:cubicBezTo>
                <a:cubicBezTo>
                  <a:pt x="2198" y="2140"/>
                  <a:pt x="2198" y="2140"/>
                  <a:pt x="2198" y="2139"/>
                </a:cubicBezTo>
                <a:cubicBezTo>
                  <a:pt x="2199" y="2139"/>
                  <a:pt x="2199" y="2139"/>
                  <a:pt x="2199" y="2139"/>
                </a:cubicBezTo>
                <a:cubicBezTo>
                  <a:pt x="2200" y="2138"/>
                  <a:pt x="2200" y="2138"/>
                  <a:pt x="2200" y="2138"/>
                </a:cubicBezTo>
                <a:cubicBezTo>
                  <a:pt x="2200" y="2137"/>
                  <a:pt x="2201" y="2137"/>
                  <a:pt x="2201" y="2137"/>
                </a:cubicBezTo>
                <a:cubicBezTo>
                  <a:pt x="2202" y="2136"/>
                  <a:pt x="2201" y="2135"/>
                  <a:pt x="2201" y="2135"/>
                </a:cubicBezTo>
                <a:cubicBezTo>
                  <a:pt x="2200" y="2134"/>
                  <a:pt x="2199" y="2134"/>
                  <a:pt x="2198" y="2133"/>
                </a:cubicBezTo>
                <a:cubicBezTo>
                  <a:pt x="2198" y="2133"/>
                  <a:pt x="2197" y="2132"/>
                  <a:pt x="2197" y="2132"/>
                </a:cubicBezTo>
                <a:cubicBezTo>
                  <a:pt x="2196" y="2132"/>
                  <a:pt x="2196" y="2132"/>
                  <a:pt x="2196" y="2131"/>
                </a:cubicBezTo>
                <a:cubicBezTo>
                  <a:pt x="2194" y="2130"/>
                  <a:pt x="2195" y="2128"/>
                  <a:pt x="2195" y="2126"/>
                </a:cubicBezTo>
                <a:cubicBezTo>
                  <a:pt x="2195" y="2125"/>
                  <a:pt x="2195" y="2125"/>
                  <a:pt x="2195" y="2124"/>
                </a:cubicBezTo>
                <a:cubicBezTo>
                  <a:pt x="2195" y="2123"/>
                  <a:pt x="2194" y="2122"/>
                  <a:pt x="2193" y="2120"/>
                </a:cubicBezTo>
                <a:cubicBezTo>
                  <a:pt x="2193" y="2119"/>
                  <a:pt x="2193" y="2117"/>
                  <a:pt x="2193" y="2116"/>
                </a:cubicBezTo>
                <a:cubicBezTo>
                  <a:pt x="2192" y="2115"/>
                  <a:pt x="2193" y="2113"/>
                  <a:pt x="2191" y="2113"/>
                </a:cubicBezTo>
                <a:cubicBezTo>
                  <a:pt x="2190" y="2113"/>
                  <a:pt x="2189" y="2113"/>
                  <a:pt x="2188" y="2113"/>
                </a:cubicBezTo>
                <a:cubicBezTo>
                  <a:pt x="2186" y="2113"/>
                  <a:pt x="2185" y="2112"/>
                  <a:pt x="2184" y="2112"/>
                </a:cubicBezTo>
                <a:cubicBezTo>
                  <a:pt x="2183" y="2111"/>
                  <a:pt x="2183" y="2111"/>
                  <a:pt x="2182" y="2111"/>
                </a:cubicBezTo>
                <a:cubicBezTo>
                  <a:pt x="2181" y="2111"/>
                  <a:pt x="2180" y="2110"/>
                  <a:pt x="2178" y="2110"/>
                </a:cubicBezTo>
                <a:cubicBezTo>
                  <a:pt x="2176" y="2110"/>
                  <a:pt x="2173" y="2107"/>
                  <a:pt x="2173" y="2104"/>
                </a:cubicBezTo>
                <a:cubicBezTo>
                  <a:pt x="2173" y="2102"/>
                  <a:pt x="2175" y="2103"/>
                  <a:pt x="2176" y="2102"/>
                </a:cubicBezTo>
                <a:cubicBezTo>
                  <a:pt x="2176" y="2101"/>
                  <a:pt x="2177" y="2100"/>
                  <a:pt x="2176" y="2100"/>
                </a:cubicBezTo>
                <a:cubicBezTo>
                  <a:pt x="2175" y="2100"/>
                  <a:pt x="2174" y="2101"/>
                  <a:pt x="2174" y="2100"/>
                </a:cubicBezTo>
                <a:cubicBezTo>
                  <a:pt x="2173" y="2100"/>
                  <a:pt x="2176" y="2099"/>
                  <a:pt x="2176" y="2099"/>
                </a:cubicBezTo>
                <a:cubicBezTo>
                  <a:pt x="2177" y="2098"/>
                  <a:pt x="2177" y="2098"/>
                  <a:pt x="2178" y="2098"/>
                </a:cubicBezTo>
                <a:cubicBezTo>
                  <a:pt x="2179" y="2098"/>
                  <a:pt x="2180" y="2098"/>
                  <a:pt x="2180" y="2097"/>
                </a:cubicBezTo>
                <a:cubicBezTo>
                  <a:pt x="2180" y="2096"/>
                  <a:pt x="2179" y="2097"/>
                  <a:pt x="2178" y="2097"/>
                </a:cubicBezTo>
                <a:cubicBezTo>
                  <a:pt x="2177" y="2097"/>
                  <a:pt x="2177" y="2097"/>
                  <a:pt x="2177" y="2096"/>
                </a:cubicBezTo>
                <a:cubicBezTo>
                  <a:pt x="2175" y="2095"/>
                  <a:pt x="2175" y="2097"/>
                  <a:pt x="2174" y="2098"/>
                </a:cubicBezTo>
                <a:cubicBezTo>
                  <a:pt x="2172" y="2096"/>
                  <a:pt x="2175" y="2095"/>
                  <a:pt x="2175" y="2095"/>
                </a:cubicBezTo>
                <a:cubicBezTo>
                  <a:pt x="2176" y="2094"/>
                  <a:pt x="2176" y="2093"/>
                  <a:pt x="2176" y="2093"/>
                </a:cubicBezTo>
                <a:cubicBezTo>
                  <a:pt x="2177" y="2093"/>
                  <a:pt x="2177" y="2093"/>
                  <a:pt x="2178" y="2094"/>
                </a:cubicBezTo>
                <a:cubicBezTo>
                  <a:pt x="2179" y="2094"/>
                  <a:pt x="2179" y="2093"/>
                  <a:pt x="2180" y="2093"/>
                </a:cubicBezTo>
                <a:cubicBezTo>
                  <a:pt x="2180" y="2092"/>
                  <a:pt x="2181" y="2092"/>
                  <a:pt x="2182" y="2092"/>
                </a:cubicBezTo>
                <a:cubicBezTo>
                  <a:pt x="2184" y="2092"/>
                  <a:pt x="2181" y="2090"/>
                  <a:pt x="2180" y="2090"/>
                </a:cubicBezTo>
                <a:cubicBezTo>
                  <a:pt x="2180" y="2088"/>
                  <a:pt x="2180" y="2087"/>
                  <a:pt x="2179" y="2086"/>
                </a:cubicBezTo>
                <a:cubicBezTo>
                  <a:pt x="2178" y="2085"/>
                  <a:pt x="2176" y="2085"/>
                  <a:pt x="2175" y="2084"/>
                </a:cubicBezTo>
                <a:cubicBezTo>
                  <a:pt x="2174" y="2083"/>
                  <a:pt x="2174" y="2082"/>
                  <a:pt x="2173" y="2082"/>
                </a:cubicBezTo>
                <a:cubicBezTo>
                  <a:pt x="2171" y="2081"/>
                  <a:pt x="2170" y="2082"/>
                  <a:pt x="2169" y="2083"/>
                </a:cubicBezTo>
                <a:cubicBezTo>
                  <a:pt x="2168" y="2084"/>
                  <a:pt x="2167" y="2083"/>
                  <a:pt x="2166" y="2082"/>
                </a:cubicBezTo>
                <a:cubicBezTo>
                  <a:pt x="2166" y="2081"/>
                  <a:pt x="2165" y="2080"/>
                  <a:pt x="2164" y="2079"/>
                </a:cubicBezTo>
                <a:cubicBezTo>
                  <a:pt x="2164" y="2079"/>
                  <a:pt x="2163" y="2079"/>
                  <a:pt x="2163" y="2079"/>
                </a:cubicBezTo>
                <a:cubicBezTo>
                  <a:pt x="2162" y="2078"/>
                  <a:pt x="2162" y="2078"/>
                  <a:pt x="2161" y="2078"/>
                </a:cubicBezTo>
                <a:cubicBezTo>
                  <a:pt x="2161" y="2078"/>
                  <a:pt x="2160" y="2078"/>
                  <a:pt x="2159" y="2078"/>
                </a:cubicBezTo>
                <a:cubicBezTo>
                  <a:pt x="2161" y="2077"/>
                  <a:pt x="2162" y="2077"/>
                  <a:pt x="2163" y="2077"/>
                </a:cubicBezTo>
                <a:cubicBezTo>
                  <a:pt x="2164" y="2077"/>
                  <a:pt x="2167" y="2078"/>
                  <a:pt x="2166" y="2077"/>
                </a:cubicBezTo>
                <a:cubicBezTo>
                  <a:pt x="2166" y="2076"/>
                  <a:pt x="2165" y="2076"/>
                  <a:pt x="2165" y="2076"/>
                </a:cubicBezTo>
                <a:cubicBezTo>
                  <a:pt x="2164" y="2076"/>
                  <a:pt x="2164" y="2075"/>
                  <a:pt x="2164" y="2075"/>
                </a:cubicBezTo>
                <a:cubicBezTo>
                  <a:pt x="2163" y="2074"/>
                  <a:pt x="2162" y="2074"/>
                  <a:pt x="2162" y="2074"/>
                </a:cubicBezTo>
                <a:cubicBezTo>
                  <a:pt x="2161" y="2074"/>
                  <a:pt x="2161" y="2074"/>
                  <a:pt x="2160" y="2073"/>
                </a:cubicBezTo>
                <a:cubicBezTo>
                  <a:pt x="2160" y="2072"/>
                  <a:pt x="2163" y="2074"/>
                  <a:pt x="2164" y="2074"/>
                </a:cubicBezTo>
                <a:cubicBezTo>
                  <a:pt x="2165" y="2074"/>
                  <a:pt x="2166" y="2075"/>
                  <a:pt x="2167" y="2076"/>
                </a:cubicBezTo>
                <a:cubicBezTo>
                  <a:pt x="2167" y="2076"/>
                  <a:pt x="2168" y="2076"/>
                  <a:pt x="2168" y="2075"/>
                </a:cubicBezTo>
                <a:cubicBezTo>
                  <a:pt x="2168" y="2074"/>
                  <a:pt x="2167" y="2075"/>
                  <a:pt x="2166" y="2074"/>
                </a:cubicBezTo>
                <a:cubicBezTo>
                  <a:pt x="2166" y="2074"/>
                  <a:pt x="2166" y="2073"/>
                  <a:pt x="2165" y="2072"/>
                </a:cubicBezTo>
                <a:cubicBezTo>
                  <a:pt x="2165" y="2072"/>
                  <a:pt x="2164" y="2072"/>
                  <a:pt x="2164" y="2071"/>
                </a:cubicBezTo>
                <a:cubicBezTo>
                  <a:pt x="2163" y="2071"/>
                  <a:pt x="2163" y="2070"/>
                  <a:pt x="2162" y="2070"/>
                </a:cubicBezTo>
                <a:cubicBezTo>
                  <a:pt x="2161" y="2070"/>
                  <a:pt x="2160" y="2070"/>
                  <a:pt x="2159" y="2070"/>
                </a:cubicBezTo>
                <a:cubicBezTo>
                  <a:pt x="2159" y="2071"/>
                  <a:pt x="2158" y="2072"/>
                  <a:pt x="2157" y="2071"/>
                </a:cubicBezTo>
                <a:cubicBezTo>
                  <a:pt x="2156" y="2071"/>
                  <a:pt x="2157" y="2070"/>
                  <a:pt x="2156" y="2070"/>
                </a:cubicBezTo>
                <a:cubicBezTo>
                  <a:pt x="2155" y="2069"/>
                  <a:pt x="2155" y="2070"/>
                  <a:pt x="2154" y="2070"/>
                </a:cubicBezTo>
                <a:cubicBezTo>
                  <a:pt x="2153" y="2069"/>
                  <a:pt x="2153" y="2068"/>
                  <a:pt x="2154" y="2068"/>
                </a:cubicBezTo>
                <a:cubicBezTo>
                  <a:pt x="2154" y="2067"/>
                  <a:pt x="2155" y="2068"/>
                  <a:pt x="2155" y="2067"/>
                </a:cubicBezTo>
                <a:cubicBezTo>
                  <a:pt x="2155" y="2066"/>
                  <a:pt x="2155" y="2066"/>
                  <a:pt x="2154" y="2065"/>
                </a:cubicBezTo>
                <a:cubicBezTo>
                  <a:pt x="2154" y="2064"/>
                  <a:pt x="2155" y="2063"/>
                  <a:pt x="2154" y="2063"/>
                </a:cubicBezTo>
                <a:cubicBezTo>
                  <a:pt x="2154" y="2062"/>
                  <a:pt x="2153" y="2063"/>
                  <a:pt x="2152" y="2062"/>
                </a:cubicBezTo>
                <a:cubicBezTo>
                  <a:pt x="2152" y="2062"/>
                  <a:pt x="2151" y="2062"/>
                  <a:pt x="2150" y="2062"/>
                </a:cubicBezTo>
                <a:cubicBezTo>
                  <a:pt x="2150" y="2062"/>
                  <a:pt x="2150" y="2061"/>
                  <a:pt x="2149" y="2061"/>
                </a:cubicBezTo>
                <a:cubicBezTo>
                  <a:pt x="2149" y="2061"/>
                  <a:pt x="2148" y="2061"/>
                  <a:pt x="2147" y="2061"/>
                </a:cubicBezTo>
                <a:cubicBezTo>
                  <a:pt x="2147" y="2061"/>
                  <a:pt x="2146" y="2060"/>
                  <a:pt x="2145" y="2061"/>
                </a:cubicBezTo>
                <a:cubicBezTo>
                  <a:pt x="2145" y="2062"/>
                  <a:pt x="2146" y="2062"/>
                  <a:pt x="2147" y="2062"/>
                </a:cubicBezTo>
                <a:cubicBezTo>
                  <a:pt x="2147" y="2063"/>
                  <a:pt x="2148" y="2063"/>
                  <a:pt x="2148" y="2064"/>
                </a:cubicBezTo>
                <a:cubicBezTo>
                  <a:pt x="2148" y="2064"/>
                  <a:pt x="2149" y="2064"/>
                  <a:pt x="2149" y="2065"/>
                </a:cubicBezTo>
                <a:cubicBezTo>
                  <a:pt x="2150" y="2066"/>
                  <a:pt x="2148" y="2067"/>
                  <a:pt x="2150" y="2069"/>
                </a:cubicBezTo>
                <a:cubicBezTo>
                  <a:pt x="2150" y="2069"/>
                  <a:pt x="2150" y="2070"/>
                  <a:pt x="2150" y="2071"/>
                </a:cubicBezTo>
                <a:cubicBezTo>
                  <a:pt x="2151" y="2072"/>
                  <a:pt x="2151" y="2072"/>
                  <a:pt x="2152" y="2073"/>
                </a:cubicBezTo>
                <a:cubicBezTo>
                  <a:pt x="2152" y="2073"/>
                  <a:pt x="2153" y="2074"/>
                  <a:pt x="2153" y="2073"/>
                </a:cubicBezTo>
                <a:cubicBezTo>
                  <a:pt x="2154" y="2073"/>
                  <a:pt x="2153" y="2072"/>
                  <a:pt x="2154" y="2071"/>
                </a:cubicBezTo>
                <a:cubicBezTo>
                  <a:pt x="2154" y="2070"/>
                  <a:pt x="2155" y="2071"/>
                  <a:pt x="2155" y="2072"/>
                </a:cubicBezTo>
                <a:cubicBezTo>
                  <a:pt x="2155" y="2072"/>
                  <a:pt x="2155" y="2072"/>
                  <a:pt x="2155" y="2073"/>
                </a:cubicBezTo>
                <a:cubicBezTo>
                  <a:pt x="2155" y="2073"/>
                  <a:pt x="2155" y="2073"/>
                  <a:pt x="2155" y="2074"/>
                </a:cubicBezTo>
                <a:cubicBezTo>
                  <a:pt x="2154" y="2074"/>
                  <a:pt x="2154" y="2074"/>
                  <a:pt x="2153" y="2074"/>
                </a:cubicBezTo>
                <a:cubicBezTo>
                  <a:pt x="2153" y="2075"/>
                  <a:pt x="2153" y="2076"/>
                  <a:pt x="2152" y="2075"/>
                </a:cubicBezTo>
                <a:cubicBezTo>
                  <a:pt x="2152" y="2075"/>
                  <a:pt x="2152" y="2074"/>
                  <a:pt x="2151" y="2074"/>
                </a:cubicBezTo>
                <a:cubicBezTo>
                  <a:pt x="2151" y="2073"/>
                  <a:pt x="2150" y="2073"/>
                  <a:pt x="2150" y="2073"/>
                </a:cubicBezTo>
                <a:cubicBezTo>
                  <a:pt x="2149" y="2072"/>
                  <a:pt x="2150" y="2072"/>
                  <a:pt x="2150" y="2071"/>
                </a:cubicBezTo>
                <a:cubicBezTo>
                  <a:pt x="2149" y="2070"/>
                  <a:pt x="2149" y="2070"/>
                  <a:pt x="2149" y="2069"/>
                </a:cubicBezTo>
                <a:cubicBezTo>
                  <a:pt x="2148" y="2069"/>
                  <a:pt x="2148" y="2068"/>
                  <a:pt x="2148" y="2067"/>
                </a:cubicBezTo>
                <a:cubicBezTo>
                  <a:pt x="2148" y="2067"/>
                  <a:pt x="2148" y="2066"/>
                  <a:pt x="2147" y="2066"/>
                </a:cubicBezTo>
                <a:cubicBezTo>
                  <a:pt x="2146" y="2065"/>
                  <a:pt x="2146" y="2065"/>
                  <a:pt x="2146" y="2064"/>
                </a:cubicBezTo>
                <a:cubicBezTo>
                  <a:pt x="2145" y="2064"/>
                  <a:pt x="2145" y="2063"/>
                  <a:pt x="2144" y="2063"/>
                </a:cubicBezTo>
                <a:cubicBezTo>
                  <a:pt x="2144" y="2063"/>
                  <a:pt x="2143" y="2063"/>
                  <a:pt x="2143" y="2062"/>
                </a:cubicBezTo>
                <a:cubicBezTo>
                  <a:pt x="2142" y="2062"/>
                  <a:pt x="2143" y="2061"/>
                  <a:pt x="2142" y="2061"/>
                </a:cubicBezTo>
                <a:cubicBezTo>
                  <a:pt x="2142" y="2060"/>
                  <a:pt x="2142" y="2061"/>
                  <a:pt x="2141" y="2060"/>
                </a:cubicBezTo>
                <a:cubicBezTo>
                  <a:pt x="2141" y="2060"/>
                  <a:pt x="2141" y="2060"/>
                  <a:pt x="2140" y="2060"/>
                </a:cubicBezTo>
                <a:cubicBezTo>
                  <a:pt x="2140" y="2059"/>
                  <a:pt x="2139" y="2060"/>
                  <a:pt x="2138" y="2060"/>
                </a:cubicBezTo>
                <a:cubicBezTo>
                  <a:pt x="2138" y="2059"/>
                  <a:pt x="2137" y="2059"/>
                  <a:pt x="2138" y="2058"/>
                </a:cubicBezTo>
                <a:cubicBezTo>
                  <a:pt x="2138" y="2057"/>
                  <a:pt x="2139" y="2057"/>
                  <a:pt x="2139" y="2057"/>
                </a:cubicBezTo>
                <a:cubicBezTo>
                  <a:pt x="2140" y="2056"/>
                  <a:pt x="2140" y="2055"/>
                  <a:pt x="2140" y="2055"/>
                </a:cubicBezTo>
                <a:cubicBezTo>
                  <a:pt x="2140" y="2055"/>
                  <a:pt x="2142" y="2054"/>
                  <a:pt x="2142" y="2054"/>
                </a:cubicBezTo>
                <a:cubicBezTo>
                  <a:pt x="2141" y="2053"/>
                  <a:pt x="2141" y="2053"/>
                  <a:pt x="2141" y="2053"/>
                </a:cubicBezTo>
                <a:cubicBezTo>
                  <a:pt x="2140" y="2053"/>
                  <a:pt x="2140" y="2053"/>
                  <a:pt x="2140" y="2052"/>
                </a:cubicBezTo>
                <a:cubicBezTo>
                  <a:pt x="2140" y="2051"/>
                  <a:pt x="2140" y="2051"/>
                  <a:pt x="2139" y="2051"/>
                </a:cubicBezTo>
                <a:cubicBezTo>
                  <a:pt x="2138" y="2050"/>
                  <a:pt x="2138" y="2050"/>
                  <a:pt x="2137" y="2051"/>
                </a:cubicBezTo>
                <a:cubicBezTo>
                  <a:pt x="2137" y="2051"/>
                  <a:pt x="2136" y="2051"/>
                  <a:pt x="2136" y="2051"/>
                </a:cubicBezTo>
                <a:cubicBezTo>
                  <a:pt x="2135" y="2051"/>
                  <a:pt x="2135" y="2051"/>
                  <a:pt x="2134" y="2051"/>
                </a:cubicBezTo>
                <a:cubicBezTo>
                  <a:pt x="2133" y="2052"/>
                  <a:pt x="2134" y="2053"/>
                  <a:pt x="2133" y="2054"/>
                </a:cubicBezTo>
                <a:cubicBezTo>
                  <a:pt x="2133" y="2054"/>
                  <a:pt x="2133" y="2054"/>
                  <a:pt x="2133" y="2055"/>
                </a:cubicBezTo>
                <a:cubicBezTo>
                  <a:pt x="2133" y="2055"/>
                  <a:pt x="2133" y="2055"/>
                  <a:pt x="2134" y="2056"/>
                </a:cubicBezTo>
                <a:cubicBezTo>
                  <a:pt x="2134" y="2056"/>
                  <a:pt x="2134" y="2057"/>
                  <a:pt x="2134" y="2057"/>
                </a:cubicBezTo>
                <a:cubicBezTo>
                  <a:pt x="2134" y="2058"/>
                  <a:pt x="2134" y="2058"/>
                  <a:pt x="2134" y="2059"/>
                </a:cubicBezTo>
                <a:cubicBezTo>
                  <a:pt x="2133" y="2059"/>
                  <a:pt x="2133" y="2058"/>
                  <a:pt x="2133" y="2057"/>
                </a:cubicBezTo>
                <a:cubicBezTo>
                  <a:pt x="2133" y="2056"/>
                  <a:pt x="2132" y="2056"/>
                  <a:pt x="2132" y="2056"/>
                </a:cubicBezTo>
                <a:cubicBezTo>
                  <a:pt x="2131" y="2054"/>
                  <a:pt x="2131" y="2053"/>
                  <a:pt x="2130" y="2052"/>
                </a:cubicBezTo>
                <a:cubicBezTo>
                  <a:pt x="2129" y="2052"/>
                  <a:pt x="2129" y="2052"/>
                  <a:pt x="2129" y="2051"/>
                </a:cubicBezTo>
                <a:cubicBezTo>
                  <a:pt x="2128" y="2051"/>
                  <a:pt x="2128" y="2050"/>
                  <a:pt x="2128" y="2050"/>
                </a:cubicBezTo>
                <a:cubicBezTo>
                  <a:pt x="2127" y="2049"/>
                  <a:pt x="2126" y="2050"/>
                  <a:pt x="2125" y="2049"/>
                </a:cubicBezTo>
                <a:cubicBezTo>
                  <a:pt x="2125" y="2049"/>
                  <a:pt x="2121" y="2048"/>
                  <a:pt x="2121" y="2049"/>
                </a:cubicBezTo>
                <a:cubicBezTo>
                  <a:pt x="2121" y="2050"/>
                  <a:pt x="2122" y="2049"/>
                  <a:pt x="2122" y="2050"/>
                </a:cubicBezTo>
                <a:cubicBezTo>
                  <a:pt x="2122" y="2050"/>
                  <a:pt x="2122" y="2050"/>
                  <a:pt x="2122" y="2051"/>
                </a:cubicBezTo>
                <a:cubicBezTo>
                  <a:pt x="2122" y="2051"/>
                  <a:pt x="2122" y="2051"/>
                  <a:pt x="2122" y="2051"/>
                </a:cubicBezTo>
                <a:cubicBezTo>
                  <a:pt x="2122" y="2052"/>
                  <a:pt x="2122" y="2052"/>
                  <a:pt x="2122" y="2052"/>
                </a:cubicBezTo>
                <a:cubicBezTo>
                  <a:pt x="2122" y="2053"/>
                  <a:pt x="2121" y="2052"/>
                  <a:pt x="2121" y="2051"/>
                </a:cubicBezTo>
                <a:cubicBezTo>
                  <a:pt x="2120" y="2051"/>
                  <a:pt x="2120" y="2051"/>
                  <a:pt x="2119" y="2051"/>
                </a:cubicBezTo>
                <a:cubicBezTo>
                  <a:pt x="2118" y="2051"/>
                  <a:pt x="2118" y="2050"/>
                  <a:pt x="2118" y="2050"/>
                </a:cubicBezTo>
                <a:cubicBezTo>
                  <a:pt x="2117" y="2049"/>
                  <a:pt x="2117" y="2049"/>
                  <a:pt x="2116" y="2049"/>
                </a:cubicBezTo>
                <a:cubicBezTo>
                  <a:pt x="2115" y="2048"/>
                  <a:pt x="2114" y="2048"/>
                  <a:pt x="2113" y="2046"/>
                </a:cubicBezTo>
                <a:cubicBezTo>
                  <a:pt x="2113" y="2046"/>
                  <a:pt x="2113" y="2045"/>
                  <a:pt x="2113" y="2044"/>
                </a:cubicBezTo>
                <a:cubicBezTo>
                  <a:pt x="2113" y="2044"/>
                  <a:pt x="2113" y="2044"/>
                  <a:pt x="2112" y="2043"/>
                </a:cubicBezTo>
                <a:cubicBezTo>
                  <a:pt x="2112" y="2043"/>
                  <a:pt x="2112" y="2042"/>
                  <a:pt x="2111" y="2042"/>
                </a:cubicBezTo>
                <a:cubicBezTo>
                  <a:pt x="2111" y="2041"/>
                  <a:pt x="2110" y="2041"/>
                  <a:pt x="2110" y="2041"/>
                </a:cubicBezTo>
                <a:cubicBezTo>
                  <a:pt x="2109" y="2041"/>
                  <a:pt x="2109" y="2041"/>
                  <a:pt x="2108" y="2041"/>
                </a:cubicBezTo>
                <a:cubicBezTo>
                  <a:pt x="2107" y="2041"/>
                  <a:pt x="2107" y="2042"/>
                  <a:pt x="2106" y="2041"/>
                </a:cubicBezTo>
                <a:cubicBezTo>
                  <a:pt x="2106" y="2041"/>
                  <a:pt x="2106" y="2040"/>
                  <a:pt x="2106" y="2040"/>
                </a:cubicBezTo>
                <a:cubicBezTo>
                  <a:pt x="2106" y="2039"/>
                  <a:pt x="2106" y="2039"/>
                  <a:pt x="2106" y="2038"/>
                </a:cubicBezTo>
                <a:cubicBezTo>
                  <a:pt x="2105" y="2037"/>
                  <a:pt x="2105" y="2036"/>
                  <a:pt x="2105" y="2035"/>
                </a:cubicBezTo>
                <a:cubicBezTo>
                  <a:pt x="2104" y="2034"/>
                  <a:pt x="2102" y="2033"/>
                  <a:pt x="2101" y="2033"/>
                </a:cubicBezTo>
                <a:cubicBezTo>
                  <a:pt x="2100" y="2032"/>
                  <a:pt x="2099" y="2031"/>
                  <a:pt x="2099" y="2030"/>
                </a:cubicBezTo>
                <a:cubicBezTo>
                  <a:pt x="2098" y="2028"/>
                  <a:pt x="2096" y="2028"/>
                  <a:pt x="2095" y="2026"/>
                </a:cubicBezTo>
                <a:cubicBezTo>
                  <a:pt x="2094" y="2025"/>
                  <a:pt x="2092" y="2024"/>
                  <a:pt x="2091" y="2023"/>
                </a:cubicBezTo>
                <a:cubicBezTo>
                  <a:pt x="2090" y="2022"/>
                  <a:pt x="2089" y="2022"/>
                  <a:pt x="2088" y="2022"/>
                </a:cubicBezTo>
                <a:cubicBezTo>
                  <a:pt x="2086" y="2021"/>
                  <a:pt x="2083" y="2020"/>
                  <a:pt x="2082" y="2018"/>
                </a:cubicBezTo>
                <a:cubicBezTo>
                  <a:pt x="2080" y="2017"/>
                  <a:pt x="2080" y="2016"/>
                  <a:pt x="2078" y="2014"/>
                </a:cubicBezTo>
                <a:cubicBezTo>
                  <a:pt x="2077" y="2013"/>
                  <a:pt x="2076" y="2013"/>
                  <a:pt x="2075" y="2013"/>
                </a:cubicBezTo>
                <a:cubicBezTo>
                  <a:pt x="2074" y="2012"/>
                  <a:pt x="2074" y="2012"/>
                  <a:pt x="2073" y="2012"/>
                </a:cubicBezTo>
                <a:cubicBezTo>
                  <a:pt x="2072" y="2011"/>
                  <a:pt x="2071" y="2012"/>
                  <a:pt x="2071" y="2011"/>
                </a:cubicBezTo>
                <a:cubicBezTo>
                  <a:pt x="2070" y="2009"/>
                  <a:pt x="2071" y="2009"/>
                  <a:pt x="2072" y="2009"/>
                </a:cubicBezTo>
                <a:cubicBezTo>
                  <a:pt x="2072" y="2007"/>
                  <a:pt x="2071" y="2007"/>
                  <a:pt x="2071" y="2006"/>
                </a:cubicBezTo>
                <a:cubicBezTo>
                  <a:pt x="2070" y="2006"/>
                  <a:pt x="2070" y="2005"/>
                  <a:pt x="2070" y="2005"/>
                </a:cubicBezTo>
                <a:cubicBezTo>
                  <a:pt x="2069" y="2004"/>
                  <a:pt x="2068" y="2004"/>
                  <a:pt x="2067" y="2003"/>
                </a:cubicBezTo>
                <a:cubicBezTo>
                  <a:pt x="2067" y="2003"/>
                  <a:pt x="2067" y="2003"/>
                  <a:pt x="2066" y="2002"/>
                </a:cubicBezTo>
                <a:cubicBezTo>
                  <a:pt x="2066" y="2002"/>
                  <a:pt x="2066" y="2001"/>
                  <a:pt x="2066" y="2001"/>
                </a:cubicBezTo>
                <a:cubicBezTo>
                  <a:pt x="2066" y="2001"/>
                  <a:pt x="2066" y="2001"/>
                  <a:pt x="2066" y="2001"/>
                </a:cubicBezTo>
                <a:cubicBezTo>
                  <a:pt x="2066" y="2000"/>
                  <a:pt x="2066" y="2000"/>
                  <a:pt x="2065" y="2000"/>
                </a:cubicBezTo>
                <a:cubicBezTo>
                  <a:pt x="2065" y="1999"/>
                  <a:pt x="2065" y="1998"/>
                  <a:pt x="2065" y="1997"/>
                </a:cubicBezTo>
                <a:cubicBezTo>
                  <a:pt x="2065" y="1996"/>
                  <a:pt x="2064" y="1995"/>
                  <a:pt x="2063" y="1994"/>
                </a:cubicBezTo>
                <a:cubicBezTo>
                  <a:pt x="2062" y="1993"/>
                  <a:pt x="2061" y="1992"/>
                  <a:pt x="2060" y="1992"/>
                </a:cubicBezTo>
                <a:cubicBezTo>
                  <a:pt x="2059" y="1991"/>
                  <a:pt x="2057" y="1988"/>
                  <a:pt x="2055" y="1988"/>
                </a:cubicBezTo>
                <a:cubicBezTo>
                  <a:pt x="2054" y="1988"/>
                  <a:pt x="2054" y="1989"/>
                  <a:pt x="2054" y="1989"/>
                </a:cubicBezTo>
                <a:cubicBezTo>
                  <a:pt x="2053" y="1990"/>
                  <a:pt x="2053" y="1990"/>
                  <a:pt x="2052" y="1990"/>
                </a:cubicBezTo>
                <a:cubicBezTo>
                  <a:pt x="2051" y="1990"/>
                  <a:pt x="2051" y="1990"/>
                  <a:pt x="2050" y="1990"/>
                </a:cubicBezTo>
                <a:cubicBezTo>
                  <a:pt x="2049" y="1990"/>
                  <a:pt x="2049" y="1990"/>
                  <a:pt x="2049" y="1990"/>
                </a:cubicBezTo>
                <a:cubicBezTo>
                  <a:pt x="2048" y="1989"/>
                  <a:pt x="2048" y="1989"/>
                  <a:pt x="2048" y="1989"/>
                </a:cubicBezTo>
                <a:cubicBezTo>
                  <a:pt x="2047" y="1988"/>
                  <a:pt x="2047" y="1989"/>
                  <a:pt x="2046" y="1988"/>
                </a:cubicBezTo>
                <a:cubicBezTo>
                  <a:pt x="2045" y="1988"/>
                  <a:pt x="2044" y="1988"/>
                  <a:pt x="2043" y="1988"/>
                </a:cubicBezTo>
                <a:cubicBezTo>
                  <a:pt x="2042" y="1988"/>
                  <a:pt x="2042" y="1989"/>
                  <a:pt x="2041" y="1989"/>
                </a:cubicBezTo>
                <a:cubicBezTo>
                  <a:pt x="2039" y="1989"/>
                  <a:pt x="2038" y="1988"/>
                  <a:pt x="2036" y="1989"/>
                </a:cubicBezTo>
                <a:cubicBezTo>
                  <a:pt x="2035" y="1989"/>
                  <a:pt x="2034" y="1989"/>
                  <a:pt x="2033" y="1988"/>
                </a:cubicBezTo>
                <a:cubicBezTo>
                  <a:pt x="2032" y="1988"/>
                  <a:pt x="2032" y="1987"/>
                  <a:pt x="2031" y="1987"/>
                </a:cubicBezTo>
                <a:cubicBezTo>
                  <a:pt x="2031" y="1987"/>
                  <a:pt x="2030" y="1987"/>
                  <a:pt x="2030" y="1987"/>
                </a:cubicBezTo>
                <a:cubicBezTo>
                  <a:pt x="2029" y="1987"/>
                  <a:pt x="2028" y="1987"/>
                  <a:pt x="2027" y="1986"/>
                </a:cubicBezTo>
                <a:cubicBezTo>
                  <a:pt x="2026" y="1985"/>
                  <a:pt x="2026" y="1985"/>
                  <a:pt x="2025" y="1984"/>
                </a:cubicBezTo>
                <a:cubicBezTo>
                  <a:pt x="2024" y="1984"/>
                  <a:pt x="2023" y="1984"/>
                  <a:pt x="2023" y="1983"/>
                </a:cubicBezTo>
                <a:cubicBezTo>
                  <a:pt x="2022" y="1983"/>
                  <a:pt x="2022" y="1982"/>
                  <a:pt x="2021" y="1982"/>
                </a:cubicBezTo>
                <a:cubicBezTo>
                  <a:pt x="2020" y="1982"/>
                  <a:pt x="2019" y="1982"/>
                  <a:pt x="2018" y="1982"/>
                </a:cubicBezTo>
                <a:cubicBezTo>
                  <a:pt x="2017" y="1981"/>
                  <a:pt x="2016" y="1981"/>
                  <a:pt x="2015" y="1981"/>
                </a:cubicBezTo>
                <a:cubicBezTo>
                  <a:pt x="2014" y="1982"/>
                  <a:pt x="2014" y="1982"/>
                  <a:pt x="2014" y="1982"/>
                </a:cubicBezTo>
                <a:cubicBezTo>
                  <a:pt x="2013" y="1983"/>
                  <a:pt x="2013" y="1982"/>
                  <a:pt x="2012" y="1983"/>
                </a:cubicBezTo>
                <a:cubicBezTo>
                  <a:pt x="2012" y="1983"/>
                  <a:pt x="2012" y="1984"/>
                  <a:pt x="2011" y="1984"/>
                </a:cubicBezTo>
                <a:cubicBezTo>
                  <a:pt x="2011" y="1985"/>
                  <a:pt x="2012" y="1987"/>
                  <a:pt x="2013" y="1988"/>
                </a:cubicBezTo>
                <a:cubicBezTo>
                  <a:pt x="2014" y="1989"/>
                  <a:pt x="2014" y="1991"/>
                  <a:pt x="2015" y="1992"/>
                </a:cubicBezTo>
                <a:cubicBezTo>
                  <a:pt x="2016" y="1994"/>
                  <a:pt x="2017" y="1996"/>
                  <a:pt x="2018" y="1998"/>
                </a:cubicBezTo>
                <a:cubicBezTo>
                  <a:pt x="2019" y="2000"/>
                  <a:pt x="2021" y="2001"/>
                  <a:pt x="2023" y="2003"/>
                </a:cubicBezTo>
                <a:cubicBezTo>
                  <a:pt x="2024" y="2004"/>
                  <a:pt x="2025" y="2006"/>
                  <a:pt x="2026" y="2007"/>
                </a:cubicBezTo>
                <a:cubicBezTo>
                  <a:pt x="2029" y="2010"/>
                  <a:pt x="2031" y="2012"/>
                  <a:pt x="2033" y="2014"/>
                </a:cubicBezTo>
                <a:cubicBezTo>
                  <a:pt x="2034" y="2015"/>
                  <a:pt x="2035" y="2016"/>
                  <a:pt x="2036" y="2017"/>
                </a:cubicBezTo>
                <a:cubicBezTo>
                  <a:pt x="2038" y="2018"/>
                  <a:pt x="2039" y="2019"/>
                  <a:pt x="2040" y="2020"/>
                </a:cubicBezTo>
                <a:cubicBezTo>
                  <a:pt x="2041" y="2020"/>
                  <a:pt x="2043" y="2021"/>
                  <a:pt x="2044" y="2021"/>
                </a:cubicBezTo>
                <a:cubicBezTo>
                  <a:pt x="2045" y="2022"/>
                  <a:pt x="2046" y="2023"/>
                  <a:pt x="2047" y="2024"/>
                </a:cubicBezTo>
                <a:cubicBezTo>
                  <a:pt x="2048" y="2025"/>
                  <a:pt x="2049" y="2026"/>
                  <a:pt x="2050" y="2027"/>
                </a:cubicBezTo>
                <a:cubicBezTo>
                  <a:pt x="2052" y="2028"/>
                  <a:pt x="2053" y="2029"/>
                  <a:pt x="2054" y="2030"/>
                </a:cubicBezTo>
                <a:cubicBezTo>
                  <a:pt x="2055" y="2032"/>
                  <a:pt x="2056" y="2033"/>
                  <a:pt x="2057" y="2034"/>
                </a:cubicBezTo>
                <a:cubicBezTo>
                  <a:pt x="2058" y="2036"/>
                  <a:pt x="2059" y="2036"/>
                  <a:pt x="2059" y="2038"/>
                </a:cubicBezTo>
                <a:cubicBezTo>
                  <a:pt x="2060" y="2039"/>
                  <a:pt x="2060" y="2040"/>
                  <a:pt x="2059" y="2041"/>
                </a:cubicBezTo>
                <a:cubicBezTo>
                  <a:pt x="2059" y="2042"/>
                  <a:pt x="2059" y="2043"/>
                  <a:pt x="2060" y="2044"/>
                </a:cubicBezTo>
                <a:cubicBezTo>
                  <a:pt x="2060" y="2045"/>
                  <a:pt x="2060" y="2045"/>
                  <a:pt x="2061" y="2046"/>
                </a:cubicBezTo>
                <a:cubicBezTo>
                  <a:pt x="2061" y="2046"/>
                  <a:pt x="2061" y="2047"/>
                  <a:pt x="2061" y="2048"/>
                </a:cubicBezTo>
                <a:cubicBezTo>
                  <a:pt x="2063" y="2049"/>
                  <a:pt x="2065" y="2048"/>
                  <a:pt x="2067" y="2049"/>
                </a:cubicBezTo>
                <a:cubicBezTo>
                  <a:pt x="2068" y="2049"/>
                  <a:pt x="2069" y="2051"/>
                  <a:pt x="2070" y="2051"/>
                </a:cubicBezTo>
                <a:cubicBezTo>
                  <a:pt x="2072" y="2052"/>
                  <a:pt x="2073" y="2052"/>
                  <a:pt x="2074" y="2053"/>
                </a:cubicBezTo>
                <a:cubicBezTo>
                  <a:pt x="2075" y="2054"/>
                  <a:pt x="2076" y="2055"/>
                  <a:pt x="2077" y="2056"/>
                </a:cubicBezTo>
                <a:cubicBezTo>
                  <a:pt x="2078" y="2056"/>
                  <a:pt x="2080" y="2057"/>
                  <a:pt x="2081" y="2058"/>
                </a:cubicBezTo>
                <a:cubicBezTo>
                  <a:pt x="2082" y="2059"/>
                  <a:pt x="2081" y="2060"/>
                  <a:pt x="2082" y="2061"/>
                </a:cubicBezTo>
                <a:cubicBezTo>
                  <a:pt x="2082" y="2063"/>
                  <a:pt x="2082" y="2064"/>
                  <a:pt x="2083" y="2066"/>
                </a:cubicBezTo>
                <a:cubicBezTo>
                  <a:pt x="2084" y="2069"/>
                  <a:pt x="2085" y="2072"/>
                  <a:pt x="2085" y="2075"/>
                </a:cubicBezTo>
                <a:cubicBezTo>
                  <a:pt x="2085" y="2076"/>
                  <a:pt x="2086" y="2078"/>
                  <a:pt x="2086" y="2079"/>
                </a:cubicBezTo>
                <a:cubicBezTo>
                  <a:pt x="2087" y="2080"/>
                  <a:pt x="2087" y="2082"/>
                  <a:pt x="2088" y="2083"/>
                </a:cubicBezTo>
                <a:cubicBezTo>
                  <a:pt x="2088" y="2084"/>
                  <a:pt x="2088" y="2084"/>
                  <a:pt x="2088" y="2085"/>
                </a:cubicBezTo>
                <a:cubicBezTo>
                  <a:pt x="2089" y="2086"/>
                  <a:pt x="2088" y="2086"/>
                  <a:pt x="2089" y="2087"/>
                </a:cubicBezTo>
                <a:cubicBezTo>
                  <a:pt x="2090" y="2088"/>
                  <a:pt x="2091" y="2088"/>
                  <a:pt x="2092" y="2088"/>
                </a:cubicBezTo>
                <a:cubicBezTo>
                  <a:pt x="2093" y="2088"/>
                  <a:pt x="2094" y="2089"/>
                  <a:pt x="2095" y="2089"/>
                </a:cubicBezTo>
                <a:cubicBezTo>
                  <a:pt x="2096" y="2090"/>
                  <a:pt x="2097" y="2090"/>
                  <a:pt x="2098" y="2091"/>
                </a:cubicBezTo>
                <a:cubicBezTo>
                  <a:pt x="2099" y="2092"/>
                  <a:pt x="2099" y="2093"/>
                  <a:pt x="2100" y="2094"/>
                </a:cubicBezTo>
                <a:cubicBezTo>
                  <a:pt x="2101" y="2095"/>
                  <a:pt x="2101" y="2095"/>
                  <a:pt x="2102" y="2096"/>
                </a:cubicBezTo>
                <a:cubicBezTo>
                  <a:pt x="2102" y="2097"/>
                  <a:pt x="2103" y="2098"/>
                  <a:pt x="2104" y="2099"/>
                </a:cubicBezTo>
                <a:cubicBezTo>
                  <a:pt x="2105" y="2101"/>
                  <a:pt x="2106" y="2101"/>
                  <a:pt x="2107" y="2103"/>
                </a:cubicBezTo>
                <a:cubicBezTo>
                  <a:pt x="2108" y="2104"/>
                  <a:pt x="2108" y="2105"/>
                  <a:pt x="2109" y="2105"/>
                </a:cubicBezTo>
                <a:cubicBezTo>
                  <a:pt x="2110" y="2106"/>
                  <a:pt x="2111" y="2108"/>
                  <a:pt x="2112" y="2109"/>
                </a:cubicBezTo>
                <a:cubicBezTo>
                  <a:pt x="2113" y="2110"/>
                  <a:pt x="2113" y="2112"/>
                  <a:pt x="2113" y="2113"/>
                </a:cubicBezTo>
                <a:cubicBezTo>
                  <a:pt x="2113" y="2115"/>
                  <a:pt x="2113" y="2116"/>
                  <a:pt x="2114" y="2117"/>
                </a:cubicBezTo>
                <a:cubicBezTo>
                  <a:pt x="2115" y="2119"/>
                  <a:pt x="2116" y="2120"/>
                  <a:pt x="2117" y="2121"/>
                </a:cubicBezTo>
                <a:cubicBezTo>
                  <a:pt x="2118" y="2124"/>
                  <a:pt x="2121" y="2126"/>
                  <a:pt x="2122" y="2129"/>
                </a:cubicBezTo>
                <a:cubicBezTo>
                  <a:pt x="2124" y="2132"/>
                  <a:pt x="2124" y="2135"/>
                  <a:pt x="2125" y="2138"/>
                </a:cubicBezTo>
                <a:cubicBezTo>
                  <a:pt x="2127" y="2144"/>
                  <a:pt x="2130" y="2148"/>
                  <a:pt x="2135" y="2153"/>
                </a:cubicBezTo>
                <a:cubicBezTo>
                  <a:pt x="2224" y="2153"/>
                  <a:pt x="2224" y="2153"/>
                  <a:pt x="2224" y="2153"/>
                </a:cubicBezTo>
                <a:cubicBezTo>
                  <a:pt x="2224" y="2153"/>
                  <a:pt x="2224" y="2153"/>
                  <a:pt x="2224" y="2153"/>
                </a:cubicBezTo>
                <a:cubicBezTo>
                  <a:pt x="2224" y="2152"/>
                  <a:pt x="2224" y="2151"/>
                  <a:pt x="2224" y="2150"/>
                </a:cubicBezTo>
                <a:close/>
                <a:moveTo>
                  <a:pt x="2114" y="2150"/>
                </a:moveTo>
                <a:cubicBezTo>
                  <a:pt x="2113" y="2150"/>
                  <a:pt x="2113" y="2149"/>
                  <a:pt x="2112" y="2149"/>
                </a:cubicBezTo>
                <a:cubicBezTo>
                  <a:pt x="2112" y="2148"/>
                  <a:pt x="2111" y="2148"/>
                  <a:pt x="2111" y="2147"/>
                </a:cubicBezTo>
                <a:cubicBezTo>
                  <a:pt x="2110" y="2147"/>
                  <a:pt x="2110" y="2147"/>
                  <a:pt x="2110" y="2146"/>
                </a:cubicBezTo>
                <a:cubicBezTo>
                  <a:pt x="2109" y="2145"/>
                  <a:pt x="2109" y="2144"/>
                  <a:pt x="2109" y="2143"/>
                </a:cubicBezTo>
                <a:cubicBezTo>
                  <a:pt x="2109" y="2143"/>
                  <a:pt x="2108" y="2142"/>
                  <a:pt x="2107" y="2142"/>
                </a:cubicBezTo>
                <a:cubicBezTo>
                  <a:pt x="2106" y="2140"/>
                  <a:pt x="2106" y="2143"/>
                  <a:pt x="2106" y="2144"/>
                </a:cubicBezTo>
                <a:cubicBezTo>
                  <a:pt x="2106" y="2145"/>
                  <a:pt x="2106" y="2147"/>
                  <a:pt x="2107" y="2148"/>
                </a:cubicBezTo>
                <a:cubicBezTo>
                  <a:pt x="2108" y="2149"/>
                  <a:pt x="2108" y="2147"/>
                  <a:pt x="2110" y="2148"/>
                </a:cubicBezTo>
                <a:cubicBezTo>
                  <a:pt x="2111" y="2148"/>
                  <a:pt x="2112" y="2150"/>
                  <a:pt x="2112" y="2152"/>
                </a:cubicBezTo>
                <a:cubicBezTo>
                  <a:pt x="2112" y="2152"/>
                  <a:pt x="2112" y="2152"/>
                  <a:pt x="2112" y="2153"/>
                </a:cubicBezTo>
                <a:cubicBezTo>
                  <a:pt x="2115" y="2153"/>
                  <a:pt x="2115" y="2153"/>
                  <a:pt x="2115" y="2153"/>
                </a:cubicBezTo>
                <a:cubicBezTo>
                  <a:pt x="2115" y="2152"/>
                  <a:pt x="2115" y="2151"/>
                  <a:pt x="2114" y="2150"/>
                </a:cubicBezTo>
                <a:close/>
                <a:moveTo>
                  <a:pt x="2267" y="2146"/>
                </a:moveTo>
                <a:cubicBezTo>
                  <a:pt x="2267" y="2146"/>
                  <a:pt x="2267" y="2145"/>
                  <a:pt x="2266" y="2145"/>
                </a:cubicBezTo>
                <a:cubicBezTo>
                  <a:pt x="2265" y="2144"/>
                  <a:pt x="2263" y="2144"/>
                  <a:pt x="2262" y="2143"/>
                </a:cubicBezTo>
                <a:cubicBezTo>
                  <a:pt x="2261" y="2142"/>
                  <a:pt x="2259" y="2141"/>
                  <a:pt x="2258" y="2142"/>
                </a:cubicBezTo>
                <a:cubicBezTo>
                  <a:pt x="2257" y="2143"/>
                  <a:pt x="2257" y="2145"/>
                  <a:pt x="2257" y="2146"/>
                </a:cubicBezTo>
                <a:cubicBezTo>
                  <a:pt x="2256" y="2146"/>
                  <a:pt x="2256" y="2147"/>
                  <a:pt x="2255" y="2147"/>
                </a:cubicBezTo>
                <a:cubicBezTo>
                  <a:pt x="2254" y="2148"/>
                  <a:pt x="2253" y="2148"/>
                  <a:pt x="2253" y="2149"/>
                </a:cubicBezTo>
                <a:cubicBezTo>
                  <a:pt x="2254" y="2150"/>
                  <a:pt x="2255" y="2151"/>
                  <a:pt x="2255" y="2151"/>
                </a:cubicBezTo>
                <a:cubicBezTo>
                  <a:pt x="2255" y="2152"/>
                  <a:pt x="2255" y="2152"/>
                  <a:pt x="2255" y="2153"/>
                </a:cubicBezTo>
                <a:cubicBezTo>
                  <a:pt x="2267" y="2153"/>
                  <a:pt x="2267" y="2153"/>
                  <a:pt x="2267" y="2153"/>
                </a:cubicBezTo>
                <a:cubicBezTo>
                  <a:pt x="2267" y="2153"/>
                  <a:pt x="2267" y="2153"/>
                  <a:pt x="2267" y="2152"/>
                </a:cubicBezTo>
                <a:cubicBezTo>
                  <a:pt x="2268" y="2151"/>
                  <a:pt x="2270" y="2150"/>
                  <a:pt x="2268" y="2148"/>
                </a:cubicBezTo>
                <a:cubicBezTo>
                  <a:pt x="2268" y="2147"/>
                  <a:pt x="2268" y="2147"/>
                  <a:pt x="2267" y="2146"/>
                </a:cubicBezTo>
                <a:close/>
                <a:moveTo>
                  <a:pt x="2240" y="2150"/>
                </a:moveTo>
                <a:cubicBezTo>
                  <a:pt x="2240" y="2149"/>
                  <a:pt x="2239" y="2149"/>
                  <a:pt x="2239" y="2150"/>
                </a:cubicBezTo>
                <a:cubicBezTo>
                  <a:pt x="2238" y="2150"/>
                  <a:pt x="2238" y="2151"/>
                  <a:pt x="2237" y="2151"/>
                </a:cubicBezTo>
                <a:cubicBezTo>
                  <a:pt x="2236" y="2151"/>
                  <a:pt x="2236" y="2150"/>
                  <a:pt x="2236" y="2150"/>
                </a:cubicBezTo>
                <a:cubicBezTo>
                  <a:pt x="2236" y="2149"/>
                  <a:pt x="2236" y="2148"/>
                  <a:pt x="2236" y="2147"/>
                </a:cubicBezTo>
                <a:cubicBezTo>
                  <a:pt x="2237" y="2147"/>
                  <a:pt x="2237" y="2147"/>
                  <a:pt x="2238" y="2146"/>
                </a:cubicBezTo>
                <a:cubicBezTo>
                  <a:pt x="2238" y="2146"/>
                  <a:pt x="2238" y="2145"/>
                  <a:pt x="2239" y="2145"/>
                </a:cubicBezTo>
                <a:cubicBezTo>
                  <a:pt x="2239" y="2144"/>
                  <a:pt x="2240" y="2144"/>
                  <a:pt x="2241" y="2144"/>
                </a:cubicBezTo>
                <a:cubicBezTo>
                  <a:pt x="2242" y="2142"/>
                  <a:pt x="2238" y="2142"/>
                  <a:pt x="2238" y="2142"/>
                </a:cubicBezTo>
                <a:cubicBezTo>
                  <a:pt x="2236" y="2142"/>
                  <a:pt x="2235" y="2142"/>
                  <a:pt x="2233" y="2142"/>
                </a:cubicBezTo>
                <a:cubicBezTo>
                  <a:pt x="2232" y="2142"/>
                  <a:pt x="2231" y="2141"/>
                  <a:pt x="2230" y="2140"/>
                </a:cubicBezTo>
                <a:cubicBezTo>
                  <a:pt x="2229" y="2139"/>
                  <a:pt x="2229" y="2137"/>
                  <a:pt x="2228" y="2136"/>
                </a:cubicBezTo>
                <a:cubicBezTo>
                  <a:pt x="2228" y="2134"/>
                  <a:pt x="2228" y="2133"/>
                  <a:pt x="2227" y="2131"/>
                </a:cubicBezTo>
                <a:cubicBezTo>
                  <a:pt x="2226" y="2130"/>
                  <a:pt x="2226" y="2129"/>
                  <a:pt x="2226" y="2127"/>
                </a:cubicBezTo>
                <a:cubicBezTo>
                  <a:pt x="2226" y="2126"/>
                  <a:pt x="2226" y="2126"/>
                  <a:pt x="2226" y="2125"/>
                </a:cubicBezTo>
                <a:cubicBezTo>
                  <a:pt x="2225" y="2124"/>
                  <a:pt x="2225" y="2124"/>
                  <a:pt x="2224" y="2123"/>
                </a:cubicBezTo>
                <a:cubicBezTo>
                  <a:pt x="2224" y="2122"/>
                  <a:pt x="2222" y="2121"/>
                  <a:pt x="2221" y="2122"/>
                </a:cubicBezTo>
                <a:cubicBezTo>
                  <a:pt x="2220" y="2122"/>
                  <a:pt x="2220" y="2123"/>
                  <a:pt x="2219" y="2123"/>
                </a:cubicBezTo>
                <a:cubicBezTo>
                  <a:pt x="2219" y="2123"/>
                  <a:pt x="2218" y="2122"/>
                  <a:pt x="2217" y="2123"/>
                </a:cubicBezTo>
                <a:cubicBezTo>
                  <a:pt x="2217" y="2124"/>
                  <a:pt x="2221" y="2124"/>
                  <a:pt x="2219" y="2125"/>
                </a:cubicBezTo>
                <a:cubicBezTo>
                  <a:pt x="2218" y="2126"/>
                  <a:pt x="2217" y="2123"/>
                  <a:pt x="2216" y="2123"/>
                </a:cubicBezTo>
                <a:cubicBezTo>
                  <a:pt x="2215" y="2122"/>
                  <a:pt x="2214" y="2123"/>
                  <a:pt x="2213" y="2124"/>
                </a:cubicBezTo>
                <a:cubicBezTo>
                  <a:pt x="2212" y="2124"/>
                  <a:pt x="2212" y="2124"/>
                  <a:pt x="2211" y="2125"/>
                </a:cubicBezTo>
                <a:cubicBezTo>
                  <a:pt x="2210" y="2125"/>
                  <a:pt x="2210" y="2126"/>
                  <a:pt x="2211" y="2127"/>
                </a:cubicBezTo>
                <a:cubicBezTo>
                  <a:pt x="2211" y="2127"/>
                  <a:pt x="2212" y="2127"/>
                  <a:pt x="2212" y="2128"/>
                </a:cubicBezTo>
                <a:cubicBezTo>
                  <a:pt x="2212" y="2128"/>
                  <a:pt x="2211" y="2129"/>
                  <a:pt x="2211" y="2129"/>
                </a:cubicBezTo>
                <a:cubicBezTo>
                  <a:pt x="2209" y="2130"/>
                  <a:pt x="2208" y="2130"/>
                  <a:pt x="2207" y="2132"/>
                </a:cubicBezTo>
                <a:cubicBezTo>
                  <a:pt x="2206" y="2134"/>
                  <a:pt x="2208" y="2133"/>
                  <a:pt x="2210" y="2134"/>
                </a:cubicBezTo>
                <a:cubicBezTo>
                  <a:pt x="2211" y="2134"/>
                  <a:pt x="2211" y="2134"/>
                  <a:pt x="2213" y="2134"/>
                </a:cubicBezTo>
                <a:cubicBezTo>
                  <a:pt x="2213" y="2134"/>
                  <a:pt x="2214" y="2133"/>
                  <a:pt x="2214" y="2133"/>
                </a:cubicBezTo>
                <a:cubicBezTo>
                  <a:pt x="2215" y="2133"/>
                  <a:pt x="2215" y="2134"/>
                  <a:pt x="2216" y="2134"/>
                </a:cubicBezTo>
                <a:cubicBezTo>
                  <a:pt x="2217" y="2134"/>
                  <a:pt x="2218" y="2133"/>
                  <a:pt x="2219" y="2134"/>
                </a:cubicBezTo>
                <a:cubicBezTo>
                  <a:pt x="2220" y="2135"/>
                  <a:pt x="2219" y="2137"/>
                  <a:pt x="2220" y="2138"/>
                </a:cubicBezTo>
                <a:cubicBezTo>
                  <a:pt x="2221" y="2139"/>
                  <a:pt x="2221" y="2140"/>
                  <a:pt x="2222" y="2141"/>
                </a:cubicBezTo>
                <a:cubicBezTo>
                  <a:pt x="2223" y="2142"/>
                  <a:pt x="2223" y="2143"/>
                  <a:pt x="2223" y="2145"/>
                </a:cubicBezTo>
                <a:cubicBezTo>
                  <a:pt x="2223" y="2146"/>
                  <a:pt x="2224" y="2148"/>
                  <a:pt x="2225" y="2148"/>
                </a:cubicBezTo>
                <a:cubicBezTo>
                  <a:pt x="2227" y="2149"/>
                  <a:pt x="2228" y="2149"/>
                  <a:pt x="2229" y="2150"/>
                </a:cubicBezTo>
                <a:cubicBezTo>
                  <a:pt x="2230" y="2151"/>
                  <a:pt x="2230" y="2152"/>
                  <a:pt x="2232" y="2152"/>
                </a:cubicBezTo>
                <a:cubicBezTo>
                  <a:pt x="2233" y="2152"/>
                  <a:pt x="2234" y="2152"/>
                  <a:pt x="2235" y="2153"/>
                </a:cubicBezTo>
                <a:cubicBezTo>
                  <a:pt x="2239" y="2153"/>
                  <a:pt x="2239" y="2153"/>
                  <a:pt x="2239" y="2153"/>
                </a:cubicBezTo>
                <a:cubicBezTo>
                  <a:pt x="2239" y="2152"/>
                  <a:pt x="2239" y="2152"/>
                  <a:pt x="2240" y="2152"/>
                </a:cubicBezTo>
                <a:cubicBezTo>
                  <a:pt x="2241" y="2151"/>
                  <a:pt x="2241" y="2152"/>
                  <a:pt x="2241" y="2151"/>
                </a:cubicBezTo>
                <a:cubicBezTo>
                  <a:pt x="2241" y="2150"/>
                  <a:pt x="2241" y="2150"/>
                  <a:pt x="2240" y="2150"/>
                </a:cubicBezTo>
                <a:close/>
                <a:moveTo>
                  <a:pt x="50" y="901"/>
                </a:moveTo>
                <a:cubicBezTo>
                  <a:pt x="49" y="900"/>
                  <a:pt x="50" y="898"/>
                  <a:pt x="48" y="899"/>
                </a:cubicBezTo>
                <a:cubicBezTo>
                  <a:pt x="48" y="900"/>
                  <a:pt x="48" y="900"/>
                  <a:pt x="47" y="901"/>
                </a:cubicBezTo>
                <a:cubicBezTo>
                  <a:pt x="47" y="901"/>
                  <a:pt x="46" y="901"/>
                  <a:pt x="46" y="902"/>
                </a:cubicBezTo>
                <a:cubicBezTo>
                  <a:pt x="45" y="902"/>
                  <a:pt x="45" y="903"/>
                  <a:pt x="45" y="903"/>
                </a:cubicBezTo>
                <a:cubicBezTo>
                  <a:pt x="44" y="904"/>
                  <a:pt x="44" y="904"/>
                  <a:pt x="43" y="904"/>
                </a:cubicBezTo>
                <a:cubicBezTo>
                  <a:pt x="42" y="905"/>
                  <a:pt x="41" y="907"/>
                  <a:pt x="42" y="908"/>
                </a:cubicBezTo>
                <a:cubicBezTo>
                  <a:pt x="42" y="909"/>
                  <a:pt x="44" y="909"/>
                  <a:pt x="45" y="908"/>
                </a:cubicBezTo>
                <a:cubicBezTo>
                  <a:pt x="46" y="908"/>
                  <a:pt x="46" y="907"/>
                  <a:pt x="47" y="906"/>
                </a:cubicBezTo>
                <a:cubicBezTo>
                  <a:pt x="47" y="906"/>
                  <a:pt x="48" y="906"/>
                  <a:pt x="48" y="905"/>
                </a:cubicBezTo>
                <a:cubicBezTo>
                  <a:pt x="49" y="905"/>
                  <a:pt x="49" y="905"/>
                  <a:pt x="49" y="904"/>
                </a:cubicBezTo>
                <a:cubicBezTo>
                  <a:pt x="50" y="903"/>
                  <a:pt x="51" y="903"/>
                  <a:pt x="51" y="902"/>
                </a:cubicBezTo>
                <a:cubicBezTo>
                  <a:pt x="50" y="901"/>
                  <a:pt x="50" y="901"/>
                  <a:pt x="50" y="901"/>
                </a:cubicBezTo>
                <a:close/>
                <a:moveTo>
                  <a:pt x="13" y="794"/>
                </a:moveTo>
                <a:cubicBezTo>
                  <a:pt x="13" y="794"/>
                  <a:pt x="13" y="793"/>
                  <a:pt x="13" y="793"/>
                </a:cubicBezTo>
                <a:cubicBezTo>
                  <a:pt x="14" y="793"/>
                  <a:pt x="14" y="793"/>
                  <a:pt x="14" y="793"/>
                </a:cubicBezTo>
                <a:cubicBezTo>
                  <a:pt x="15" y="792"/>
                  <a:pt x="14" y="791"/>
                  <a:pt x="13" y="792"/>
                </a:cubicBezTo>
                <a:cubicBezTo>
                  <a:pt x="12" y="792"/>
                  <a:pt x="11" y="793"/>
                  <a:pt x="13" y="794"/>
                </a:cubicBezTo>
                <a:close/>
                <a:moveTo>
                  <a:pt x="22" y="815"/>
                </a:moveTo>
                <a:cubicBezTo>
                  <a:pt x="22" y="816"/>
                  <a:pt x="22" y="816"/>
                  <a:pt x="23" y="816"/>
                </a:cubicBezTo>
                <a:cubicBezTo>
                  <a:pt x="23" y="816"/>
                  <a:pt x="24" y="816"/>
                  <a:pt x="25" y="816"/>
                </a:cubicBezTo>
                <a:cubicBezTo>
                  <a:pt x="25" y="818"/>
                  <a:pt x="23" y="818"/>
                  <a:pt x="22" y="818"/>
                </a:cubicBezTo>
                <a:cubicBezTo>
                  <a:pt x="21" y="818"/>
                  <a:pt x="21" y="819"/>
                  <a:pt x="22" y="819"/>
                </a:cubicBezTo>
                <a:cubicBezTo>
                  <a:pt x="23" y="820"/>
                  <a:pt x="23" y="819"/>
                  <a:pt x="24" y="819"/>
                </a:cubicBezTo>
                <a:cubicBezTo>
                  <a:pt x="24" y="819"/>
                  <a:pt x="24" y="820"/>
                  <a:pt x="24" y="820"/>
                </a:cubicBezTo>
                <a:cubicBezTo>
                  <a:pt x="24" y="820"/>
                  <a:pt x="24" y="820"/>
                  <a:pt x="25" y="820"/>
                </a:cubicBezTo>
                <a:cubicBezTo>
                  <a:pt x="25" y="821"/>
                  <a:pt x="25" y="822"/>
                  <a:pt x="24" y="822"/>
                </a:cubicBezTo>
                <a:cubicBezTo>
                  <a:pt x="24" y="822"/>
                  <a:pt x="24" y="821"/>
                  <a:pt x="23" y="821"/>
                </a:cubicBezTo>
                <a:cubicBezTo>
                  <a:pt x="23" y="821"/>
                  <a:pt x="22" y="821"/>
                  <a:pt x="22" y="822"/>
                </a:cubicBezTo>
                <a:cubicBezTo>
                  <a:pt x="21" y="824"/>
                  <a:pt x="24" y="822"/>
                  <a:pt x="24" y="824"/>
                </a:cubicBezTo>
                <a:cubicBezTo>
                  <a:pt x="24" y="825"/>
                  <a:pt x="23" y="824"/>
                  <a:pt x="23" y="824"/>
                </a:cubicBezTo>
                <a:cubicBezTo>
                  <a:pt x="21" y="825"/>
                  <a:pt x="23" y="825"/>
                  <a:pt x="23" y="826"/>
                </a:cubicBezTo>
                <a:cubicBezTo>
                  <a:pt x="22" y="827"/>
                  <a:pt x="22" y="826"/>
                  <a:pt x="21" y="826"/>
                </a:cubicBezTo>
                <a:cubicBezTo>
                  <a:pt x="21" y="827"/>
                  <a:pt x="22" y="827"/>
                  <a:pt x="22" y="828"/>
                </a:cubicBezTo>
                <a:cubicBezTo>
                  <a:pt x="22" y="829"/>
                  <a:pt x="19" y="828"/>
                  <a:pt x="19" y="828"/>
                </a:cubicBezTo>
                <a:cubicBezTo>
                  <a:pt x="19" y="829"/>
                  <a:pt x="19" y="830"/>
                  <a:pt x="19" y="830"/>
                </a:cubicBezTo>
                <a:cubicBezTo>
                  <a:pt x="19" y="831"/>
                  <a:pt x="21" y="830"/>
                  <a:pt x="20" y="831"/>
                </a:cubicBezTo>
                <a:cubicBezTo>
                  <a:pt x="20" y="832"/>
                  <a:pt x="19" y="832"/>
                  <a:pt x="18" y="832"/>
                </a:cubicBezTo>
                <a:cubicBezTo>
                  <a:pt x="17" y="833"/>
                  <a:pt x="18" y="833"/>
                  <a:pt x="19" y="833"/>
                </a:cubicBezTo>
                <a:cubicBezTo>
                  <a:pt x="20" y="833"/>
                  <a:pt x="20" y="834"/>
                  <a:pt x="19" y="834"/>
                </a:cubicBezTo>
                <a:cubicBezTo>
                  <a:pt x="19" y="834"/>
                  <a:pt x="18" y="834"/>
                  <a:pt x="18" y="834"/>
                </a:cubicBezTo>
                <a:cubicBezTo>
                  <a:pt x="18" y="834"/>
                  <a:pt x="17" y="835"/>
                  <a:pt x="17" y="835"/>
                </a:cubicBezTo>
                <a:cubicBezTo>
                  <a:pt x="16" y="835"/>
                  <a:pt x="16" y="834"/>
                  <a:pt x="15" y="834"/>
                </a:cubicBezTo>
                <a:cubicBezTo>
                  <a:pt x="14" y="835"/>
                  <a:pt x="12" y="836"/>
                  <a:pt x="13" y="836"/>
                </a:cubicBezTo>
                <a:cubicBezTo>
                  <a:pt x="14" y="837"/>
                  <a:pt x="16" y="836"/>
                  <a:pt x="16" y="836"/>
                </a:cubicBezTo>
                <a:cubicBezTo>
                  <a:pt x="17" y="836"/>
                  <a:pt x="18" y="836"/>
                  <a:pt x="18" y="836"/>
                </a:cubicBezTo>
                <a:cubicBezTo>
                  <a:pt x="18" y="837"/>
                  <a:pt x="17" y="837"/>
                  <a:pt x="17" y="838"/>
                </a:cubicBezTo>
                <a:cubicBezTo>
                  <a:pt x="18" y="838"/>
                  <a:pt x="18" y="839"/>
                  <a:pt x="19" y="839"/>
                </a:cubicBezTo>
                <a:cubicBezTo>
                  <a:pt x="20" y="840"/>
                  <a:pt x="20" y="841"/>
                  <a:pt x="22" y="841"/>
                </a:cubicBezTo>
                <a:cubicBezTo>
                  <a:pt x="23" y="840"/>
                  <a:pt x="24" y="841"/>
                  <a:pt x="25" y="841"/>
                </a:cubicBezTo>
                <a:cubicBezTo>
                  <a:pt x="26" y="841"/>
                  <a:pt x="26" y="840"/>
                  <a:pt x="26" y="840"/>
                </a:cubicBezTo>
                <a:cubicBezTo>
                  <a:pt x="27" y="840"/>
                  <a:pt x="27" y="840"/>
                  <a:pt x="28" y="839"/>
                </a:cubicBezTo>
                <a:cubicBezTo>
                  <a:pt x="28" y="839"/>
                  <a:pt x="28" y="838"/>
                  <a:pt x="29" y="838"/>
                </a:cubicBezTo>
                <a:cubicBezTo>
                  <a:pt x="30" y="837"/>
                  <a:pt x="31" y="837"/>
                  <a:pt x="32" y="836"/>
                </a:cubicBezTo>
                <a:cubicBezTo>
                  <a:pt x="33" y="836"/>
                  <a:pt x="33" y="835"/>
                  <a:pt x="33" y="835"/>
                </a:cubicBezTo>
                <a:cubicBezTo>
                  <a:pt x="33" y="834"/>
                  <a:pt x="33" y="833"/>
                  <a:pt x="33" y="833"/>
                </a:cubicBezTo>
                <a:cubicBezTo>
                  <a:pt x="35" y="832"/>
                  <a:pt x="34" y="834"/>
                  <a:pt x="34" y="834"/>
                </a:cubicBezTo>
                <a:cubicBezTo>
                  <a:pt x="34" y="835"/>
                  <a:pt x="33" y="835"/>
                  <a:pt x="34" y="836"/>
                </a:cubicBezTo>
                <a:cubicBezTo>
                  <a:pt x="34" y="836"/>
                  <a:pt x="36" y="835"/>
                  <a:pt x="35" y="836"/>
                </a:cubicBezTo>
                <a:cubicBezTo>
                  <a:pt x="35" y="836"/>
                  <a:pt x="34" y="837"/>
                  <a:pt x="34" y="837"/>
                </a:cubicBezTo>
                <a:cubicBezTo>
                  <a:pt x="32" y="837"/>
                  <a:pt x="32" y="838"/>
                  <a:pt x="31" y="839"/>
                </a:cubicBezTo>
                <a:cubicBezTo>
                  <a:pt x="29" y="839"/>
                  <a:pt x="29" y="840"/>
                  <a:pt x="29" y="841"/>
                </a:cubicBezTo>
                <a:cubicBezTo>
                  <a:pt x="28" y="842"/>
                  <a:pt x="28" y="842"/>
                  <a:pt x="28" y="843"/>
                </a:cubicBezTo>
                <a:cubicBezTo>
                  <a:pt x="27" y="844"/>
                  <a:pt x="26" y="845"/>
                  <a:pt x="27" y="846"/>
                </a:cubicBezTo>
                <a:cubicBezTo>
                  <a:pt x="27" y="847"/>
                  <a:pt x="27" y="847"/>
                  <a:pt x="26" y="848"/>
                </a:cubicBezTo>
                <a:cubicBezTo>
                  <a:pt x="25" y="850"/>
                  <a:pt x="27" y="851"/>
                  <a:pt x="26" y="852"/>
                </a:cubicBezTo>
                <a:cubicBezTo>
                  <a:pt x="26" y="853"/>
                  <a:pt x="25" y="853"/>
                  <a:pt x="25" y="853"/>
                </a:cubicBezTo>
                <a:cubicBezTo>
                  <a:pt x="24" y="854"/>
                  <a:pt x="25" y="854"/>
                  <a:pt x="25" y="855"/>
                </a:cubicBezTo>
                <a:cubicBezTo>
                  <a:pt x="24" y="856"/>
                  <a:pt x="24" y="856"/>
                  <a:pt x="23" y="857"/>
                </a:cubicBezTo>
                <a:cubicBezTo>
                  <a:pt x="23" y="858"/>
                  <a:pt x="24" y="857"/>
                  <a:pt x="24" y="858"/>
                </a:cubicBezTo>
                <a:cubicBezTo>
                  <a:pt x="25" y="859"/>
                  <a:pt x="22" y="860"/>
                  <a:pt x="24" y="861"/>
                </a:cubicBezTo>
                <a:cubicBezTo>
                  <a:pt x="25" y="862"/>
                  <a:pt x="26" y="860"/>
                  <a:pt x="28" y="861"/>
                </a:cubicBezTo>
                <a:cubicBezTo>
                  <a:pt x="27" y="862"/>
                  <a:pt x="27" y="862"/>
                  <a:pt x="26" y="863"/>
                </a:cubicBezTo>
                <a:cubicBezTo>
                  <a:pt x="24" y="863"/>
                  <a:pt x="24" y="865"/>
                  <a:pt x="23" y="866"/>
                </a:cubicBezTo>
                <a:cubicBezTo>
                  <a:pt x="22" y="867"/>
                  <a:pt x="24" y="868"/>
                  <a:pt x="23" y="870"/>
                </a:cubicBezTo>
                <a:cubicBezTo>
                  <a:pt x="23" y="871"/>
                  <a:pt x="21" y="871"/>
                  <a:pt x="21" y="873"/>
                </a:cubicBezTo>
                <a:cubicBezTo>
                  <a:pt x="20" y="874"/>
                  <a:pt x="22" y="874"/>
                  <a:pt x="24" y="874"/>
                </a:cubicBezTo>
                <a:cubicBezTo>
                  <a:pt x="25" y="874"/>
                  <a:pt x="27" y="875"/>
                  <a:pt x="26" y="873"/>
                </a:cubicBezTo>
                <a:cubicBezTo>
                  <a:pt x="26" y="872"/>
                  <a:pt x="26" y="871"/>
                  <a:pt x="26" y="869"/>
                </a:cubicBezTo>
                <a:cubicBezTo>
                  <a:pt x="27" y="869"/>
                  <a:pt x="27" y="869"/>
                  <a:pt x="28" y="868"/>
                </a:cubicBezTo>
                <a:cubicBezTo>
                  <a:pt x="28" y="867"/>
                  <a:pt x="28" y="867"/>
                  <a:pt x="28" y="866"/>
                </a:cubicBezTo>
                <a:cubicBezTo>
                  <a:pt x="27" y="865"/>
                  <a:pt x="28" y="864"/>
                  <a:pt x="28" y="863"/>
                </a:cubicBezTo>
                <a:cubicBezTo>
                  <a:pt x="29" y="863"/>
                  <a:pt x="31" y="863"/>
                  <a:pt x="31" y="862"/>
                </a:cubicBezTo>
                <a:cubicBezTo>
                  <a:pt x="31" y="861"/>
                  <a:pt x="31" y="861"/>
                  <a:pt x="30" y="860"/>
                </a:cubicBezTo>
                <a:cubicBezTo>
                  <a:pt x="30" y="860"/>
                  <a:pt x="30" y="859"/>
                  <a:pt x="30" y="858"/>
                </a:cubicBezTo>
                <a:cubicBezTo>
                  <a:pt x="29" y="858"/>
                  <a:pt x="29" y="858"/>
                  <a:pt x="28" y="857"/>
                </a:cubicBezTo>
                <a:cubicBezTo>
                  <a:pt x="28" y="855"/>
                  <a:pt x="29" y="855"/>
                  <a:pt x="30" y="854"/>
                </a:cubicBezTo>
                <a:cubicBezTo>
                  <a:pt x="31" y="854"/>
                  <a:pt x="32" y="852"/>
                  <a:pt x="33" y="852"/>
                </a:cubicBezTo>
                <a:cubicBezTo>
                  <a:pt x="33" y="852"/>
                  <a:pt x="33" y="852"/>
                  <a:pt x="32" y="853"/>
                </a:cubicBezTo>
                <a:cubicBezTo>
                  <a:pt x="32" y="853"/>
                  <a:pt x="32" y="854"/>
                  <a:pt x="32" y="854"/>
                </a:cubicBezTo>
                <a:cubicBezTo>
                  <a:pt x="31" y="855"/>
                  <a:pt x="31" y="855"/>
                  <a:pt x="30" y="856"/>
                </a:cubicBezTo>
                <a:cubicBezTo>
                  <a:pt x="30" y="857"/>
                  <a:pt x="30" y="857"/>
                  <a:pt x="31" y="857"/>
                </a:cubicBezTo>
                <a:cubicBezTo>
                  <a:pt x="31" y="858"/>
                  <a:pt x="31" y="858"/>
                  <a:pt x="31" y="858"/>
                </a:cubicBezTo>
                <a:cubicBezTo>
                  <a:pt x="32" y="858"/>
                  <a:pt x="31" y="859"/>
                  <a:pt x="31" y="859"/>
                </a:cubicBezTo>
                <a:cubicBezTo>
                  <a:pt x="32" y="860"/>
                  <a:pt x="32" y="860"/>
                  <a:pt x="33" y="859"/>
                </a:cubicBezTo>
                <a:cubicBezTo>
                  <a:pt x="33" y="859"/>
                  <a:pt x="32" y="858"/>
                  <a:pt x="33" y="857"/>
                </a:cubicBezTo>
                <a:cubicBezTo>
                  <a:pt x="34" y="857"/>
                  <a:pt x="35" y="858"/>
                  <a:pt x="35" y="858"/>
                </a:cubicBezTo>
                <a:cubicBezTo>
                  <a:pt x="36" y="858"/>
                  <a:pt x="35" y="859"/>
                  <a:pt x="36" y="859"/>
                </a:cubicBezTo>
                <a:cubicBezTo>
                  <a:pt x="37" y="860"/>
                  <a:pt x="37" y="860"/>
                  <a:pt x="37" y="859"/>
                </a:cubicBezTo>
                <a:cubicBezTo>
                  <a:pt x="38" y="859"/>
                  <a:pt x="39" y="858"/>
                  <a:pt x="39" y="858"/>
                </a:cubicBezTo>
                <a:cubicBezTo>
                  <a:pt x="40" y="857"/>
                  <a:pt x="39" y="855"/>
                  <a:pt x="39" y="854"/>
                </a:cubicBezTo>
                <a:cubicBezTo>
                  <a:pt x="40" y="853"/>
                  <a:pt x="40" y="853"/>
                  <a:pt x="40" y="852"/>
                </a:cubicBezTo>
                <a:cubicBezTo>
                  <a:pt x="40" y="852"/>
                  <a:pt x="40" y="851"/>
                  <a:pt x="41" y="851"/>
                </a:cubicBezTo>
                <a:cubicBezTo>
                  <a:pt x="43" y="851"/>
                  <a:pt x="42" y="853"/>
                  <a:pt x="42" y="854"/>
                </a:cubicBezTo>
                <a:cubicBezTo>
                  <a:pt x="42" y="855"/>
                  <a:pt x="44" y="856"/>
                  <a:pt x="44" y="857"/>
                </a:cubicBezTo>
                <a:cubicBezTo>
                  <a:pt x="43" y="857"/>
                  <a:pt x="43" y="857"/>
                  <a:pt x="42" y="857"/>
                </a:cubicBezTo>
                <a:cubicBezTo>
                  <a:pt x="42" y="857"/>
                  <a:pt x="41" y="856"/>
                  <a:pt x="41" y="856"/>
                </a:cubicBezTo>
                <a:cubicBezTo>
                  <a:pt x="39" y="857"/>
                  <a:pt x="40" y="858"/>
                  <a:pt x="40" y="859"/>
                </a:cubicBezTo>
                <a:cubicBezTo>
                  <a:pt x="41" y="861"/>
                  <a:pt x="40" y="861"/>
                  <a:pt x="40" y="863"/>
                </a:cubicBezTo>
                <a:cubicBezTo>
                  <a:pt x="39" y="864"/>
                  <a:pt x="40" y="865"/>
                  <a:pt x="40" y="865"/>
                </a:cubicBezTo>
                <a:cubicBezTo>
                  <a:pt x="41" y="865"/>
                  <a:pt x="41" y="865"/>
                  <a:pt x="41" y="865"/>
                </a:cubicBezTo>
                <a:cubicBezTo>
                  <a:pt x="42" y="866"/>
                  <a:pt x="42" y="866"/>
                  <a:pt x="43" y="866"/>
                </a:cubicBezTo>
                <a:cubicBezTo>
                  <a:pt x="44" y="867"/>
                  <a:pt x="44" y="868"/>
                  <a:pt x="43" y="870"/>
                </a:cubicBezTo>
                <a:cubicBezTo>
                  <a:pt x="43" y="871"/>
                  <a:pt x="43" y="872"/>
                  <a:pt x="43" y="874"/>
                </a:cubicBezTo>
                <a:cubicBezTo>
                  <a:pt x="42" y="875"/>
                  <a:pt x="41" y="876"/>
                  <a:pt x="40" y="876"/>
                </a:cubicBezTo>
                <a:cubicBezTo>
                  <a:pt x="39" y="878"/>
                  <a:pt x="38" y="879"/>
                  <a:pt x="38" y="881"/>
                </a:cubicBezTo>
                <a:cubicBezTo>
                  <a:pt x="37" y="882"/>
                  <a:pt x="37" y="884"/>
                  <a:pt x="36" y="884"/>
                </a:cubicBezTo>
                <a:cubicBezTo>
                  <a:pt x="35" y="885"/>
                  <a:pt x="34" y="883"/>
                  <a:pt x="33" y="885"/>
                </a:cubicBezTo>
                <a:cubicBezTo>
                  <a:pt x="33" y="886"/>
                  <a:pt x="34" y="887"/>
                  <a:pt x="35" y="887"/>
                </a:cubicBezTo>
                <a:cubicBezTo>
                  <a:pt x="36" y="888"/>
                  <a:pt x="36" y="889"/>
                  <a:pt x="37" y="890"/>
                </a:cubicBezTo>
                <a:cubicBezTo>
                  <a:pt x="37" y="891"/>
                  <a:pt x="38" y="893"/>
                  <a:pt x="39" y="893"/>
                </a:cubicBezTo>
                <a:cubicBezTo>
                  <a:pt x="41" y="894"/>
                  <a:pt x="39" y="891"/>
                  <a:pt x="38" y="890"/>
                </a:cubicBezTo>
                <a:cubicBezTo>
                  <a:pt x="36" y="887"/>
                  <a:pt x="41" y="886"/>
                  <a:pt x="43" y="888"/>
                </a:cubicBezTo>
                <a:cubicBezTo>
                  <a:pt x="43" y="888"/>
                  <a:pt x="43" y="889"/>
                  <a:pt x="44" y="889"/>
                </a:cubicBezTo>
                <a:cubicBezTo>
                  <a:pt x="44" y="890"/>
                  <a:pt x="45" y="890"/>
                  <a:pt x="45" y="890"/>
                </a:cubicBezTo>
                <a:cubicBezTo>
                  <a:pt x="46" y="891"/>
                  <a:pt x="47" y="892"/>
                  <a:pt x="48" y="892"/>
                </a:cubicBezTo>
                <a:cubicBezTo>
                  <a:pt x="50" y="892"/>
                  <a:pt x="49" y="892"/>
                  <a:pt x="49" y="891"/>
                </a:cubicBezTo>
                <a:cubicBezTo>
                  <a:pt x="49" y="890"/>
                  <a:pt x="50" y="890"/>
                  <a:pt x="50" y="889"/>
                </a:cubicBezTo>
                <a:cubicBezTo>
                  <a:pt x="50" y="888"/>
                  <a:pt x="48" y="888"/>
                  <a:pt x="48" y="887"/>
                </a:cubicBezTo>
                <a:cubicBezTo>
                  <a:pt x="48" y="887"/>
                  <a:pt x="48" y="886"/>
                  <a:pt x="48" y="886"/>
                </a:cubicBezTo>
                <a:cubicBezTo>
                  <a:pt x="49" y="885"/>
                  <a:pt x="49" y="886"/>
                  <a:pt x="50" y="886"/>
                </a:cubicBezTo>
                <a:cubicBezTo>
                  <a:pt x="51" y="886"/>
                  <a:pt x="52" y="887"/>
                  <a:pt x="52" y="888"/>
                </a:cubicBezTo>
                <a:cubicBezTo>
                  <a:pt x="53" y="888"/>
                  <a:pt x="53" y="889"/>
                  <a:pt x="54" y="890"/>
                </a:cubicBezTo>
                <a:cubicBezTo>
                  <a:pt x="55" y="890"/>
                  <a:pt x="55" y="889"/>
                  <a:pt x="56" y="889"/>
                </a:cubicBezTo>
                <a:cubicBezTo>
                  <a:pt x="57" y="889"/>
                  <a:pt x="56" y="890"/>
                  <a:pt x="57" y="890"/>
                </a:cubicBezTo>
                <a:cubicBezTo>
                  <a:pt x="58" y="890"/>
                  <a:pt x="58" y="889"/>
                  <a:pt x="59" y="888"/>
                </a:cubicBezTo>
                <a:cubicBezTo>
                  <a:pt x="59" y="888"/>
                  <a:pt x="60" y="888"/>
                  <a:pt x="61" y="887"/>
                </a:cubicBezTo>
                <a:cubicBezTo>
                  <a:pt x="62" y="887"/>
                  <a:pt x="62" y="887"/>
                  <a:pt x="62" y="886"/>
                </a:cubicBezTo>
                <a:cubicBezTo>
                  <a:pt x="63" y="885"/>
                  <a:pt x="63" y="885"/>
                  <a:pt x="64" y="885"/>
                </a:cubicBezTo>
                <a:cubicBezTo>
                  <a:pt x="64" y="885"/>
                  <a:pt x="64" y="885"/>
                  <a:pt x="65" y="884"/>
                </a:cubicBezTo>
                <a:cubicBezTo>
                  <a:pt x="65" y="883"/>
                  <a:pt x="67" y="883"/>
                  <a:pt x="68" y="883"/>
                </a:cubicBezTo>
                <a:cubicBezTo>
                  <a:pt x="69" y="883"/>
                  <a:pt x="73" y="882"/>
                  <a:pt x="73" y="884"/>
                </a:cubicBezTo>
                <a:cubicBezTo>
                  <a:pt x="72" y="884"/>
                  <a:pt x="72" y="884"/>
                  <a:pt x="71" y="884"/>
                </a:cubicBezTo>
                <a:cubicBezTo>
                  <a:pt x="71" y="884"/>
                  <a:pt x="71" y="884"/>
                  <a:pt x="71" y="885"/>
                </a:cubicBezTo>
                <a:cubicBezTo>
                  <a:pt x="70" y="885"/>
                  <a:pt x="70" y="885"/>
                  <a:pt x="70" y="885"/>
                </a:cubicBezTo>
                <a:cubicBezTo>
                  <a:pt x="69" y="885"/>
                  <a:pt x="69" y="885"/>
                  <a:pt x="69" y="886"/>
                </a:cubicBezTo>
                <a:cubicBezTo>
                  <a:pt x="69" y="887"/>
                  <a:pt x="68" y="888"/>
                  <a:pt x="67" y="889"/>
                </a:cubicBezTo>
                <a:cubicBezTo>
                  <a:pt x="66" y="890"/>
                  <a:pt x="66" y="891"/>
                  <a:pt x="66" y="892"/>
                </a:cubicBezTo>
                <a:cubicBezTo>
                  <a:pt x="65" y="893"/>
                  <a:pt x="64" y="894"/>
                  <a:pt x="64" y="895"/>
                </a:cubicBezTo>
                <a:cubicBezTo>
                  <a:pt x="64" y="897"/>
                  <a:pt x="64" y="898"/>
                  <a:pt x="65" y="899"/>
                </a:cubicBezTo>
                <a:cubicBezTo>
                  <a:pt x="67" y="900"/>
                  <a:pt x="67" y="902"/>
                  <a:pt x="69" y="903"/>
                </a:cubicBezTo>
                <a:cubicBezTo>
                  <a:pt x="69" y="903"/>
                  <a:pt x="69" y="903"/>
                  <a:pt x="69" y="904"/>
                </a:cubicBezTo>
                <a:cubicBezTo>
                  <a:pt x="69" y="904"/>
                  <a:pt x="69" y="905"/>
                  <a:pt x="70" y="905"/>
                </a:cubicBezTo>
                <a:cubicBezTo>
                  <a:pt x="70" y="905"/>
                  <a:pt x="71" y="905"/>
                  <a:pt x="71" y="905"/>
                </a:cubicBezTo>
                <a:cubicBezTo>
                  <a:pt x="72" y="906"/>
                  <a:pt x="72" y="906"/>
                  <a:pt x="72" y="907"/>
                </a:cubicBezTo>
                <a:cubicBezTo>
                  <a:pt x="71" y="909"/>
                  <a:pt x="73" y="909"/>
                  <a:pt x="74" y="908"/>
                </a:cubicBezTo>
                <a:cubicBezTo>
                  <a:pt x="75" y="907"/>
                  <a:pt x="75" y="906"/>
                  <a:pt x="75" y="906"/>
                </a:cubicBezTo>
                <a:cubicBezTo>
                  <a:pt x="76" y="906"/>
                  <a:pt x="76" y="905"/>
                  <a:pt x="76" y="905"/>
                </a:cubicBezTo>
                <a:cubicBezTo>
                  <a:pt x="76" y="905"/>
                  <a:pt x="76" y="904"/>
                  <a:pt x="77" y="904"/>
                </a:cubicBezTo>
                <a:cubicBezTo>
                  <a:pt x="77" y="904"/>
                  <a:pt x="78" y="905"/>
                  <a:pt x="78" y="905"/>
                </a:cubicBezTo>
                <a:cubicBezTo>
                  <a:pt x="78" y="906"/>
                  <a:pt x="78" y="907"/>
                  <a:pt x="77" y="907"/>
                </a:cubicBezTo>
                <a:cubicBezTo>
                  <a:pt x="77" y="907"/>
                  <a:pt x="76" y="908"/>
                  <a:pt x="76" y="908"/>
                </a:cubicBezTo>
                <a:cubicBezTo>
                  <a:pt x="76" y="909"/>
                  <a:pt x="76" y="909"/>
                  <a:pt x="77" y="909"/>
                </a:cubicBezTo>
                <a:cubicBezTo>
                  <a:pt x="77" y="910"/>
                  <a:pt x="76" y="910"/>
                  <a:pt x="76" y="911"/>
                </a:cubicBezTo>
                <a:cubicBezTo>
                  <a:pt x="75" y="911"/>
                  <a:pt x="75" y="911"/>
                  <a:pt x="75" y="912"/>
                </a:cubicBezTo>
                <a:cubicBezTo>
                  <a:pt x="74" y="913"/>
                  <a:pt x="74" y="914"/>
                  <a:pt x="75" y="915"/>
                </a:cubicBezTo>
                <a:cubicBezTo>
                  <a:pt x="76" y="916"/>
                  <a:pt x="77" y="916"/>
                  <a:pt x="77" y="918"/>
                </a:cubicBezTo>
                <a:cubicBezTo>
                  <a:pt x="76" y="919"/>
                  <a:pt x="75" y="920"/>
                  <a:pt x="74" y="921"/>
                </a:cubicBezTo>
                <a:cubicBezTo>
                  <a:pt x="72" y="923"/>
                  <a:pt x="74" y="926"/>
                  <a:pt x="77" y="927"/>
                </a:cubicBezTo>
                <a:cubicBezTo>
                  <a:pt x="77" y="927"/>
                  <a:pt x="78" y="928"/>
                  <a:pt x="78" y="928"/>
                </a:cubicBezTo>
                <a:cubicBezTo>
                  <a:pt x="78" y="929"/>
                  <a:pt x="77" y="929"/>
                  <a:pt x="77" y="929"/>
                </a:cubicBezTo>
                <a:cubicBezTo>
                  <a:pt x="76" y="928"/>
                  <a:pt x="75" y="927"/>
                  <a:pt x="74" y="927"/>
                </a:cubicBezTo>
                <a:cubicBezTo>
                  <a:pt x="73" y="926"/>
                  <a:pt x="72" y="926"/>
                  <a:pt x="72" y="927"/>
                </a:cubicBezTo>
                <a:cubicBezTo>
                  <a:pt x="72" y="927"/>
                  <a:pt x="73" y="928"/>
                  <a:pt x="73" y="928"/>
                </a:cubicBezTo>
                <a:cubicBezTo>
                  <a:pt x="73" y="929"/>
                  <a:pt x="74" y="929"/>
                  <a:pt x="73" y="930"/>
                </a:cubicBezTo>
                <a:cubicBezTo>
                  <a:pt x="72" y="930"/>
                  <a:pt x="71" y="930"/>
                  <a:pt x="71" y="929"/>
                </a:cubicBezTo>
                <a:cubicBezTo>
                  <a:pt x="69" y="929"/>
                  <a:pt x="68" y="928"/>
                  <a:pt x="67" y="928"/>
                </a:cubicBezTo>
                <a:cubicBezTo>
                  <a:pt x="66" y="928"/>
                  <a:pt x="64" y="929"/>
                  <a:pt x="63" y="929"/>
                </a:cubicBezTo>
                <a:cubicBezTo>
                  <a:pt x="63" y="929"/>
                  <a:pt x="62" y="929"/>
                  <a:pt x="61" y="929"/>
                </a:cubicBezTo>
                <a:cubicBezTo>
                  <a:pt x="61" y="929"/>
                  <a:pt x="60" y="928"/>
                  <a:pt x="59" y="928"/>
                </a:cubicBezTo>
                <a:cubicBezTo>
                  <a:pt x="59" y="929"/>
                  <a:pt x="59" y="929"/>
                  <a:pt x="58" y="930"/>
                </a:cubicBezTo>
                <a:cubicBezTo>
                  <a:pt x="58" y="930"/>
                  <a:pt x="57" y="930"/>
                  <a:pt x="56" y="930"/>
                </a:cubicBezTo>
                <a:cubicBezTo>
                  <a:pt x="55" y="931"/>
                  <a:pt x="54" y="931"/>
                  <a:pt x="53" y="932"/>
                </a:cubicBezTo>
                <a:cubicBezTo>
                  <a:pt x="52" y="932"/>
                  <a:pt x="51" y="933"/>
                  <a:pt x="50" y="934"/>
                </a:cubicBezTo>
                <a:cubicBezTo>
                  <a:pt x="49" y="936"/>
                  <a:pt x="48" y="939"/>
                  <a:pt x="46" y="939"/>
                </a:cubicBezTo>
                <a:cubicBezTo>
                  <a:pt x="46" y="939"/>
                  <a:pt x="45" y="939"/>
                  <a:pt x="45" y="939"/>
                </a:cubicBezTo>
                <a:cubicBezTo>
                  <a:pt x="45" y="939"/>
                  <a:pt x="44" y="939"/>
                  <a:pt x="44" y="940"/>
                </a:cubicBezTo>
                <a:cubicBezTo>
                  <a:pt x="43" y="940"/>
                  <a:pt x="42" y="941"/>
                  <a:pt x="42" y="942"/>
                </a:cubicBezTo>
                <a:cubicBezTo>
                  <a:pt x="41" y="943"/>
                  <a:pt x="43" y="943"/>
                  <a:pt x="44" y="943"/>
                </a:cubicBezTo>
                <a:cubicBezTo>
                  <a:pt x="45" y="943"/>
                  <a:pt x="45" y="942"/>
                  <a:pt x="46" y="942"/>
                </a:cubicBezTo>
                <a:cubicBezTo>
                  <a:pt x="46" y="941"/>
                  <a:pt x="47" y="941"/>
                  <a:pt x="48" y="941"/>
                </a:cubicBezTo>
                <a:cubicBezTo>
                  <a:pt x="49" y="940"/>
                  <a:pt x="50" y="940"/>
                  <a:pt x="51" y="940"/>
                </a:cubicBezTo>
                <a:cubicBezTo>
                  <a:pt x="52" y="940"/>
                  <a:pt x="52" y="940"/>
                  <a:pt x="53" y="939"/>
                </a:cubicBezTo>
                <a:cubicBezTo>
                  <a:pt x="53" y="939"/>
                  <a:pt x="54" y="938"/>
                  <a:pt x="55" y="938"/>
                </a:cubicBezTo>
                <a:cubicBezTo>
                  <a:pt x="55" y="940"/>
                  <a:pt x="54" y="941"/>
                  <a:pt x="54" y="943"/>
                </a:cubicBezTo>
                <a:cubicBezTo>
                  <a:pt x="54" y="944"/>
                  <a:pt x="54" y="943"/>
                  <a:pt x="54" y="943"/>
                </a:cubicBezTo>
                <a:cubicBezTo>
                  <a:pt x="56" y="944"/>
                  <a:pt x="53" y="948"/>
                  <a:pt x="55" y="948"/>
                </a:cubicBezTo>
                <a:cubicBezTo>
                  <a:pt x="55" y="948"/>
                  <a:pt x="56" y="947"/>
                  <a:pt x="57" y="948"/>
                </a:cubicBezTo>
                <a:cubicBezTo>
                  <a:pt x="57" y="949"/>
                  <a:pt x="56" y="950"/>
                  <a:pt x="56" y="950"/>
                </a:cubicBezTo>
                <a:cubicBezTo>
                  <a:pt x="56" y="951"/>
                  <a:pt x="56" y="952"/>
                  <a:pt x="55" y="953"/>
                </a:cubicBezTo>
                <a:cubicBezTo>
                  <a:pt x="55" y="955"/>
                  <a:pt x="53" y="956"/>
                  <a:pt x="52" y="957"/>
                </a:cubicBezTo>
                <a:cubicBezTo>
                  <a:pt x="51" y="958"/>
                  <a:pt x="50" y="959"/>
                  <a:pt x="49" y="959"/>
                </a:cubicBezTo>
                <a:cubicBezTo>
                  <a:pt x="48" y="959"/>
                  <a:pt x="47" y="959"/>
                  <a:pt x="46" y="959"/>
                </a:cubicBezTo>
                <a:cubicBezTo>
                  <a:pt x="45" y="959"/>
                  <a:pt x="44" y="961"/>
                  <a:pt x="42" y="961"/>
                </a:cubicBezTo>
                <a:cubicBezTo>
                  <a:pt x="41" y="962"/>
                  <a:pt x="40" y="963"/>
                  <a:pt x="39" y="963"/>
                </a:cubicBezTo>
                <a:cubicBezTo>
                  <a:pt x="38" y="963"/>
                  <a:pt x="37" y="962"/>
                  <a:pt x="37" y="962"/>
                </a:cubicBezTo>
                <a:cubicBezTo>
                  <a:pt x="36" y="963"/>
                  <a:pt x="36" y="964"/>
                  <a:pt x="35" y="964"/>
                </a:cubicBezTo>
                <a:cubicBezTo>
                  <a:pt x="34" y="965"/>
                  <a:pt x="33" y="964"/>
                  <a:pt x="31" y="965"/>
                </a:cubicBezTo>
                <a:cubicBezTo>
                  <a:pt x="31" y="965"/>
                  <a:pt x="30" y="965"/>
                  <a:pt x="30" y="966"/>
                </a:cubicBezTo>
                <a:cubicBezTo>
                  <a:pt x="30" y="966"/>
                  <a:pt x="31" y="966"/>
                  <a:pt x="31" y="967"/>
                </a:cubicBezTo>
                <a:cubicBezTo>
                  <a:pt x="32" y="967"/>
                  <a:pt x="32" y="968"/>
                  <a:pt x="32" y="968"/>
                </a:cubicBezTo>
                <a:cubicBezTo>
                  <a:pt x="33" y="968"/>
                  <a:pt x="33" y="968"/>
                  <a:pt x="33" y="968"/>
                </a:cubicBezTo>
                <a:cubicBezTo>
                  <a:pt x="35" y="968"/>
                  <a:pt x="35" y="969"/>
                  <a:pt x="34" y="970"/>
                </a:cubicBezTo>
                <a:cubicBezTo>
                  <a:pt x="33" y="970"/>
                  <a:pt x="32" y="970"/>
                  <a:pt x="32" y="972"/>
                </a:cubicBezTo>
                <a:cubicBezTo>
                  <a:pt x="33" y="972"/>
                  <a:pt x="34" y="972"/>
                  <a:pt x="34" y="971"/>
                </a:cubicBezTo>
                <a:cubicBezTo>
                  <a:pt x="35" y="971"/>
                  <a:pt x="36" y="971"/>
                  <a:pt x="36" y="971"/>
                </a:cubicBezTo>
                <a:cubicBezTo>
                  <a:pt x="37" y="971"/>
                  <a:pt x="37" y="970"/>
                  <a:pt x="37" y="970"/>
                </a:cubicBezTo>
                <a:cubicBezTo>
                  <a:pt x="38" y="970"/>
                  <a:pt x="38" y="970"/>
                  <a:pt x="38" y="970"/>
                </a:cubicBezTo>
                <a:cubicBezTo>
                  <a:pt x="38" y="970"/>
                  <a:pt x="40" y="969"/>
                  <a:pt x="40" y="970"/>
                </a:cubicBezTo>
                <a:cubicBezTo>
                  <a:pt x="40" y="970"/>
                  <a:pt x="37" y="972"/>
                  <a:pt x="37" y="972"/>
                </a:cubicBezTo>
                <a:cubicBezTo>
                  <a:pt x="36" y="972"/>
                  <a:pt x="35" y="972"/>
                  <a:pt x="35" y="973"/>
                </a:cubicBezTo>
                <a:cubicBezTo>
                  <a:pt x="35" y="974"/>
                  <a:pt x="36" y="974"/>
                  <a:pt x="37" y="974"/>
                </a:cubicBezTo>
                <a:cubicBezTo>
                  <a:pt x="38" y="974"/>
                  <a:pt x="39" y="974"/>
                  <a:pt x="40" y="973"/>
                </a:cubicBezTo>
                <a:cubicBezTo>
                  <a:pt x="42" y="971"/>
                  <a:pt x="44" y="972"/>
                  <a:pt x="46" y="971"/>
                </a:cubicBezTo>
                <a:cubicBezTo>
                  <a:pt x="47" y="970"/>
                  <a:pt x="47" y="970"/>
                  <a:pt x="47" y="969"/>
                </a:cubicBezTo>
                <a:cubicBezTo>
                  <a:pt x="47" y="968"/>
                  <a:pt x="49" y="969"/>
                  <a:pt x="50" y="969"/>
                </a:cubicBezTo>
                <a:cubicBezTo>
                  <a:pt x="50" y="969"/>
                  <a:pt x="50" y="970"/>
                  <a:pt x="51" y="970"/>
                </a:cubicBezTo>
                <a:cubicBezTo>
                  <a:pt x="51" y="971"/>
                  <a:pt x="52" y="971"/>
                  <a:pt x="52" y="971"/>
                </a:cubicBezTo>
                <a:cubicBezTo>
                  <a:pt x="53" y="971"/>
                  <a:pt x="53" y="971"/>
                  <a:pt x="54" y="971"/>
                </a:cubicBezTo>
                <a:cubicBezTo>
                  <a:pt x="54" y="972"/>
                  <a:pt x="52" y="973"/>
                  <a:pt x="52" y="973"/>
                </a:cubicBezTo>
                <a:cubicBezTo>
                  <a:pt x="51" y="973"/>
                  <a:pt x="51" y="974"/>
                  <a:pt x="51" y="974"/>
                </a:cubicBezTo>
                <a:cubicBezTo>
                  <a:pt x="51" y="974"/>
                  <a:pt x="51" y="974"/>
                  <a:pt x="51" y="974"/>
                </a:cubicBezTo>
                <a:cubicBezTo>
                  <a:pt x="52" y="976"/>
                  <a:pt x="54" y="974"/>
                  <a:pt x="55" y="974"/>
                </a:cubicBezTo>
                <a:cubicBezTo>
                  <a:pt x="56" y="974"/>
                  <a:pt x="57" y="975"/>
                  <a:pt x="57" y="975"/>
                </a:cubicBezTo>
                <a:cubicBezTo>
                  <a:pt x="58" y="975"/>
                  <a:pt x="59" y="974"/>
                  <a:pt x="59" y="974"/>
                </a:cubicBezTo>
                <a:cubicBezTo>
                  <a:pt x="61" y="973"/>
                  <a:pt x="62" y="974"/>
                  <a:pt x="63" y="975"/>
                </a:cubicBezTo>
                <a:cubicBezTo>
                  <a:pt x="64" y="976"/>
                  <a:pt x="63" y="977"/>
                  <a:pt x="64" y="978"/>
                </a:cubicBezTo>
                <a:cubicBezTo>
                  <a:pt x="65" y="978"/>
                  <a:pt x="66" y="979"/>
                  <a:pt x="67" y="979"/>
                </a:cubicBezTo>
                <a:cubicBezTo>
                  <a:pt x="67" y="979"/>
                  <a:pt x="68" y="978"/>
                  <a:pt x="69" y="978"/>
                </a:cubicBezTo>
                <a:cubicBezTo>
                  <a:pt x="70" y="978"/>
                  <a:pt x="71" y="978"/>
                  <a:pt x="72" y="978"/>
                </a:cubicBezTo>
                <a:cubicBezTo>
                  <a:pt x="74" y="978"/>
                  <a:pt x="74" y="976"/>
                  <a:pt x="75" y="976"/>
                </a:cubicBezTo>
                <a:cubicBezTo>
                  <a:pt x="76" y="975"/>
                  <a:pt x="77" y="975"/>
                  <a:pt x="78" y="975"/>
                </a:cubicBezTo>
                <a:cubicBezTo>
                  <a:pt x="79" y="975"/>
                  <a:pt x="79" y="975"/>
                  <a:pt x="80" y="974"/>
                </a:cubicBezTo>
                <a:cubicBezTo>
                  <a:pt x="81" y="974"/>
                  <a:pt x="82" y="974"/>
                  <a:pt x="83" y="974"/>
                </a:cubicBezTo>
                <a:cubicBezTo>
                  <a:pt x="85" y="974"/>
                  <a:pt x="85" y="971"/>
                  <a:pt x="87" y="970"/>
                </a:cubicBezTo>
                <a:cubicBezTo>
                  <a:pt x="87" y="971"/>
                  <a:pt x="85" y="972"/>
                  <a:pt x="85" y="973"/>
                </a:cubicBezTo>
                <a:cubicBezTo>
                  <a:pt x="84" y="974"/>
                  <a:pt x="83" y="974"/>
                  <a:pt x="82" y="975"/>
                </a:cubicBezTo>
                <a:cubicBezTo>
                  <a:pt x="81" y="976"/>
                  <a:pt x="81" y="976"/>
                  <a:pt x="81" y="977"/>
                </a:cubicBezTo>
                <a:cubicBezTo>
                  <a:pt x="79" y="979"/>
                  <a:pt x="77" y="980"/>
                  <a:pt x="76" y="982"/>
                </a:cubicBezTo>
                <a:cubicBezTo>
                  <a:pt x="76" y="984"/>
                  <a:pt x="75" y="984"/>
                  <a:pt x="73" y="984"/>
                </a:cubicBezTo>
                <a:cubicBezTo>
                  <a:pt x="72" y="984"/>
                  <a:pt x="70" y="984"/>
                  <a:pt x="69" y="984"/>
                </a:cubicBezTo>
                <a:cubicBezTo>
                  <a:pt x="68" y="983"/>
                  <a:pt x="66" y="984"/>
                  <a:pt x="65" y="984"/>
                </a:cubicBezTo>
                <a:cubicBezTo>
                  <a:pt x="65" y="984"/>
                  <a:pt x="65" y="983"/>
                  <a:pt x="64" y="983"/>
                </a:cubicBezTo>
                <a:cubicBezTo>
                  <a:pt x="64" y="983"/>
                  <a:pt x="63" y="983"/>
                  <a:pt x="63" y="983"/>
                </a:cubicBezTo>
                <a:cubicBezTo>
                  <a:pt x="62" y="983"/>
                  <a:pt x="61" y="983"/>
                  <a:pt x="61" y="983"/>
                </a:cubicBezTo>
                <a:cubicBezTo>
                  <a:pt x="59" y="984"/>
                  <a:pt x="58" y="984"/>
                  <a:pt x="56" y="984"/>
                </a:cubicBezTo>
                <a:cubicBezTo>
                  <a:pt x="55" y="984"/>
                  <a:pt x="53" y="984"/>
                  <a:pt x="53" y="985"/>
                </a:cubicBezTo>
                <a:cubicBezTo>
                  <a:pt x="52" y="986"/>
                  <a:pt x="52" y="987"/>
                  <a:pt x="51" y="988"/>
                </a:cubicBezTo>
                <a:cubicBezTo>
                  <a:pt x="50" y="988"/>
                  <a:pt x="49" y="988"/>
                  <a:pt x="48" y="988"/>
                </a:cubicBezTo>
                <a:cubicBezTo>
                  <a:pt x="48" y="988"/>
                  <a:pt x="47" y="989"/>
                  <a:pt x="47" y="989"/>
                </a:cubicBezTo>
                <a:cubicBezTo>
                  <a:pt x="47" y="991"/>
                  <a:pt x="47" y="992"/>
                  <a:pt x="47" y="994"/>
                </a:cubicBezTo>
                <a:cubicBezTo>
                  <a:pt x="46" y="994"/>
                  <a:pt x="46" y="995"/>
                  <a:pt x="45" y="996"/>
                </a:cubicBezTo>
                <a:cubicBezTo>
                  <a:pt x="45" y="996"/>
                  <a:pt x="44" y="996"/>
                  <a:pt x="44" y="997"/>
                </a:cubicBezTo>
                <a:cubicBezTo>
                  <a:pt x="43" y="998"/>
                  <a:pt x="43" y="999"/>
                  <a:pt x="43" y="1000"/>
                </a:cubicBezTo>
                <a:cubicBezTo>
                  <a:pt x="42" y="1000"/>
                  <a:pt x="42" y="1001"/>
                  <a:pt x="41" y="1001"/>
                </a:cubicBezTo>
                <a:cubicBezTo>
                  <a:pt x="41" y="1001"/>
                  <a:pt x="40" y="1000"/>
                  <a:pt x="40" y="1000"/>
                </a:cubicBezTo>
                <a:cubicBezTo>
                  <a:pt x="39" y="1001"/>
                  <a:pt x="39" y="1001"/>
                  <a:pt x="39" y="1002"/>
                </a:cubicBezTo>
                <a:cubicBezTo>
                  <a:pt x="39" y="1002"/>
                  <a:pt x="39" y="1003"/>
                  <a:pt x="38" y="1003"/>
                </a:cubicBezTo>
                <a:cubicBezTo>
                  <a:pt x="38" y="1003"/>
                  <a:pt x="37" y="1003"/>
                  <a:pt x="36" y="1003"/>
                </a:cubicBezTo>
                <a:cubicBezTo>
                  <a:pt x="35" y="1004"/>
                  <a:pt x="34" y="1005"/>
                  <a:pt x="33" y="1006"/>
                </a:cubicBezTo>
                <a:cubicBezTo>
                  <a:pt x="32" y="1008"/>
                  <a:pt x="32" y="1008"/>
                  <a:pt x="30" y="1008"/>
                </a:cubicBezTo>
                <a:cubicBezTo>
                  <a:pt x="29" y="1009"/>
                  <a:pt x="28" y="1009"/>
                  <a:pt x="27" y="1010"/>
                </a:cubicBezTo>
                <a:cubicBezTo>
                  <a:pt x="27" y="1010"/>
                  <a:pt x="27" y="1011"/>
                  <a:pt x="26" y="1012"/>
                </a:cubicBezTo>
                <a:cubicBezTo>
                  <a:pt x="25" y="1012"/>
                  <a:pt x="22" y="1012"/>
                  <a:pt x="22" y="1014"/>
                </a:cubicBezTo>
                <a:cubicBezTo>
                  <a:pt x="22" y="1015"/>
                  <a:pt x="26" y="1014"/>
                  <a:pt x="26" y="1014"/>
                </a:cubicBezTo>
                <a:cubicBezTo>
                  <a:pt x="27" y="1014"/>
                  <a:pt x="28" y="1014"/>
                  <a:pt x="29" y="1014"/>
                </a:cubicBezTo>
                <a:cubicBezTo>
                  <a:pt x="30" y="1014"/>
                  <a:pt x="32" y="1014"/>
                  <a:pt x="32" y="1016"/>
                </a:cubicBezTo>
                <a:cubicBezTo>
                  <a:pt x="32" y="1016"/>
                  <a:pt x="32" y="1018"/>
                  <a:pt x="33" y="1018"/>
                </a:cubicBezTo>
                <a:cubicBezTo>
                  <a:pt x="34" y="1018"/>
                  <a:pt x="34" y="1017"/>
                  <a:pt x="34" y="1017"/>
                </a:cubicBezTo>
                <a:cubicBezTo>
                  <a:pt x="34" y="1015"/>
                  <a:pt x="36" y="1015"/>
                  <a:pt x="36" y="1013"/>
                </a:cubicBezTo>
                <a:cubicBezTo>
                  <a:pt x="36" y="1012"/>
                  <a:pt x="37" y="1011"/>
                  <a:pt x="38" y="1010"/>
                </a:cubicBezTo>
                <a:cubicBezTo>
                  <a:pt x="39" y="1010"/>
                  <a:pt x="40" y="1011"/>
                  <a:pt x="41" y="1010"/>
                </a:cubicBezTo>
                <a:cubicBezTo>
                  <a:pt x="41" y="1010"/>
                  <a:pt x="42" y="1010"/>
                  <a:pt x="42" y="1010"/>
                </a:cubicBezTo>
                <a:cubicBezTo>
                  <a:pt x="43" y="1009"/>
                  <a:pt x="43" y="1008"/>
                  <a:pt x="44" y="1008"/>
                </a:cubicBezTo>
                <a:cubicBezTo>
                  <a:pt x="45" y="1008"/>
                  <a:pt x="46" y="1009"/>
                  <a:pt x="47" y="1009"/>
                </a:cubicBezTo>
                <a:cubicBezTo>
                  <a:pt x="48" y="1008"/>
                  <a:pt x="49" y="1007"/>
                  <a:pt x="50" y="1007"/>
                </a:cubicBezTo>
                <a:cubicBezTo>
                  <a:pt x="51" y="1007"/>
                  <a:pt x="53" y="1008"/>
                  <a:pt x="53" y="1008"/>
                </a:cubicBezTo>
                <a:cubicBezTo>
                  <a:pt x="54" y="1007"/>
                  <a:pt x="53" y="1007"/>
                  <a:pt x="53" y="1006"/>
                </a:cubicBezTo>
                <a:cubicBezTo>
                  <a:pt x="53" y="1005"/>
                  <a:pt x="54" y="1005"/>
                  <a:pt x="54" y="1006"/>
                </a:cubicBezTo>
                <a:cubicBezTo>
                  <a:pt x="55" y="1007"/>
                  <a:pt x="54" y="1007"/>
                  <a:pt x="55" y="1008"/>
                </a:cubicBezTo>
                <a:cubicBezTo>
                  <a:pt x="56" y="1008"/>
                  <a:pt x="57" y="1008"/>
                  <a:pt x="57" y="1008"/>
                </a:cubicBezTo>
                <a:cubicBezTo>
                  <a:pt x="58" y="1008"/>
                  <a:pt x="58" y="1008"/>
                  <a:pt x="59" y="1009"/>
                </a:cubicBezTo>
                <a:cubicBezTo>
                  <a:pt x="59" y="1010"/>
                  <a:pt x="59" y="1010"/>
                  <a:pt x="60" y="1010"/>
                </a:cubicBezTo>
                <a:cubicBezTo>
                  <a:pt x="60" y="1011"/>
                  <a:pt x="61" y="1010"/>
                  <a:pt x="62" y="1011"/>
                </a:cubicBezTo>
                <a:cubicBezTo>
                  <a:pt x="62" y="1011"/>
                  <a:pt x="62" y="1012"/>
                  <a:pt x="63" y="1012"/>
                </a:cubicBezTo>
                <a:cubicBezTo>
                  <a:pt x="64" y="1011"/>
                  <a:pt x="63" y="1009"/>
                  <a:pt x="64" y="1008"/>
                </a:cubicBezTo>
                <a:cubicBezTo>
                  <a:pt x="64" y="1007"/>
                  <a:pt x="65" y="1007"/>
                  <a:pt x="65" y="1006"/>
                </a:cubicBezTo>
                <a:cubicBezTo>
                  <a:pt x="65" y="1005"/>
                  <a:pt x="65" y="1005"/>
                  <a:pt x="66" y="1004"/>
                </a:cubicBezTo>
                <a:cubicBezTo>
                  <a:pt x="66" y="1003"/>
                  <a:pt x="68" y="1002"/>
                  <a:pt x="68" y="1000"/>
                </a:cubicBezTo>
                <a:cubicBezTo>
                  <a:pt x="68" y="1000"/>
                  <a:pt x="67" y="1000"/>
                  <a:pt x="67" y="999"/>
                </a:cubicBezTo>
                <a:cubicBezTo>
                  <a:pt x="67" y="998"/>
                  <a:pt x="67" y="998"/>
                  <a:pt x="68" y="998"/>
                </a:cubicBezTo>
                <a:cubicBezTo>
                  <a:pt x="70" y="998"/>
                  <a:pt x="71" y="998"/>
                  <a:pt x="72" y="998"/>
                </a:cubicBezTo>
                <a:cubicBezTo>
                  <a:pt x="74" y="998"/>
                  <a:pt x="75" y="997"/>
                  <a:pt x="77" y="997"/>
                </a:cubicBezTo>
                <a:cubicBezTo>
                  <a:pt x="78" y="997"/>
                  <a:pt x="79" y="998"/>
                  <a:pt x="81" y="998"/>
                </a:cubicBezTo>
                <a:cubicBezTo>
                  <a:pt x="81" y="998"/>
                  <a:pt x="82" y="998"/>
                  <a:pt x="83" y="998"/>
                </a:cubicBezTo>
                <a:cubicBezTo>
                  <a:pt x="85" y="998"/>
                  <a:pt x="85" y="1000"/>
                  <a:pt x="86" y="1001"/>
                </a:cubicBezTo>
                <a:cubicBezTo>
                  <a:pt x="86" y="1002"/>
                  <a:pt x="87" y="1003"/>
                  <a:pt x="87" y="1003"/>
                </a:cubicBezTo>
                <a:cubicBezTo>
                  <a:pt x="88" y="1003"/>
                  <a:pt x="88" y="1003"/>
                  <a:pt x="88" y="1002"/>
                </a:cubicBezTo>
                <a:cubicBezTo>
                  <a:pt x="88" y="1000"/>
                  <a:pt x="88" y="1000"/>
                  <a:pt x="90" y="1000"/>
                </a:cubicBezTo>
                <a:cubicBezTo>
                  <a:pt x="91" y="1000"/>
                  <a:pt x="92" y="1000"/>
                  <a:pt x="94" y="1000"/>
                </a:cubicBezTo>
                <a:cubicBezTo>
                  <a:pt x="95" y="1000"/>
                  <a:pt x="96" y="1001"/>
                  <a:pt x="97" y="1001"/>
                </a:cubicBezTo>
                <a:cubicBezTo>
                  <a:pt x="97" y="1001"/>
                  <a:pt x="98" y="1000"/>
                  <a:pt x="98" y="1000"/>
                </a:cubicBezTo>
                <a:cubicBezTo>
                  <a:pt x="98" y="999"/>
                  <a:pt x="98" y="999"/>
                  <a:pt x="97" y="999"/>
                </a:cubicBezTo>
                <a:cubicBezTo>
                  <a:pt x="97" y="998"/>
                  <a:pt x="96" y="998"/>
                  <a:pt x="96" y="997"/>
                </a:cubicBezTo>
                <a:cubicBezTo>
                  <a:pt x="94" y="995"/>
                  <a:pt x="98" y="997"/>
                  <a:pt x="98" y="997"/>
                </a:cubicBezTo>
                <a:cubicBezTo>
                  <a:pt x="99" y="997"/>
                  <a:pt x="99" y="997"/>
                  <a:pt x="100" y="997"/>
                </a:cubicBezTo>
                <a:cubicBezTo>
                  <a:pt x="102" y="997"/>
                  <a:pt x="103" y="998"/>
                  <a:pt x="104" y="997"/>
                </a:cubicBezTo>
                <a:cubicBezTo>
                  <a:pt x="104" y="996"/>
                  <a:pt x="104" y="996"/>
                  <a:pt x="105" y="995"/>
                </a:cubicBezTo>
                <a:cubicBezTo>
                  <a:pt x="105" y="995"/>
                  <a:pt x="106" y="995"/>
                  <a:pt x="106" y="994"/>
                </a:cubicBezTo>
                <a:cubicBezTo>
                  <a:pt x="107" y="994"/>
                  <a:pt x="106" y="993"/>
                  <a:pt x="107" y="993"/>
                </a:cubicBezTo>
                <a:cubicBezTo>
                  <a:pt x="108" y="992"/>
                  <a:pt x="110" y="992"/>
                  <a:pt x="110" y="993"/>
                </a:cubicBezTo>
                <a:cubicBezTo>
                  <a:pt x="111" y="993"/>
                  <a:pt x="113" y="993"/>
                  <a:pt x="114" y="994"/>
                </a:cubicBezTo>
                <a:cubicBezTo>
                  <a:pt x="114" y="995"/>
                  <a:pt x="114" y="995"/>
                  <a:pt x="114" y="995"/>
                </a:cubicBezTo>
                <a:cubicBezTo>
                  <a:pt x="115" y="995"/>
                  <a:pt x="115" y="994"/>
                  <a:pt x="116" y="994"/>
                </a:cubicBezTo>
                <a:cubicBezTo>
                  <a:pt x="117" y="994"/>
                  <a:pt x="117" y="995"/>
                  <a:pt x="118" y="995"/>
                </a:cubicBezTo>
                <a:cubicBezTo>
                  <a:pt x="118" y="995"/>
                  <a:pt x="119" y="995"/>
                  <a:pt x="119" y="996"/>
                </a:cubicBezTo>
                <a:cubicBezTo>
                  <a:pt x="119" y="996"/>
                  <a:pt x="119" y="997"/>
                  <a:pt x="119" y="997"/>
                </a:cubicBezTo>
                <a:cubicBezTo>
                  <a:pt x="120" y="998"/>
                  <a:pt x="121" y="997"/>
                  <a:pt x="121" y="997"/>
                </a:cubicBezTo>
                <a:cubicBezTo>
                  <a:pt x="122" y="996"/>
                  <a:pt x="123" y="996"/>
                  <a:pt x="124" y="996"/>
                </a:cubicBezTo>
                <a:cubicBezTo>
                  <a:pt x="124" y="996"/>
                  <a:pt x="125" y="996"/>
                  <a:pt x="126" y="996"/>
                </a:cubicBezTo>
                <a:cubicBezTo>
                  <a:pt x="126" y="996"/>
                  <a:pt x="127" y="995"/>
                  <a:pt x="127" y="995"/>
                </a:cubicBezTo>
                <a:cubicBezTo>
                  <a:pt x="129" y="994"/>
                  <a:pt x="132" y="994"/>
                  <a:pt x="134" y="995"/>
                </a:cubicBezTo>
                <a:cubicBezTo>
                  <a:pt x="135" y="995"/>
                  <a:pt x="136" y="995"/>
                  <a:pt x="137" y="995"/>
                </a:cubicBezTo>
                <a:cubicBezTo>
                  <a:pt x="138" y="996"/>
                  <a:pt x="139" y="996"/>
                  <a:pt x="140" y="997"/>
                </a:cubicBezTo>
                <a:cubicBezTo>
                  <a:pt x="141" y="997"/>
                  <a:pt x="143" y="996"/>
                  <a:pt x="145" y="996"/>
                </a:cubicBezTo>
                <a:cubicBezTo>
                  <a:pt x="146" y="995"/>
                  <a:pt x="147" y="995"/>
                  <a:pt x="148" y="994"/>
                </a:cubicBezTo>
                <a:cubicBezTo>
                  <a:pt x="149" y="993"/>
                  <a:pt x="151" y="992"/>
                  <a:pt x="152" y="992"/>
                </a:cubicBezTo>
                <a:cubicBezTo>
                  <a:pt x="154" y="992"/>
                  <a:pt x="155" y="991"/>
                  <a:pt x="156" y="990"/>
                </a:cubicBezTo>
                <a:cubicBezTo>
                  <a:pt x="157" y="989"/>
                  <a:pt x="158" y="988"/>
                  <a:pt x="159" y="988"/>
                </a:cubicBezTo>
                <a:cubicBezTo>
                  <a:pt x="160" y="987"/>
                  <a:pt x="161" y="987"/>
                  <a:pt x="161" y="987"/>
                </a:cubicBezTo>
                <a:cubicBezTo>
                  <a:pt x="163" y="985"/>
                  <a:pt x="162" y="984"/>
                  <a:pt x="163" y="982"/>
                </a:cubicBezTo>
                <a:cubicBezTo>
                  <a:pt x="163" y="981"/>
                  <a:pt x="164" y="981"/>
                  <a:pt x="164" y="980"/>
                </a:cubicBezTo>
                <a:cubicBezTo>
                  <a:pt x="165" y="979"/>
                  <a:pt x="164" y="979"/>
                  <a:pt x="163" y="979"/>
                </a:cubicBezTo>
                <a:cubicBezTo>
                  <a:pt x="162" y="979"/>
                  <a:pt x="162" y="979"/>
                  <a:pt x="162" y="979"/>
                </a:cubicBezTo>
                <a:cubicBezTo>
                  <a:pt x="161" y="979"/>
                  <a:pt x="161" y="979"/>
                  <a:pt x="160" y="979"/>
                </a:cubicBezTo>
                <a:cubicBezTo>
                  <a:pt x="159" y="980"/>
                  <a:pt x="159" y="980"/>
                  <a:pt x="158" y="979"/>
                </a:cubicBezTo>
                <a:cubicBezTo>
                  <a:pt x="157" y="979"/>
                  <a:pt x="157" y="979"/>
                  <a:pt x="157" y="978"/>
                </a:cubicBezTo>
                <a:cubicBezTo>
                  <a:pt x="155" y="978"/>
                  <a:pt x="154" y="979"/>
                  <a:pt x="153" y="979"/>
                </a:cubicBezTo>
                <a:cubicBezTo>
                  <a:pt x="151" y="979"/>
                  <a:pt x="150" y="978"/>
                  <a:pt x="148" y="978"/>
                </a:cubicBezTo>
                <a:cubicBezTo>
                  <a:pt x="147" y="978"/>
                  <a:pt x="146" y="979"/>
                  <a:pt x="144" y="978"/>
                </a:cubicBezTo>
                <a:cubicBezTo>
                  <a:pt x="145" y="977"/>
                  <a:pt x="145" y="978"/>
                  <a:pt x="146" y="977"/>
                </a:cubicBezTo>
                <a:cubicBezTo>
                  <a:pt x="146" y="977"/>
                  <a:pt x="146" y="977"/>
                  <a:pt x="147" y="976"/>
                </a:cubicBezTo>
                <a:cubicBezTo>
                  <a:pt x="148" y="975"/>
                  <a:pt x="149" y="977"/>
                  <a:pt x="151" y="977"/>
                </a:cubicBezTo>
                <a:cubicBezTo>
                  <a:pt x="152" y="976"/>
                  <a:pt x="152" y="976"/>
                  <a:pt x="152" y="975"/>
                </a:cubicBezTo>
                <a:cubicBezTo>
                  <a:pt x="153" y="974"/>
                  <a:pt x="153" y="975"/>
                  <a:pt x="154" y="974"/>
                </a:cubicBezTo>
                <a:cubicBezTo>
                  <a:pt x="154" y="974"/>
                  <a:pt x="154" y="972"/>
                  <a:pt x="154" y="972"/>
                </a:cubicBezTo>
                <a:cubicBezTo>
                  <a:pt x="153" y="972"/>
                  <a:pt x="152" y="973"/>
                  <a:pt x="152" y="973"/>
                </a:cubicBezTo>
                <a:cubicBezTo>
                  <a:pt x="151" y="973"/>
                  <a:pt x="150" y="973"/>
                  <a:pt x="151" y="972"/>
                </a:cubicBezTo>
                <a:cubicBezTo>
                  <a:pt x="151" y="972"/>
                  <a:pt x="152" y="972"/>
                  <a:pt x="152" y="971"/>
                </a:cubicBezTo>
                <a:cubicBezTo>
                  <a:pt x="153" y="971"/>
                  <a:pt x="152" y="970"/>
                  <a:pt x="152" y="970"/>
                </a:cubicBezTo>
                <a:cubicBezTo>
                  <a:pt x="152" y="969"/>
                  <a:pt x="153" y="970"/>
                  <a:pt x="153" y="969"/>
                </a:cubicBezTo>
                <a:cubicBezTo>
                  <a:pt x="154" y="969"/>
                  <a:pt x="154" y="970"/>
                  <a:pt x="155" y="970"/>
                </a:cubicBezTo>
                <a:cubicBezTo>
                  <a:pt x="156" y="969"/>
                  <a:pt x="156" y="969"/>
                  <a:pt x="157" y="970"/>
                </a:cubicBezTo>
                <a:cubicBezTo>
                  <a:pt x="158" y="970"/>
                  <a:pt x="159" y="970"/>
                  <a:pt x="159" y="970"/>
                </a:cubicBezTo>
                <a:cubicBezTo>
                  <a:pt x="160" y="970"/>
                  <a:pt x="160" y="968"/>
                  <a:pt x="160" y="968"/>
                </a:cubicBezTo>
                <a:cubicBezTo>
                  <a:pt x="159" y="967"/>
                  <a:pt x="159" y="966"/>
                  <a:pt x="159" y="966"/>
                </a:cubicBezTo>
                <a:cubicBezTo>
                  <a:pt x="158" y="966"/>
                  <a:pt x="157" y="966"/>
                  <a:pt x="158" y="965"/>
                </a:cubicBezTo>
                <a:cubicBezTo>
                  <a:pt x="159" y="965"/>
                  <a:pt x="159" y="965"/>
                  <a:pt x="161" y="965"/>
                </a:cubicBezTo>
                <a:cubicBezTo>
                  <a:pt x="162" y="966"/>
                  <a:pt x="162" y="965"/>
                  <a:pt x="163" y="964"/>
                </a:cubicBezTo>
                <a:cubicBezTo>
                  <a:pt x="164" y="963"/>
                  <a:pt x="165" y="963"/>
                  <a:pt x="166" y="963"/>
                </a:cubicBezTo>
                <a:cubicBezTo>
                  <a:pt x="167" y="962"/>
                  <a:pt x="168" y="960"/>
                  <a:pt x="168" y="959"/>
                </a:cubicBezTo>
                <a:cubicBezTo>
                  <a:pt x="168" y="958"/>
                  <a:pt x="168" y="957"/>
                  <a:pt x="168" y="956"/>
                </a:cubicBezTo>
                <a:cubicBezTo>
                  <a:pt x="169" y="955"/>
                  <a:pt x="170" y="954"/>
                  <a:pt x="170" y="953"/>
                </a:cubicBezTo>
                <a:cubicBezTo>
                  <a:pt x="170" y="952"/>
                  <a:pt x="170" y="952"/>
                  <a:pt x="170" y="951"/>
                </a:cubicBezTo>
                <a:cubicBezTo>
                  <a:pt x="170" y="950"/>
                  <a:pt x="170" y="950"/>
                  <a:pt x="170" y="949"/>
                </a:cubicBezTo>
                <a:cubicBezTo>
                  <a:pt x="170" y="947"/>
                  <a:pt x="170" y="946"/>
                  <a:pt x="169" y="945"/>
                </a:cubicBezTo>
                <a:cubicBezTo>
                  <a:pt x="168" y="943"/>
                  <a:pt x="165" y="941"/>
                  <a:pt x="163" y="940"/>
                </a:cubicBezTo>
                <a:cubicBezTo>
                  <a:pt x="162" y="940"/>
                  <a:pt x="161" y="939"/>
                  <a:pt x="159" y="939"/>
                </a:cubicBezTo>
                <a:cubicBezTo>
                  <a:pt x="158" y="938"/>
                  <a:pt x="157" y="938"/>
                  <a:pt x="156" y="938"/>
                </a:cubicBezTo>
                <a:cubicBezTo>
                  <a:pt x="155" y="937"/>
                  <a:pt x="153" y="938"/>
                  <a:pt x="152" y="938"/>
                </a:cubicBezTo>
                <a:cubicBezTo>
                  <a:pt x="151" y="937"/>
                  <a:pt x="150" y="937"/>
                  <a:pt x="149" y="937"/>
                </a:cubicBezTo>
                <a:cubicBezTo>
                  <a:pt x="148" y="938"/>
                  <a:pt x="147" y="938"/>
                  <a:pt x="146" y="939"/>
                </a:cubicBezTo>
                <a:cubicBezTo>
                  <a:pt x="145" y="940"/>
                  <a:pt x="144" y="940"/>
                  <a:pt x="142" y="941"/>
                </a:cubicBezTo>
                <a:cubicBezTo>
                  <a:pt x="142" y="942"/>
                  <a:pt x="141" y="943"/>
                  <a:pt x="140" y="943"/>
                </a:cubicBezTo>
                <a:cubicBezTo>
                  <a:pt x="140" y="942"/>
                  <a:pt x="139" y="941"/>
                  <a:pt x="138" y="940"/>
                </a:cubicBezTo>
                <a:cubicBezTo>
                  <a:pt x="138" y="940"/>
                  <a:pt x="135" y="941"/>
                  <a:pt x="135" y="939"/>
                </a:cubicBezTo>
                <a:cubicBezTo>
                  <a:pt x="137" y="939"/>
                  <a:pt x="138" y="938"/>
                  <a:pt x="139" y="937"/>
                </a:cubicBezTo>
                <a:cubicBezTo>
                  <a:pt x="142" y="935"/>
                  <a:pt x="142" y="932"/>
                  <a:pt x="141" y="929"/>
                </a:cubicBezTo>
                <a:cubicBezTo>
                  <a:pt x="140" y="928"/>
                  <a:pt x="138" y="928"/>
                  <a:pt x="138" y="927"/>
                </a:cubicBezTo>
                <a:cubicBezTo>
                  <a:pt x="137" y="926"/>
                  <a:pt x="136" y="925"/>
                  <a:pt x="135" y="924"/>
                </a:cubicBezTo>
                <a:cubicBezTo>
                  <a:pt x="134" y="923"/>
                  <a:pt x="133" y="922"/>
                  <a:pt x="132" y="921"/>
                </a:cubicBezTo>
                <a:cubicBezTo>
                  <a:pt x="132" y="920"/>
                  <a:pt x="131" y="920"/>
                  <a:pt x="131" y="919"/>
                </a:cubicBezTo>
                <a:cubicBezTo>
                  <a:pt x="130" y="919"/>
                  <a:pt x="130" y="918"/>
                  <a:pt x="129" y="918"/>
                </a:cubicBezTo>
                <a:cubicBezTo>
                  <a:pt x="128" y="918"/>
                  <a:pt x="126" y="918"/>
                  <a:pt x="127" y="917"/>
                </a:cubicBezTo>
                <a:cubicBezTo>
                  <a:pt x="127" y="917"/>
                  <a:pt x="129" y="917"/>
                  <a:pt x="129" y="917"/>
                </a:cubicBezTo>
                <a:cubicBezTo>
                  <a:pt x="131" y="917"/>
                  <a:pt x="132" y="918"/>
                  <a:pt x="133" y="919"/>
                </a:cubicBezTo>
                <a:cubicBezTo>
                  <a:pt x="133" y="920"/>
                  <a:pt x="134" y="920"/>
                  <a:pt x="135" y="920"/>
                </a:cubicBezTo>
                <a:cubicBezTo>
                  <a:pt x="135" y="920"/>
                  <a:pt x="136" y="920"/>
                  <a:pt x="136" y="921"/>
                </a:cubicBezTo>
                <a:cubicBezTo>
                  <a:pt x="138" y="922"/>
                  <a:pt x="138" y="920"/>
                  <a:pt x="137" y="919"/>
                </a:cubicBezTo>
                <a:cubicBezTo>
                  <a:pt x="137" y="918"/>
                  <a:pt x="136" y="917"/>
                  <a:pt x="136" y="915"/>
                </a:cubicBezTo>
                <a:cubicBezTo>
                  <a:pt x="135" y="914"/>
                  <a:pt x="135" y="913"/>
                  <a:pt x="134" y="912"/>
                </a:cubicBezTo>
                <a:cubicBezTo>
                  <a:pt x="133" y="910"/>
                  <a:pt x="132" y="909"/>
                  <a:pt x="132" y="907"/>
                </a:cubicBezTo>
                <a:cubicBezTo>
                  <a:pt x="132" y="907"/>
                  <a:pt x="133" y="906"/>
                  <a:pt x="132" y="906"/>
                </a:cubicBezTo>
                <a:cubicBezTo>
                  <a:pt x="131" y="905"/>
                  <a:pt x="130" y="905"/>
                  <a:pt x="129" y="904"/>
                </a:cubicBezTo>
                <a:cubicBezTo>
                  <a:pt x="127" y="903"/>
                  <a:pt x="127" y="901"/>
                  <a:pt x="126" y="900"/>
                </a:cubicBezTo>
                <a:cubicBezTo>
                  <a:pt x="125" y="899"/>
                  <a:pt x="123" y="899"/>
                  <a:pt x="122" y="897"/>
                </a:cubicBezTo>
                <a:cubicBezTo>
                  <a:pt x="122" y="897"/>
                  <a:pt x="122" y="896"/>
                  <a:pt x="122" y="896"/>
                </a:cubicBezTo>
                <a:cubicBezTo>
                  <a:pt x="121" y="895"/>
                  <a:pt x="121" y="895"/>
                  <a:pt x="120" y="895"/>
                </a:cubicBezTo>
                <a:cubicBezTo>
                  <a:pt x="119" y="895"/>
                  <a:pt x="118" y="895"/>
                  <a:pt x="118" y="894"/>
                </a:cubicBezTo>
                <a:cubicBezTo>
                  <a:pt x="117" y="894"/>
                  <a:pt x="117" y="893"/>
                  <a:pt x="116" y="893"/>
                </a:cubicBezTo>
                <a:cubicBezTo>
                  <a:pt x="115" y="893"/>
                  <a:pt x="114" y="893"/>
                  <a:pt x="114" y="892"/>
                </a:cubicBezTo>
                <a:cubicBezTo>
                  <a:pt x="112" y="892"/>
                  <a:pt x="111" y="892"/>
                  <a:pt x="110" y="891"/>
                </a:cubicBezTo>
                <a:cubicBezTo>
                  <a:pt x="109" y="890"/>
                  <a:pt x="109" y="888"/>
                  <a:pt x="108" y="887"/>
                </a:cubicBezTo>
                <a:cubicBezTo>
                  <a:pt x="108" y="886"/>
                  <a:pt x="107" y="885"/>
                  <a:pt x="107" y="884"/>
                </a:cubicBezTo>
                <a:cubicBezTo>
                  <a:pt x="107" y="883"/>
                  <a:pt x="107" y="882"/>
                  <a:pt x="107" y="881"/>
                </a:cubicBezTo>
                <a:cubicBezTo>
                  <a:pt x="107" y="879"/>
                  <a:pt x="105" y="878"/>
                  <a:pt x="105" y="876"/>
                </a:cubicBezTo>
                <a:cubicBezTo>
                  <a:pt x="104" y="875"/>
                  <a:pt x="104" y="873"/>
                  <a:pt x="104" y="871"/>
                </a:cubicBezTo>
                <a:cubicBezTo>
                  <a:pt x="104" y="868"/>
                  <a:pt x="101" y="866"/>
                  <a:pt x="99" y="864"/>
                </a:cubicBezTo>
                <a:cubicBezTo>
                  <a:pt x="98" y="863"/>
                  <a:pt x="97" y="862"/>
                  <a:pt x="96" y="862"/>
                </a:cubicBezTo>
                <a:cubicBezTo>
                  <a:pt x="95" y="861"/>
                  <a:pt x="94" y="861"/>
                  <a:pt x="92" y="860"/>
                </a:cubicBezTo>
                <a:cubicBezTo>
                  <a:pt x="90" y="860"/>
                  <a:pt x="89" y="858"/>
                  <a:pt x="87" y="857"/>
                </a:cubicBezTo>
                <a:cubicBezTo>
                  <a:pt x="85" y="856"/>
                  <a:pt x="83" y="856"/>
                  <a:pt x="81" y="856"/>
                </a:cubicBezTo>
                <a:cubicBezTo>
                  <a:pt x="80" y="856"/>
                  <a:pt x="80" y="856"/>
                  <a:pt x="79" y="856"/>
                </a:cubicBezTo>
                <a:cubicBezTo>
                  <a:pt x="77" y="855"/>
                  <a:pt x="75" y="855"/>
                  <a:pt x="74" y="855"/>
                </a:cubicBezTo>
                <a:cubicBezTo>
                  <a:pt x="73" y="855"/>
                  <a:pt x="72" y="855"/>
                  <a:pt x="72" y="855"/>
                </a:cubicBezTo>
                <a:cubicBezTo>
                  <a:pt x="71" y="855"/>
                  <a:pt x="70" y="855"/>
                  <a:pt x="69" y="855"/>
                </a:cubicBezTo>
                <a:cubicBezTo>
                  <a:pt x="69" y="855"/>
                  <a:pt x="68" y="855"/>
                  <a:pt x="68" y="855"/>
                </a:cubicBezTo>
                <a:cubicBezTo>
                  <a:pt x="67" y="854"/>
                  <a:pt x="67" y="854"/>
                  <a:pt x="68" y="854"/>
                </a:cubicBezTo>
                <a:cubicBezTo>
                  <a:pt x="69" y="855"/>
                  <a:pt x="70" y="855"/>
                  <a:pt x="71" y="854"/>
                </a:cubicBezTo>
                <a:cubicBezTo>
                  <a:pt x="73" y="853"/>
                  <a:pt x="74" y="853"/>
                  <a:pt x="75" y="852"/>
                </a:cubicBezTo>
                <a:cubicBezTo>
                  <a:pt x="76" y="852"/>
                  <a:pt x="76" y="850"/>
                  <a:pt x="78" y="850"/>
                </a:cubicBezTo>
                <a:cubicBezTo>
                  <a:pt x="79" y="850"/>
                  <a:pt x="81" y="851"/>
                  <a:pt x="81" y="850"/>
                </a:cubicBezTo>
                <a:cubicBezTo>
                  <a:pt x="82" y="849"/>
                  <a:pt x="82" y="849"/>
                  <a:pt x="82" y="849"/>
                </a:cubicBezTo>
                <a:cubicBezTo>
                  <a:pt x="82" y="848"/>
                  <a:pt x="82" y="848"/>
                  <a:pt x="82" y="847"/>
                </a:cubicBezTo>
                <a:cubicBezTo>
                  <a:pt x="82" y="847"/>
                  <a:pt x="81" y="846"/>
                  <a:pt x="81" y="845"/>
                </a:cubicBezTo>
                <a:cubicBezTo>
                  <a:pt x="81" y="844"/>
                  <a:pt x="81" y="844"/>
                  <a:pt x="80" y="844"/>
                </a:cubicBezTo>
                <a:cubicBezTo>
                  <a:pt x="79" y="844"/>
                  <a:pt x="77" y="845"/>
                  <a:pt x="77" y="844"/>
                </a:cubicBezTo>
                <a:cubicBezTo>
                  <a:pt x="77" y="843"/>
                  <a:pt x="79" y="843"/>
                  <a:pt x="80" y="843"/>
                </a:cubicBezTo>
                <a:cubicBezTo>
                  <a:pt x="81" y="843"/>
                  <a:pt x="81" y="842"/>
                  <a:pt x="82" y="842"/>
                </a:cubicBezTo>
                <a:cubicBezTo>
                  <a:pt x="82" y="841"/>
                  <a:pt x="83" y="841"/>
                  <a:pt x="84" y="841"/>
                </a:cubicBezTo>
                <a:cubicBezTo>
                  <a:pt x="84" y="840"/>
                  <a:pt x="85" y="839"/>
                  <a:pt x="85" y="838"/>
                </a:cubicBezTo>
                <a:cubicBezTo>
                  <a:pt x="85" y="837"/>
                  <a:pt x="87" y="836"/>
                  <a:pt x="88" y="835"/>
                </a:cubicBezTo>
                <a:cubicBezTo>
                  <a:pt x="89" y="834"/>
                  <a:pt x="91" y="833"/>
                  <a:pt x="91" y="831"/>
                </a:cubicBezTo>
                <a:cubicBezTo>
                  <a:pt x="92" y="830"/>
                  <a:pt x="92" y="828"/>
                  <a:pt x="93" y="827"/>
                </a:cubicBezTo>
                <a:cubicBezTo>
                  <a:pt x="94" y="826"/>
                  <a:pt x="95" y="825"/>
                  <a:pt x="95" y="824"/>
                </a:cubicBezTo>
                <a:cubicBezTo>
                  <a:pt x="95" y="823"/>
                  <a:pt x="95" y="821"/>
                  <a:pt x="96" y="820"/>
                </a:cubicBezTo>
                <a:cubicBezTo>
                  <a:pt x="96" y="820"/>
                  <a:pt x="97" y="819"/>
                  <a:pt x="98" y="818"/>
                </a:cubicBezTo>
                <a:cubicBezTo>
                  <a:pt x="98" y="818"/>
                  <a:pt x="98" y="817"/>
                  <a:pt x="98" y="816"/>
                </a:cubicBezTo>
                <a:cubicBezTo>
                  <a:pt x="98" y="816"/>
                  <a:pt x="99" y="815"/>
                  <a:pt x="99" y="815"/>
                </a:cubicBezTo>
                <a:cubicBezTo>
                  <a:pt x="100" y="814"/>
                  <a:pt x="101" y="812"/>
                  <a:pt x="100" y="811"/>
                </a:cubicBezTo>
                <a:cubicBezTo>
                  <a:pt x="99" y="810"/>
                  <a:pt x="97" y="810"/>
                  <a:pt x="96" y="810"/>
                </a:cubicBezTo>
                <a:cubicBezTo>
                  <a:pt x="95" y="810"/>
                  <a:pt x="94" y="810"/>
                  <a:pt x="92" y="810"/>
                </a:cubicBezTo>
                <a:cubicBezTo>
                  <a:pt x="92" y="810"/>
                  <a:pt x="91" y="810"/>
                  <a:pt x="90" y="810"/>
                </a:cubicBezTo>
                <a:cubicBezTo>
                  <a:pt x="89" y="810"/>
                  <a:pt x="89" y="810"/>
                  <a:pt x="88" y="809"/>
                </a:cubicBezTo>
                <a:cubicBezTo>
                  <a:pt x="87" y="809"/>
                  <a:pt x="85" y="810"/>
                  <a:pt x="84" y="809"/>
                </a:cubicBezTo>
                <a:cubicBezTo>
                  <a:pt x="82" y="809"/>
                  <a:pt x="81" y="808"/>
                  <a:pt x="80" y="809"/>
                </a:cubicBezTo>
                <a:cubicBezTo>
                  <a:pt x="77" y="809"/>
                  <a:pt x="74" y="807"/>
                  <a:pt x="72" y="807"/>
                </a:cubicBezTo>
                <a:cubicBezTo>
                  <a:pt x="70" y="807"/>
                  <a:pt x="69" y="808"/>
                  <a:pt x="68" y="808"/>
                </a:cubicBezTo>
                <a:cubicBezTo>
                  <a:pt x="66" y="809"/>
                  <a:pt x="65" y="808"/>
                  <a:pt x="63" y="809"/>
                </a:cubicBezTo>
                <a:cubicBezTo>
                  <a:pt x="62" y="809"/>
                  <a:pt x="61" y="810"/>
                  <a:pt x="59" y="810"/>
                </a:cubicBezTo>
                <a:cubicBezTo>
                  <a:pt x="59" y="810"/>
                  <a:pt x="58" y="810"/>
                  <a:pt x="57" y="810"/>
                </a:cubicBezTo>
                <a:cubicBezTo>
                  <a:pt x="57" y="810"/>
                  <a:pt x="57" y="811"/>
                  <a:pt x="56" y="811"/>
                </a:cubicBezTo>
                <a:cubicBezTo>
                  <a:pt x="55" y="812"/>
                  <a:pt x="55" y="812"/>
                  <a:pt x="54" y="812"/>
                </a:cubicBezTo>
                <a:cubicBezTo>
                  <a:pt x="53" y="812"/>
                  <a:pt x="53" y="813"/>
                  <a:pt x="52" y="813"/>
                </a:cubicBezTo>
                <a:cubicBezTo>
                  <a:pt x="52" y="813"/>
                  <a:pt x="51" y="814"/>
                  <a:pt x="51" y="813"/>
                </a:cubicBezTo>
                <a:cubicBezTo>
                  <a:pt x="51" y="812"/>
                  <a:pt x="51" y="811"/>
                  <a:pt x="52" y="811"/>
                </a:cubicBezTo>
                <a:cubicBezTo>
                  <a:pt x="52" y="811"/>
                  <a:pt x="52" y="811"/>
                  <a:pt x="52" y="810"/>
                </a:cubicBezTo>
                <a:cubicBezTo>
                  <a:pt x="52" y="810"/>
                  <a:pt x="52" y="810"/>
                  <a:pt x="52" y="809"/>
                </a:cubicBezTo>
                <a:cubicBezTo>
                  <a:pt x="52" y="809"/>
                  <a:pt x="53" y="809"/>
                  <a:pt x="53" y="809"/>
                </a:cubicBezTo>
                <a:cubicBezTo>
                  <a:pt x="53" y="809"/>
                  <a:pt x="53" y="809"/>
                  <a:pt x="54" y="808"/>
                </a:cubicBezTo>
                <a:cubicBezTo>
                  <a:pt x="54" y="807"/>
                  <a:pt x="55" y="807"/>
                  <a:pt x="56" y="807"/>
                </a:cubicBezTo>
                <a:cubicBezTo>
                  <a:pt x="58" y="808"/>
                  <a:pt x="57" y="807"/>
                  <a:pt x="58" y="806"/>
                </a:cubicBezTo>
                <a:cubicBezTo>
                  <a:pt x="59" y="805"/>
                  <a:pt x="60" y="805"/>
                  <a:pt x="59" y="804"/>
                </a:cubicBezTo>
                <a:cubicBezTo>
                  <a:pt x="59" y="804"/>
                  <a:pt x="58" y="805"/>
                  <a:pt x="57" y="804"/>
                </a:cubicBezTo>
                <a:cubicBezTo>
                  <a:pt x="57" y="804"/>
                  <a:pt x="56" y="804"/>
                  <a:pt x="56" y="804"/>
                </a:cubicBezTo>
                <a:cubicBezTo>
                  <a:pt x="55" y="804"/>
                  <a:pt x="54" y="804"/>
                  <a:pt x="54" y="803"/>
                </a:cubicBezTo>
                <a:cubicBezTo>
                  <a:pt x="55" y="803"/>
                  <a:pt x="55" y="804"/>
                  <a:pt x="56" y="803"/>
                </a:cubicBezTo>
                <a:cubicBezTo>
                  <a:pt x="57" y="802"/>
                  <a:pt x="56" y="802"/>
                  <a:pt x="55" y="802"/>
                </a:cubicBezTo>
                <a:cubicBezTo>
                  <a:pt x="55" y="801"/>
                  <a:pt x="55" y="801"/>
                  <a:pt x="55" y="801"/>
                </a:cubicBezTo>
                <a:cubicBezTo>
                  <a:pt x="57" y="801"/>
                  <a:pt x="57" y="800"/>
                  <a:pt x="58" y="799"/>
                </a:cubicBezTo>
                <a:cubicBezTo>
                  <a:pt x="59" y="799"/>
                  <a:pt x="60" y="798"/>
                  <a:pt x="61" y="798"/>
                </a:cubicBezTo>
                <a:cubicBezTo>
                  <a:pt x="63" y="797"/>
                  <a:pt x="63" y="796"/>
                  <a:pt x="65" y="795"/>
                </a:cubicBezTo>
                <a:cubicBezTo>
                  <a:pt x="65" y="795"/>
                  <a:pt x="66" y="795"/>
                  <a:pt x="67" y="794"/>
                </a:cubicBezTo>
                <a:cubicBezTo>
                  <a:pt x="67" y="794"/>
                  <a:pt x="67" y="793"/>
                  <a:pt x="68" y="793"/>
                </a:cubicBezTo>
                <a:cubicBezTo>
                  <a:pt x="69" y="792"/>
                  <a:pt x="70" y="791"/>
                  <a:pt x="71" y="791"/>
                </a:cubicBezTo>
                <a:cubicBezTo>
                  <a:pt x="72" y="790"/>
                  <a:pt x="72" y="789"/>
                  <a:pt x="73" y="788"/>
                </a:cubicBezTo>
                <a:cubicBezTo>
                  <a:pt x="74" y="787"/>
                  <a:pt x="76" y="787"/>
                  <a:pt x="75" y="785"/>
                </a:cubicBezTo>
                <a:cubicBezTo>
                  <a:pt x="75" y="785"/>
                  <a:pt x="74" y="784"/>
                  <a:pt x="75" y="784"/>
                </a:cubicBezTo>
                <a:cubicBezTo>
                  <a:pt x="75" y="783"/>
                  <a:pt x="75" y="783"/>
                  <a:pt x="76" y="783"/>
                </a:cubicBezTo>
                <a:cubicBezTo>
                  <a:pt x="77" y="782"/>
                  <a:pt x="77" y="780"/>
                  <a:pt x="76" y="781"/>
                </a:cubicBezTo>
                <a:cubicBezTo>
                  <a:pt x="75" y="781"/>
                  <a:pt x="75" y="782"/>
                  <a:pt x="74" y="781"/>
                </a:cubicBezTo>
                <a:cubicBezTo>
                  <a:pt x="73" y="781"/>
                  <a:pt x="73" y="780"/>
                  <a:pt x="72" y="780"/>
                </a:cubicBezTo>
                <a:cubicBezTo>
                  <a:pt x="72" y="780"/>
                  <a:pt x="71" y="781"/>
                  <a:pt x="70" y="780"/>
                </a:cubicBezTo>
                <a:cubicBezTo>
                  <a:pt x="70" y="780"/>
                  <a:pt x="70" y="779"/>
                  <a:pt x="69" y="779"/>
                </a:cubicBezTo>
                <a:cubicBezTo>
                  <a:pt x="68" y="780"/>
                  <a:pt x="67" y="782"/>
                  <a:pt x="66" y="782"/>
                </a:cubicBezTo>
                <a:cubicBezTo>
                  <a:pt x="65" y="782"/>
                  <a:pt x="65" y="781"/>
                  <a:pt x="64" y="781"/>
                </a:cubicBezTo>
                <a:cubicBezTo>
                  <a:pt x="63" y="782"/>
                  <a:pt x="62" y="783"/>
                  <a:pt x="61" y="783"/>
                </a:cubicBezTo>
                <a:cubicBezTo>
                  <a:pt x="60" y="783"/>
                  <a:pt x="59" y="784"/>
                  <a:pt x="58" y="783"/>
                </a:cubicBezTo>
                <a:cubicBezTo>
                  <a:pt x="57" y="783"/>
                  <a:pt x="57" y="783"/>
                  <a:pt x="56" y="783"/>
                </a:cubicBezTo>
                <a:cubicBezTo>
                  <a:pt x="55" y="783"/>
                  <a:pt x="54" y="783"/>
                  <a:pt x="54" y="784"/>
                </a:cubicBezTo>
                <a:cubicBezTo>
                  <a:pt x="53" y="785"/>
                  <a:pt x="53" y="784"/>
                  <a:pt x="52" y="784"/>
                </a:cubicBezTo>
                <a:cubicBezTo>
                  <a:pt x="51" y="783"/>
                  <a:pt x="51" y="784"/>
                  <a:pt x="50" y="784"/>
                </a:cubicBezTo>
                <a:cubicBezTo>
                  <a:pt x="50" y="785"/>
                  <a:pt x="49" y="786"/>
                  <a:pt x="48" y="785"/>
                </a:cubicBezTo>
                <a:cubicBezTo>
                  <a:pt x="48" y="785"/>
                  <a:pt x="48" y="784"/>
                  <a:pt x="48" y="784"/>
                </a:cubicBezTo>
                <a:cubicBezTo>
                  <a:pt x="48" y="784"/>
                  <a:pt x="48" y="784"/>
                  <a:pt x="48" y="783"/>
                </a:cubicBezTo>
                <a:cubicBezTo>
                  <a:pt x="47" y="782"/>
                  <a:pt x="45" y="782"/>
                  <a:pt x="44" y="783"/>
                </a:cubicBezTo>
                <a:cubicBezTo>
                  <a:pt x="44" y="784"/>
                  <a:pt x="44" y="784"/>
                  <a:pt x="43" y="785"/>
                </a:cubicBezTo>
                <a:cubicBezTo>
                  <a:pt x="42" y="786"/>
                  <a:pt x="42" y="785"/>
                  <a:pt x="42" y="784"/>
                </a:cubicBezTo>
                <a:cubicBezTo>
                  <a:pt x="41" y="784"/>
                  <a:pt x="43" y="781"/>
                  <a:pt x="41" y="782"/>
                </a:cubicBezTo>
                <a:cubicBezTo>
                  <a:pt x="40" y="782"/>
                  <a:pt x="40" y="783"/>
                  <a:pt x="39" y="783"/>
                </a:cubicBezTo>
                <a:cubicBezTo>
                  <a:pt x="38" y="783"/>
                  <a:pt x="38" y="781"/>
                  <a:pt x="37" y="781"/>
                </a:cubicBezTo>
                <a:cubicBezTo>
                  <a:pt x="37" y="780"/>
                  <a:pt x="36" y="781"/>
                  <a:pt x="36" y="782"/>
                </a:cubicBezTo>
                <a:cubicBezTo>
                  <a:pt x="35" y="783"/>
                  <a:pt x="35" y="783"/>
                  <a:pt x="35" y="783"/>
                </a:cubicBezTo>
                <a:cubicBezTo>
                  <a:pt x="34" y="784"/>
                  <a:pt x="33" y="784"/>
                  <a:pt x="34" y="785"/>
                </a:cubicBezTo>
                <a:cubicBezTo>
                  <a:pt x="34" y="786"/>
                  <a:pt x="34" y="786"/>
                  <a:pt x="34" y="787"/>
                </a:cubicBezTo>
                <a:cubicBezTo>
                  <a:pt x="34" y="787"/>
                  <a:pt x="34" y="788"/>
                  <a:pt x="34" y="789"/>
                </a:cubicBezTo>
                <a:cubicBezTo>
                  <a:pt x="34" y="790"/>
                  <a:pt x="37" y="791"/>
                  <a:pt x="35" y="792"/>
                </a:cubicBezTo>
                <a:cubicBezTo>
                  <a:pt x="34" y="792"/>
                  <a:pt x="33" y="792"/>
                  <a:pt x="33" y="792"/>
                </a:cubicBezTo>
                <a:cubicBezTo>
                  <a:pt x="32" y="792"/>
                  <a:pt x="31" y="792"/>
                  <a:pt x="30" y="792"/>
                </a:cubicBezTo>
                <a:cubicBezTo>
                  <a:pt x="30" y="791"/>
                  <a:pt x="29" y="791"/>
                  <a:pt x="29" y="792"/>
                </a:cubicBezTo>
                <a:cubicBezTo>
                  <a:pt x="29" y="792"/>
                  <a:pt x="29" y="793"/>
                  <a:pt x="30" y="794"/>
                </a:cubicBezTo>
                <a:cubicBezTo>
                  <a:pt x="30" y="794"/>
                  <a:pt x="31" y="794"/>
                  <a:pt x="31" y="794"/>
                </a:cubicBezTo>
                <a:cubicBezTo>
                  <a:pt x="32" y="795"/>
                  <a:pt x="30" y="797"/>
                  <a:pt x="29" y="797"/>
                </a:cubicBezTo>
                <a:cubicBezTo>
                  <a:pt x="28" y="796"/>
                  <a:pt x="28" y="796"/>
                  <a:pt x="27" y="796"/>
                </a:cubicBezTo>
                <a:cubicBezTo>
                  <a:pt x="27" y="796"/>
                  <a:pt x="27" y="797"/>
                  <a:pt x="28" y="798"/>
                </a:cubicBezTo>
                <a:cubicBezTo>
                  <a:pt x="28" y="798"/>
                  <a:pt x="29" y="798"/>
                  <a:pt x="29" y="799"/>
                </a:cubicBezTo>
                <a:cubicBezTo>
                  <a:pt x="30" y="799"/>
                  <a:pt x="29" y="800"/>
                  <a:pt x="30" y="800"/>
                </a:cubicBezTo>
                <a:cubicBezTo>
                  <a:pt x="31" y="800"/>
                  <a:pt x="34" y="801"/>
                  <a:pt x="33" y="802"/>
                </a:cubicBezTo>
                <a:cubicBezTo>
                  <a:pt x="32" y="804"/>
                  <a:pt x="31" y="801"/>
                  <a:pt x="30" y="801"/>
                </a:cubicBezTo>
                <a:cubicBezTo>
                  <a:pt x="30" y="802"/>
                  <a:pt x="29" y="802"/>
                  <a:pt x="28" y="803"/>
                </a:cubicBezTo>
                <a:cubicBezTo>
                  <a:pt x="27" y="803"/>
                  <a:pt x="26" y="804"/>
                  <a:pt x="26" y="803"/>
                </a:cubicBezTo>
                <a:cubicBezTo>
                  <a:pt x="25" y="802"/>
                  <a:pt x="26" y="801"/>
                  <a:pt x="25" y="801"/>
                </a:cubicBezTo>
                <a:cubicBezTo>
                  <a:pt x="24" y="801"/>
                  <a:pt x="24" y="802"/>
                  <a:pt x="24" y="802"/>
                </a:cubicBezTo>
                <a:cubicBezTo>
                  <a:pt x="24" y="803"/>
                  <a:pt x="24" y="804"/>
                  <a:pt x="23" y="803"/>
                </a:cubicBezTo>
                <a:cubicBezTo>
                  <a:pt x="22" y="803"/>
                  <a:pt x="22" y="802"/>
                  <a:pt x="21" y="803"/>
                </a:cubicBezTo>
                <a:cubicBezTo>
                  <a:pt x="20" y="803"/>
                  <a:pt x="21" y="805"/>
                  <a:pt x="21" y="807"/>
                </a:cubicBezTo>
                <a:cubicBezTo>
                  <a:pt x="21" y="807"/>
                  <a:pt x="21" y="808"/>
                  <a:pt x="21" y="808"/>
                </a:cubicBezTo>
                <a:cubicBezTo>
                  <a:pt x="22" y="809"/>
                  <a:pt x="23" y="808"/>
                  <a:pt x="23" y="809"/>
                </a:cubicBezTo>
                <a:cubicBezTo>
                  <a:pt x="24" y="809"/>
                  <a:pt x="23" y="810"/>
                  <a:pt x="24" y="811"/>
                </a:cubicBezTo>
                <a:cubicBezTo>
                  <a:pt x="24" y="811"/>
                  <a:pt x="25" y="811"/>
                  <a:pt x="26" y="812"/>
                </a:cubicBezTo>
                <a:cubicBezTo>
                  <a:pt x="26" y="812"/>
                  <a:pt x="26" y="813"/>
                  <a:pt x="25" y="813"/>
                </a:cubicBezTo>
                <a:cubicBezTo>
                  <a:pt x="24" y="813"/>
                  <a:pt x="24" y="812"/>
                  <a:pt x="23" y="812"/>
                </a:cubicBezTo>
                <a:cubicBezTo>
                  <a:pt x="23" y="812"/>
                  <a:pt x="22" y="812"/>
                  <a:pt x="22" y="811"/>
                </a:cubicBezTo>
                <a:cubicBezTo>
                  <a:pt x="21" y="811"/>
                  <a:pt x="21" y="810"/>
                  <a:pt x="20" y="810"/>
                </a:cubicBezTo>
                <a:cubicBezTo>
                  <a:pt x="20" y="810"/>
                  <a:pt x="20" y="812"/>
                  <a:pt x="20" y="813"/>
                </a:cubicBezTo>
                <a:cubicBezTo>
                  <a:pt x="20" y="814"/>
                  <a:pt x="21" y="814"/>
                  <a:pt x="22" y="815"/>
                </a:cubicBezTo>
                <a:close/>
                <a:moveTo>
                  <a:pt x="71" y="776"/>
                </a:moveTo>
                <a:cubicBezTo>
                  <a:pt x="71" y="776"/>
                  <a:pt x="71" y="777"/>
                  <a:pt x="72" y="777"/>
                </a:cubicBezTo>
                <a:cubicBezTo>
                  <a:pt x="72" y="778"/>
                  <a:pt x="73" y="777"/>
                  <a:pt x="72" y="776"/>
                </a:cubicBezTo>
                <a:cubicBezTo>
                  <a:pt x="71" y="775"/>
                  <a:pt x="71" y="772"/>
                  <a:pt x="69" y="773"/>
                </a:cubicBezTo>
                <a:cubicBezTo>
                  <a:pt x="68" y="773"/>
                  <a:pt x="68" y="774"/>
                  <a:pt x="68" y="774"/>
                </a:cubicBezTo>
                <a:cubicBezTo>
                  <a:pt x="69" y="775"/>
                  <a:pt x="70" y="775"/>
                  <a:pt x="71" y="776"/>
                </a:cubicBezTo>
                <a:close/>
                <a:moveTo>
                  <a:pt x="85" y="1030"/>
                </a:moveTo>
                <a:cubicBezTo>
                  <a:pt x="86" y="1030"/>
                  <a:pt x="87" y="1028"/>
                  <a:pt x="86" y="1028"/>
                </a:cubicBezTo>
                <a:cubicBezTo>
                  <a:pt x="85" y="1028"/>
                  <a:pt x="84" y="1030"/>
                  <a:pt x="85" y="1030"/>
                </a:cubicBezTo>
                <a:close/>
                <a:moveTo>
                  <a:pt x="92" y="1035"/>
                </a:moveTo>
                <a:cubicBezTo>
                  <a:pt x="91" y="1035"/>
                  <a:pt x="90" y="1036"/>
                  <a:pt x="92" y="1036"/>
                </a:cubicBezTo>
                <a:cubicBezTo>
                  <a:pt x="92" y="1036"/>
                  <a:pt x="93" y="1036"/>
                  <a:pt x="93" y="1037"/>
                </a:cubicBezTo>
                <a:cubicBezTo>
                  <a:pt x="93" y="1037"/>
                  <a:pt x="93" y="1038"/>
                  <a:pt x="94" y="1037"/>
                </a:cubicBezTo>
                <a:cubicBezTo>
                  <a:pt x="94" y="1037"/>
                  <a:pt x="95" y="1035"/>
                  <a:pt x="95" y="1035"/>
                </a:cubicBezTo>
                <a:cubicBezTo>
                  <a:pt x="95" y="1034"/>
                  <a:pt x="92" y="1034"/>
                  <a:pt x="92" y="1035"/>
                </a:cubicBezTo>
                <a:close/>
                <a:moveTo>
                  <a:pt x="293" y="645"/>
                </a:moveTo>
                <a:cubicBezTo>
                  <a:pt x="293" y="646"/>
                  <a:pt x="296" y="646"/>
                  <a:pt x="296" y="646"/>
                </a:cubicBezTo>
                <a:cubicBezTo>
                  <a:pt x="298" y="644"/>
                  <a:pt x="294" y="643"/>
                  <a:pt x="293" y="645"/>
                </a:cubicBezTo>
                <a:close/>
                <a:moveTo>
                  <a:pt x="71" y="772"/>
                </a:moveTo>
                <a:cubicBezTo>
                  <a:pt x="72" y="772"/>
                  <a:pt x="72" y="771"/>
                  <a:pt x="73" y="772"/>
                </a:cubicBezTo>
                <a:cubicBezTo>
                  <a:pt x="73" y="772"/>
                  <a:pt x="74" y="772"/>
                  <a:pt x="74" y="773"/>
                </a:cubicBezTo>
                <a:cubicBezTo>
                  <a:pt x="76" y="773"/>
                  <a:pt x="77" y="773"/>
                  <a:pt x="78" y="774"/>
                </a:cubicBezTo>
                <a:cubicBezTo>
                  <a:pt x="79" y="775"/>
                  <a:pt x="80" y="776"/>
                  <a:pt x="81" y="774"/>
                </a:cubicBezTo>
                <a:cubicBezTo>
                  <a:pt x="81" y="773"/>
                  <a:pt x="81" y="773"/>
                  <a:pt x="81" y="773"/>
                </a:cubicBezTo>
                <a:cubicBezTo>
                  <a:pt x="82" y="772"/>
                  <a:pt x="82" y="773"/>
                  <a:pt x="82" y="772"/>
                </a:cubicBezTo>
                <a:cubicBezTo>
                  <a:pt x="81" y="771"/>
                  <a:pt x="81" y="772"/>
                  <a:pt x="81" y="772"/>
                </a:cubicBezTo>
                <a:cubicBezTo>
                  <a:pt x="80" y="772"/>
                  <a:pt x="79" y="772"/>
                  <a:pt x="79" y="772"/>
                </a:cubicBezTo>
                <a:cubicBezTo>
                  <a:pt x="78" y="771"/>
                  <a:pt x="79" y="771"/>
                  <a:pt x="78" y="770"/>
                </a:cubicBezTo>
                <a:cubicBezTo>
                  <a:pt x="77" y="770"/>
                  <a:pt x="76" y="770"/>
                  <a:pt x="76" y="770"/>
                </a:cubicBezTo>
                <a:cubicBezTo>
                  <a:pt x="75" y="770"/>
                  <a:pt x="74" y="770"/>
                  <a:pt x="74" y="769"/>
                </a:cubicBezTo>
                <a:cubicBezTo>
                  <a:pt x="74" y="768"/>
                  <a:pt x="75" y="769"/>
                  <a:pt x="76" y="769"/>
                </a:cubicBezTo>
                <a:cubicBezTo>
                  <a:pt x="76" y="769"/>
                  <a:pt x="77" y="769"/>
                  <a:pt x="77" y="768"/>
                </a:cubicBezTo>
                <a:cubicBezTo>
                  <a:pt x="77" y="767"/>
                  <a:pt x="76" y="768"/>
                  <a:pt x="76" y="767"/>
                </a:cubicBezTo>
                <a:cubicBezTo>
                  <a:pt x="75" y="767"/>
                  <a:pt x="75" y="767"/>
                  <a:pt x="74" y="766"/>
                </a:cubicBezTo>
                <a:cubicBezTo>
                  <a:pt x="74" y="766"/>
                  <a:pt x="74" y="766"/>
                  <a:pt x="73" y="766"/>
                </a:cubicBezTo>
                <a:cubicBezTo>
                  <a:pt x="73" y="765"/>
                  <a:pt x="73" y="765"/>
                  <a:pt x="73" y="764"/>
                </a:cubicBezTo>
                <a:cubicBezTo>
                  <a:pt x="73" y="764"/>
                  <a:pt x="72" y="763"/>
                  <a:pt x="71" y="764"/>
                </a:cubicBezTo>
                <a:cubicBezTo>
                  <a:pt x="70" y="765"/>
                  <a:pt x="72" y="766"/>
                  <a:pt x="71" y="766"/>
                </a:cubicBezTo>
                <a:cubicBezTo>
                  <a:pt x="71" y="767"/>
                  <a:pt x="70" y="767"/>
                  <a:pt x="69" y="768"/>
                </a:cubicBezTo>
                <a:cubicBezTo>
                  <a:pt x="69" y="769"/>
                  <a:pt x="69" y="771"/>
                  <a:pt x="71" y="772"/>
                </a:cubicBezTo>
                <a:close/>
                <a:moveTo>
                  <a:pt x="294" y="639"/>
                </a:moveTo>
                <a:cubicBezTo>
                  <a:pt x="295" y="639"/>
                  <a:pt x="295" y="639"/>
                  <a:pt x="295" y="640"/>
                </a:cubicBezTo>
                <a:cubicBezTo>
                  <a:pt x="296" y="640"/>
                  <a:pt x="297" y="641"/>
                  <a:pt x="297" y="640"/>
                </a:cubicBezTo>
                <a:cubicBezTo>
                  <a:pt x="297" y="639"/>
                  <a:pt x="296" y="638"/>
                  <a:pt x="296" y="638"/>
                </a:cubicBezTo>
                <a:cubicBezTo>
                  <a:pt x="296" y="637"/>
                  <a:pt x="296" y="636"/>
                  <a:pt x="295" y="636"/>
                </a:cubicBezTo>
                <a:cubicBezTo>
                  <a:pt x="294" y="636"/>
                  <a:pt x="294" y="637"/>
                  <a:pt x="293" y="637"/>
                </a:cubicBezTo>
                <a:cubicBezTo>
                  <a:pt x="292" y="637"/>
                  <a:pt x="291" y="637"/>
                  <a:pt x="291" y="637"/>
                </a:cubicBezTo>
                <a:cubicBezTo>
                  <a:pt x="290" y="638"/>
                  <a:pt x="290" y="638"/>
                  <a:pt x="291" y="639"/>
                </a:cubicBezTo>
                <a:cubicBezTo>
                  <a:pt x="292" y="639"/>
                  <a:pt x="293" y="639"/>
                  <a:pt x="294" y="639"/>
                </a:cubicBezTo>
                <a:close/>
                <a:moveTo>
                  <a:pt x="301" y="644"/>
                </a:moveTo>
                <a:cubicBezTo>
                  <a:pt x="302" y="644"/>
                  <a:pt x="302" y="644"/>
                  <a:pt x="303" y="644"/>
                </a:cubicBezTo>
                <a:cubicBezTo>
                  <a:pt x="304" y="645"/>
                  <a:pt x="305" y="644"/>
                  <a:pt x="304" y="643"/>
                </a:cubicBezTo>
                <a:cubicBezTo>
                  <a:pt x="304" y="643"/>
                  <a:pt x="302" y="642"/>
                  <a:pt x="301" y="642"/>
                </a:cubicBezTo>
                <a:cubicBezTo>
                  <a:pt x="300" y="642"/>
                  <a:pt x="299" y="643"/>
                  <a:pt x="300" y="644"/>
                </a:cubicBezTo>
                <a:cubicBezTo>
                  <a:pt x="300" y="645"/>
                  <a:pt x="301" y="644"/>
                  <a:pt x="301" y="644"/>
                </a:cubicBezTo>
                <a:close/>
                <a:moveTo>
                  <a:pt x="30" y="865"/>
                </a:moveTo>
                <a:cubicBezTo>
                  <a:pt x="30" y="866"/>
                  <a:pt x="31" y="867"/>
                  <a:pt x="31" y="868"/>
                </a:cubicBezTo>
                <a:cubicBezTo>
                  <a:pt x="31" y="870"/>
                  <a:pt x="31" y="870"/>
                  <a:pt x="33" y="871"/>
                </a:cubicBezTo>
                <a:cubicBezTo>
                  <a:pt x="34" y="871"/>
                  <a:pt x="34" y="872"/>
                  <a:pt x="35" y="871"/>
                </a:cubicBezTo>
                <a:cubicBezTo>
                  <a:pt x="36" y="871"/>
                  <a:pt x="35" y="870"/>
                  <a:pt x="35" y="869"/>
                </a:cubicBezTo>
                <a:cubicBezTo>
                  <a:pt x="35" y="868"/>
                  <a:pt x="35" y="868"/>
                  <a:pt x="35" y="867"/>
                </a:cubicBezTo>
                <a:cubicBezTo>
                  <a:pt x="34" y="867"/>
                  <a:pt x="34" y="867"/>
                  <a:pt x="34" y="866"/>
                </a:cubicBezTo>
                <a:cubicBezTo>
                  <a:pt x="33" y="866"/>
                  <a:pt x="34" y="865"/>
                  <a:pt x="34" y="865"/>
                </a:cubicBezTo>
                <a:cubicBezTo>
                  <a:pt x="33" y="863"/>
                  <a:pt x="30" y="863"/>
                  <a:pt x="30" y="865"/>
                </a:cubicBezTo>
                <a:close/>
                <a:moveTo>
                  <a:pt x="112" y="997"/>
                </a:moveTo>
                <a:cubicBezTo>
                  <a:pt x="112" y="997"/>
                  <a:pt x="111" y="997"/>
                  <a:pt x="111" y="997"/>
                </a:cubicBezTo>
                <a:cubicBezTo>
                  <a:pt x="110" y="997"/>
                  <a:pt x="111" y="996"/>
                  <a:pt x="110" y="996"/>
                </a:cubicBezTo>
                <a:cubicBezTo>
                  <a:pt x="109" y="995"/>
                  <a:pt x="109" y="996"/>
                  <a:pt x="109" y="997"/>
                </a:cubicBezTo>
                <a:cubicBezTo>
                  <a:pt x="108" y="997"/>
                  <a:pt x="106" y="997"/>
                  <a:pt x="105" y="998"/>
                </a:cubicBezTo>
                <a:cubicBezTo>
                  <a:pt x="104" y="999"/>
                  <a:pt x="106" y="999"/>
                  <a:pt x="106" y="1000"/>
                </a:cubicBezTo>
                <a:cubicBezTo>
                  <a:pt x="107" y="1000"/>
                  <a:pt x="108" y="1000"/>
                  <a:pt x="109" y="1001"/>
                </a:cubicBezTo>
                <a:cubicBezTo>
                  <a:pt x="109" y="1001"/>
                  <a:pt x="109" y="1002"/>
                  <a:pt x="109" y="1002"/>
                </a:cubicBezTo>
                <a:cubicBezTo>
                  <a:pt x="110" y="1002"/>
                  <a:pt x="110" y="1001"/>
                  <a:pt x="111" y="1001"/>
                </a:cubicBezTo>
                <a:cubicBezTo>
                  <a:pt x="112" y="1001"/>
                  <a:pt x="112" y="1001"/>
                  <a:pt x="113" y="1000"/>
                </a:cubicBezTo>
                <a:cubicBezTo>
                  <a:pt x="113" y="1000"/>
                  <a:pt x="113" y="999"/>
                  <a:pt x="113" y="999"/>
                </a:cubicBezTo>
                <a:cubicBezTo>
                  <a:pt x="113" y="999"/>
                  <a:pt x="113" y="999"/>
                  <a:pt x="114" y="999"/>
                </a:cubicBezTo>
                <a:cubicBezTo>
                  <a:pt x="114" y="999"/>
                  <a:pt x="115" y="999"/>
                  <a:pt x="115" y="998"/>
                </a:cubicBezTo>
                <a:cubicBezTo>
                  <a:pt x="114" y="997"/>
                  <a:pt x="113" y="998"/>
                  <a:pt x="113" y="997"/>
                </a:cubicBezTo>
                <a:cubicBezTo>
                  <a:pt x="113" y="997"/>
                  <a:pt x="113" y="997"/>
                  <a:pt x="112" y="997"/>
                </a:cubicBezTo>
                <a:close/>
                <a:moveTo>
                  <a:pt x="12" y="826"/>
                </a:moveTo>
                <a:cubicBezTo>
                  <a:pt x="11" y="826"/>
                  <a:pt x="11" y="826"/>
                  <a:pt x="10" y="826"/>
                </a:cubicBezTo>
                <a:cubicBezTo>
                  <a:pt x="10" y="826"/>
                  <a:pt x="9" y="826"/>
                  <a:pt x="8" y="827"/>
                </a:cubicBezTo>
                <a:cubicBezTo>
                  <a:pt x="8" y="827"/>
                  <a:pt x="9" y="828"/>
                  <a:pt x="9" y="828"/>
                </a:cubicBezTo>
                <a:cubicBezTo>
                  <a:pt x="10" y="828"/>
                  <a:pt x="10" y="828"/>
                  <a:pt x="10" y="829"/>
                </a:cubicBezTo>
                <a:cubicBezTo>
                  <a:pt x="10" y="829"/>
                  <a:pt x="10" y="830"/>
                  <a:pt x="11" y="830"/>
                </a:cubicBezTo>
                <a:cubicBezTo>
                  <a:pt x="12" y="829"/>
                  <a:pt x="11" y="829"/>
                  <a:pt x="12" y="828"/>
                </a:cubicBezTo>
                <a:cubicBezTo>
                  <a:pt x="12" y="828"/>
                  <a:pt x="14" y="827"/>
                  <a:pt x="12" y="826"/>
                </a:cubicBezTo>
                <a:close/>
                <a:moveTo>
                  <a:pt x="19" y="860"/>
                </a:moveTo>
                <a:cubicBezTo>
                  <a:pt x="20" y="858"/>
                  <a:pt x="21" y="857"/>
                  <a:pt x="21" y="856"/>
                </a:cubicBezTo>
                <a:cubicBezTo>
                  <a:pt x="22" y="855"/>
                  <a:pt x="23" y="853"/>
                  <a:pt x="23" y="852"/>
                </a:cubicBezTo>
                <a:cubicBezTo>
                  <a:pt x="22" y="851"/>
                  <a:pt x="21" y="853"/>
                  <a:pt x="20" y="853"/>
                </a:cubicBezTo>
                <a:cubicBezTo>
                  <a:pt x="20" y="854"/>
                  <a:pt x="19" y="854"/>
                  <a:pt x="19" y="854"/>
                </a:cubicBezTo>
                <a:cubicBezTo>
                  <a:pt x="18" y="855"/>
                  <a:pt x="19" y="855"/>
                  <a:pt x="19" y="856"/>
                </a:cubicBezTo>
                <a:cubicBezTo>
                  <a:pt x="18" y="857"/>
                  <a:pt x="16" y="856"/>
                  <a:pt x="15" y="858"/>
                </a:cubicBezTo>
                <a:cubicBezTo>
                  <a:pt x="15" y="858"/>
                  <a:pt x="16" y="858"/>
                  <a:pt x="17" y="859"/>
                </a:cubicBezTo>
                <a:cubicBezTo>
                  <a:pt x="18" y="860"/>
                  <a:pt x="18" y="862"/>
                  <a:pt x="19" y="860"/>
                </a:cubicBezTo>
                <a:close/>
                <a:moveTo>
                  <a:pt x="14" y="855"/>
                </a:moveTo>
                <a:cubicBezTo>
                  <a:pt x="14" y="855"/>
                  <a:pt x="15" y="854"/>
                  <a:pt x="15" y="854"/>
                </a:cubicBezTo>
                <a:cubicBezTo>
                  <a:pt x="15" y="853"/>
                  <a:pt x="16" y="852"/>
                  <a:pt x="15" y="852"/>
                </a:cubicBezTo>
                <a:cubicBezTo>
                  <a:pt x="14" y="853"/>
                  <a:pt x="13" y="854"/>
                  <a:pt x="14" y="855"/>
                </a:cubicBezTo>
                <a:close/>
                <a:moveTo>
                  <a:pt x="14" y="813"/>
                </a:moveTo>
                <a:cubicBezTo>
                  <a:pt x="15" y="812"/>
                  <a:pt x="15" y="811"/>
                  <a:pt x="14" y="811"/>
                </a:cubicBezTo>
                <a:cubicBezTo>
                  <a:pt x="14" y="810"/>
                  <a:pt x="13" y="810"/>
                  <a:pt x="13" y="810"/>
                </a:cubicBezTo>
                <a:cubicBezTo>
                  <a:pt x="12" y="810"/>
                  <a:pt x="11" y="806"/>
                  <a:pt x="10" y="808"/>
                </a:cubicBezTo>
                <a:cubicBezTo>
                  <a:pt x="10" y="809"/>
                  <a:pt x="10" y="809"/>
                  <a:pt x="10" y="810"/>
                </a:cubicBezTo>
                <a:cubicBezTo>
                  <a:pt x="10" y="811"/>
                  <a:pt x="9" y="811"/>
                  <a:pt x="10" y="812"/>
                </a:cubicBezTo>
                <a:cubicBezTo>
                  <a:pt x="10" y="813"/>
                  <a:pt x="11" y="813"/>
                  <a:pt x="10" y="814"/>
                </a:cubicBezTo>
                <a:cubicBezTo>
                  <a:pt x="9" y="814"/>
                  <a:pt x="8" y="814"/>
                  <a:pt x="8" y="813"/>
                </a:cubicBezTo>
                <a:cubicBezTo>
                  <a:pt x="8" y="812"/>
                  <a:pt x="7" y="812"/>
                  <a:pt x="6" y="811"/>
                </a:cubicBezTo>
                <a:cubicBezTo>
                  <a:pt x="6" y="811"/>
                  <a:pt x="6" y="810"/>
                  <a:pt x="6" y="810"/>
                </a:cubicBezTo>
                <a:cubicBezTo>
                  <a:pt x="5" y="810"/>
                  <a:pt x="5" y="810"/>
                  <a:pt x="5" y="811"/>
                </a:cubicBezTo>
                <a:cubicBezTo>
                  <a:pt x="5" y="812"/>
                  <a:pt x="6" y="813"/>
                  <a:pt x="4" y="814"/>
                </a:cubicBezTo>
                <a:cubicBezTo>
                  <a:pt x="3" y="814"/>
                  <a:pt x="3" y="813"/>
                  <a:pt x="2" y="813"/>
                </a:cubicBezTo>
                <a:cubicBezTo>
                  <a:pt x="1" y="815"/>
                  <a:pt x="4" y="814"/>
                  <a:pt x="4" y="815"/>
                </a:cubicBezTo>
                <a:cubicBezTo>
                  <a:pt x="5" y="816"/>
                  <a:pt x="5" y="817"/>
                  <a:pt x="5" y="817"/>
                </a:cubicBezTo>
                <a:cubicBezTo>
                  <a:pt x="6" y="817"/>
                  <a:pt x="6" y="816"/>
                  <a:pt x="6" y="816"/>
                </a:cubicBezTo>
                <a:cubicBezTo>
                  <a:pt x="7" y="816"/>
                  <a:pt x="7" y="817"/>
                  <a:pt x="8" y="817"/>
                </a:cubicBezTo>
                <a:cubicBezTo>
                  <a:pt x="9" y="817"/>
                  <a:pt x="10" y="817"/>
                  <a:pt x="9" y="818"/>
                </a:cubicBezTo>
                <a:cubicBezTo>
                  <a:pt x="9" y="819"/>
                  <a:pt x="8" y="818"/>
                  <a:pt x="8" y="819"/>
                </a:cubicBezTo>
                <a:cubicBezTo>
                  <a:pt x="8" y="820"/>
                  <a:pt x="10" y="820"/>
                  <a:pt x="11" y="820"/>
                </a:cubicBezTo>
                <a:cubicBezTo>
                  <a:pt x="11" y="821"/>
                  <a:pt x="11" y="822"/>
                  <a:pt x="11" y="822"/>
                </a:cubicBezTo>
                <a:cubicBezTo>
                  <a:pt x="12" y="822"/>
                  <a:pt x="13" y="822"/>
                  <a:pt x="13" y="822"/>
                </a:cubicBezTo>
                <a:cubicBezTo>
                  <a:pt x="14" y="823"/>
                  <a:pt x="13" y="824"/>
                  <a:pt x="14" y="823"/>
                </a:cubicBezTo>
                <a:cubicBezTo>
                  <a:pt x="15" y="823"/>
                  <a:pt x="15" y="822"/>
                  <a:pt x="16" y="822"/>
                </a:cubicBezTo>
                <a:cubicBezTo>
                  <a:pt x="17" y="822"/>
                  <a:pt x="19" y="822"/>
                  <a:pt x="18" y="824"/>
                </a:cubicBezTo>
                <a:cubicBezTo>
                  <a:pt x="17" y="825"/>
                  <a:pt x="16" y="826"/>
                  <a:pt x="17" y="828"/>
                </a:cubicBezTo>
                <a:cubicBezTo>
                  <a:pt x="18" y="828"/>
                  <a:pt x="18" y="826"/>
                  <a:pt x="18" y="825"/>
                </a:cubicBezTo>
                <a:cubicBezTo>
                  <a:pt x="19" y="825"/>
                  <a:pt x="20" y="825"/>
                  <a:pt x="20" y="824"/>
                </a:cubicBezTo>
                <a:cubicBezTo>
                  <a:pt x="21" y="823"/>
                  <a:pt x="20" y="823"/>
                  <a:pt x="21" y="822"/>
                </a:cubicBezTo>
                <a:cubicBezTo>
                  <a:pt x="21" y="822"/>
                  <a:pt x="21" y="822"/>
                  <a:pt x="21" y="822"/>
                </a:cubicBezTo>
                <a:cubicBezTo>
                  <a:pt x="21" y="822"/>
                  <a:pt x="22" y="821"/>
                  <a:pt x="22" y="821"/>
                </a:cubicBezTo>
                <a:cubicBezTo>
                  <a:pt x="22" y="820"/>
                  <a:pt x="20" y="820"/>
                  <a:pt x="20" y="821"/>
                </a:cubicBezTo>
                <a:cubicBezTo>
                  <a:pt x="19" y="821"/>
                  <a:pt x="19" y="821"/>
                  <a:pt x="18" y="820"/>
                </a:cubicBezTo>
                <a:cubicBezTo>
                  <a:pt x="18" y="820"/>
                  <a:pt x="18" y="820"/>
                  <a:pt x="17" y="819"/>
                </a:cubicBezTo>
                <a:cubicBezTo>
                  <a:pt x="16" y="819"/>
                  <a:pt x="15" y="820"/>
                  <a:pt x="15" y="818"/>
                </a:cubicBezTo>
                <a:cubicBezTo>
                  <a:pt x="15" y="818"/>
                  <a:pt x="15" y="817"/>
                  <a:pt x="15" y="817"/>
                </a:cubicBezTo>
                <a:cubicBezTo>
                  <a:pt x="15" y="816"/>
                  <a:pt x="14" y="816"/>
                  <a:pt x="14" y="815"/>
                </a:cubicBezTo>
                <a:cubicBezTo>
                  <a:pt x="14" y="814"/>
                  <a:pt x="14" y="814"/>
                  <a:pt x="14" y="813"/>
                </a:cubicBezTo>
                <a:close/>
                <a:moveTo>
                  <a:pt x="36" y="863"/>
                </a:moveTo>
                <a:cubicBezTo>
                  <a:pt x="36" y="862"/>
                  <a:pt x="36" y="860"/>
                  <a:pt x="35" y="860"/>
                </a:cubicBezTo>
                <a:cubicBezTo>
                  <a:pt x="33" y="859"/>
                  <a:pt x="35" y="861"/>
                  <a:pt x="35" y="861"/>
                </a:cubicBezTo>
                <a:cubicBezTo>
                  <a:pt x="35" y="862"/>
                  <a:pt x="36" y="863"/>
                  <a:pt x="36" y="863"/>
                </a:cubicBezTo>
                <a:close/>
                <a:moveTo>
                  <a:pt x="6" y="838"/>
                </a:moveTo>
                <a:cubicBezTo>
                  <a:pt x="6" y="838"/>
                  <a:pt x="4" y="840"/>
                  <a:pt x="5" y="840"/>
                </a:cubicBezTo>
                <a:cubicBezTo>
                  <a:pt x="6" y="840"/>
                  <a:pt x="7" y="839"/>
                  <a:pt x="8" y="838"/>
                </a:cubicBezTo>
                <a:cubicBezTo>
                  <a:pt x="8" y="837"/>
                  <a:pt x="9" y="837"/>
                  <a:pt x="8" y="837"/>
                </a:cubicBezTo>
                <a:cubicBezTo>
                  <a:pt x="7" y="837"/>
                  <a:pt x="7" y="837"/>
                  <a:pt x="6" y="838"/>
                </a:cubicBezTo>
                <a:close/>
                <a:moveTo>
                  <a:pt x="302" y="637"/>
                </a:moveTo>
                <a:cubicBezTo>
                  <a:pt x="303" y="637"/>
                  <a:pt x="303" y="638"/>
                  <a:pt x="304" y="638"/>
                </a:cubicBezTo>
                <a:cubicBezTo>
                  <a:pt x="305" y="638"/>
                  <a:pt x="305" y="637"/>
                  <a:pt x="306" y="637"/>
                </a:cubicBezTo>
                <a:cubicBezTo>
                  <a:pt x="307" y="637"/>
                  <a:pt x="307" y="636"/>
                  <a:pt x="308" y="636"/>
                </a:cubicBezTo>
                <a:cubicBezTo>
                  <a:pt x="309" y="636"/>
                  <a:pt x="309" y="636"/>
                  <a:pt x="310" y="635"/>
                </a:cubicBezTo>
                <a:cubicBezTo>
                  <a:pt x="312" y="635"/>
                  <a:pt x="313" y="635"/>
                  <a:pt x="315" y="634"/>
                </a:cubicBezTo>
                <a:cubicBezTo>
                  <a:pt x="317" y="634"/>
                  <a:pt x="317" y="632"/>
                  <a:pt x="315" y="631"/>
                </a:cubicBezTo>
                <a:cubicBezTo>
                  <a:pt x="314" y="631"/>
                  <a:pt x="313" y="631"/>
                  <a:pt x="311" y="631"/>
                </a:cubicBezTo>
                <a:cubicBezTo>
                  <a:pt x="310" y="631"/>
                  <a:pt x="310" y="631"/>
                  <a:pt x="309" y="631"/>
                </a:cubicBezTo>
                <a:cubicBezTo>
                  <a:pt x="308" y="631"/>
                  <a:pt x="307" y="632"/>
                  <a:pt x="307" y="632"/>
                </a:cubicBezTo>
                <a:cubicBezTo>
                  <a:pt x="306" y="633"/>
                  <a:pt x="305" y="634"/>
                  <a:pt x="305" y="634"/>
                </a:cubicBezTo>
                <a:cubicBezTo>
                  <a:pt x="304" y="634"/>
                  <a:pt x="304" y="635"/>
                  <a:pt x="303" y="635"/>
                </a:cubicBezTo>
                <a:cubicBezTo>
                  <a:pt x="302" y="635"/>
                  <a:pt x="302" y="635"/>
                  <a:pt x="302" y="635"/>
                </a:cubicBezTo>
                <a:cubicBezTo>
                  <a:pt x="301" y="635"/>
                  <a:pt x="300" y="635"/>
                  <a:pt x="300" y="636"/>
                </a:cubicBezTo>
                <a:cubicBezTo>
                  <a:pt x="301" y="637"/>
                  <a:pt x="301" y="637"/>
                  <a:pt x="302" y="637"/>
                </a:cubicBezTo>
                <a:close/>
                <a:moveTo>
                  <a:pt x="2617" y="1896"/>
                </a:moveTo>
                <a:cubicBezTo>
                  <a:pt x="2617" y="1897"/>
                  <a:pt x="2619" y="1898"/>
                  <a:pt x="2619" y="1898"/>
                </a:cubicBezTo>
                <a:cubicBezTo>
                  <a:pt x="2620" y="1899"/>
                  <a:pt x="2621" y="1898"/>
                  <a:pt x="2621" y="1898"/>
                </a:cubicBezTo>
                <a:cubicBezTo>
                  <a:pt x="2622" y="1897"/>
                  <a:pt x="2620" y="1897"/>
                  <a:pt x="2620" y="1896"/>
                </a:cubicBezTo>
                <a:cubicBezTo>
                  <a:pt x="2620" y="1896"/>
                  <a:pt x="2620" y="1896"/>
                  <a:pt x="2620" y="1895"/>
                </a:cubicBezTo>
                <a:cubicBezTo>
                  <a:pt x="2620" y="1895"/>
                  <a:pt x="2620" y="1895"/>
                  <a:pt x="2620" y="1894"/>
                </a:cubicBezTo>
                <a:cubicBezTo>
                  <a:pt x="2620" y="1894"/>
                  <a:pt x="2620" y="1893"/>
                  <a:pt x="2620" y="1893"/>
                </a:cubicBezTo>
                <a:cubicBezTo>
                  <a:pt x="2619" y="1892"/>
                  <a:pt x="2619" y="1893"/>
                  <a:pt x="2619" y="1893"/>
                </a:cubicBezTo>
                <a:cubicBezTo>
                  <a:pt x="2619" y="1894"/>
                  <a:pt x="2619" y="1894"/>
                  <a:pt x="2618" y="1895"/>
                </a:cubicBezTo>
                <a:cubicBezTo>
                  <a:pt x="2618" y="1895"/>
                  <a:pt x="2618" y="1895"/>
                  <a:pt x="2618" y="1895"/>
                </a:cubicBezTo>
                <a:cubicBezTo>
                  <a:pt x="2617" y="1895"/>
                  <a:pt x="2618" y="1896"/>
                  <a:pt x="2618" y="1896"/>
                </a:cubicBezTo>
                <a:cubicBezTo>
                  <a:pt x="2618" y="1896"/>
                  <a:pt x="2618" y="1896"/>
                  <a:pt x="2617" y="1896"/>
                </a:cubicBezTo>
                <a:close/>
                <a:moveTo>
                  <a:pt x="47" y="931"/>
                </a:moveTo>
                <a:cubicBezTo>
                  <a:pt x="48" y="931"/>
                  <a:pt x="48" y="931"/>
                  <a:pt x="48" y="932"/>
                </a:cubicBezTo>
                <a:cubicBezTo>
                  <a:pt x="49" y="932"/>
                  <a:pt x="48" y="933"/>
                  <a:pt x="49" y="933"/>
                </a:cubicBezTo>
                <a:cubicBezTo>
                  <a:pt x="50" y="934"/>
                  <a:pt x="51" y="932"/>
                  <a:pt x="52" y="932"/>
                </a:cubicBezTo>
                <a:cubicBezTo>
                  <a:pt x="53" y="931"/>
                  <a:pt x="54" y="931"/>
                  <a:pt x="55" y="930"/>
                </a:cubicBezTo>
                <a:cubicBezTo>
                  <a:pt x="56" y="929"/>
                  <a:pt x="55" y="928"/>
                  <a:pt x="53" y="929"/>
                </a:cubicBezTo>
                <a:cubicBezTo>
                  <a:pt x="52" y="929"/>
                  <a:pt x="52" y="928"/>
                  <a:pt x="51" y="927"/>
                </a:cubicBezTo>
                <a:cubicBezTo>
                  <a:pt x="50" y="925"/>
                  <a:pt x="49" y="925"/>
                  <a:pt x="48" y="925"/>
                </a:cubicBezTo>
                <a:cubicBezTo>
                  <a:pt x="48" y="926"/>
                  <a:pt x="47" y="926"/>
                  <a:pt x="46" y="926"/>
                </a:cubicBezTo>
                <a:cubicBezTo>
                  <a:pt x="45" y="926"/>
                  <a:pt x="46" y="927"/>
                  <a:pt x="46" y="927"/>
                </a:cubicBezTo>
                <a:cubicBezTo>
                  <a:pt x="47" y="929"/>
                  <a:pt x="46" y="930"/>
                  <a:pt x="47" y="931"/>
                </a:cubicBezTo>
                <a:close/>
                <a:moveTo>
                  <a:pt x="12" y="865"/>
                </a:moveTo>
                <a:cubicBezTo>
                  <a:pt x="12" y="866"/>
                  <a:pt x="11" y="866"/>
                  <a:pt x="12" y="867"/>
                </a:cubicBezTo>
                <a:cubicBezTo>
                  <a:pt x="12" y="869"/>
                  <a:pt x="14" y="866"/>
                  <a:pt x="15" y="866"/>
                </a:cubicBezTo>
                <a:cubicBezTo>
                  <a:pt x="15" y="865"/>
                  <a:pt x="17" y="865"/>
                  <a:pt x="17" y="863"/>
                </a:cubicBezTo>
                <a:cubicBezTo>
                  <a:pt x="17" y="862"/>
                  <a:pt x="16" y="862"/>
                  <a:pt x="16" y="861"/>
                </a:cubicBezTo>
                <a:cubicBezTo>
                  <a:pt x="16" y="861"/>
                  <a:pt x="16" y="860"/>
                  <a:pt x="15" y="860"/>
                </a:cubicBezTo>
                <a:cubicBezTo>
                  <a:pt x="15" y="859"/>
                  <a:pt x="15" y="857"/>
                  <a:pt x="14" y="858"/>
                </a:cubicBezTo>
                <a:cubicBezTo>
                  <a:pt x="13" y="858"/>
                  <a:pt x="13" y="859"/>
                  <a:pt x="12" y="859"/>
                </a:cubicBezTo>
                <a:cubicBezTo>
                  <a:pt x="12" y="859"/>
                  <a:pt x="12" y="859"/>
                  <a:pt x="11" y="858"/>
                </a:cubicBezTo>
                <a:cubicBezTo>
                  <a:pt x="11" y="858"/>
                  <a:pt x="10" y="859"/>
                  <a:pt x="10" y="859"/>
                </a:cubicBezTo>
                <a:cubicBezTo>
                  <a:pt x="10" y="859"/>
                  <a:pt x="8" y="862"/>
                  <a:pt x="9" y="862"/>
                </a:cubicBezTo>
                <a:cubicBezTo>
                  <a:pt x="9" y="862"/>
                  <a:pt x="9" y="862"/>
                  <a:pt x="9" y="862"/>
                </a:cubicBezTo>
                <a:cubicBezTo>
                  <a:pt x="10" y="862"/>
                  <a:pt x="10" y="862"/>
                  <a:pt x="11" y="862"/>
                </a:cubicBezTo>
                <a:cubicBezTo>
                  <a:pt x="11" y="862"/>
                  <a:pt x="11" y="862"/>
                  <a:pt x="12" y="862"/>
                </a:cubicBezTo>
                <a:cubicBezTo>
                  <a:pt x="12" y="862"/>
                  <a:pt x="12" y="862"/>
                  <a:pt x="12" y="862"/>
                </a:cubicBezTo>
                <a:cubicBezTo>
                  <a:pt x="13" y="862"/>
                  <a:pt x="13" y="863"/>
                  <a:pt x="13" y="863"/>
                </a:cubicBezTo>
                <a:cubicBezTo>
                  <a:pt x="13" y="864"/>
                  <a:pt x="13" y="865"/>
                  <a:pt x="12" y="865"/>
                </a:cubicBezTo>
                <a:close/>
                <a:moveTo>
                  <a:pt x="3067" y="1128"/>
                </a:moveTo>
                <a:cubicBezTo>
                  <a:pt x="3066" y="1128"/>
                  <a:pt x="3066" y="1129"/>
                  <a:pt x="3066" y="1129"/>
                </a:cubicBezTo>
                <a:cubicBezTo>
                  <a:pt x="3065" y="1130"/>
                  <a:pt x="3065" y="1130"/>
                  <a:pt x="3064" y="1131"/>
                </a:cubicBezTo>
                <a:cubicBezTo>
                  <a:pt x="3062" y="1131"/>
                  <a:pt x="3061" y="1132"/>
                  <a:pt x="3060" y="1133"/>
                </a:cubicBezTo>
                <a:cubicBezTo>
                  <a:pt x="3059" y="1133"/>
                  <a:pt x="3058" y="1134"/>
                  <a:pt x="3058" y="1134"/>
                </a:cubicBezTo>
                <a:cubicBezTo>
                  <a:pt x="3057" y="1134"/>
                  <a:pt x="3057" y="1135"/>
                  <a:pt x="3056" y="1135"/>
                </a:cubicBezTo>
                <a:cubicBezTo>
                  <a:pt x="3055" y="1135"/>
                  <a:pt x="3054" y="1136"/>
                  <a:pt x="3053" y="1135"/>
                </a:cubicBezTo>
                <a:cubicBezTo>
                  <a:pt x="3053" y="1135"/>
                  <a:pt x="3053" y="1134"/>
                  <a:pt x="3052" y="1134"/>
                </a:cubicBezTo>
                <a:cubicBezTo>
                  <a:pt x="3052" y="1133"/>
                  <a:pt x="3051" y="1133"/>
                  <a:pt x="3051" y="1132"/>
                </a:cubicBezTo>
                <a:cubicBezTo>
                  <a:pt x="3051" y="1132"/>
                  <a:pt x="3051" y="1131"/>
                  <a:pt x="3050" y="1131"/>
                </a:cubicBezTo>
                <a:cubicBezTo>
                  <a:pt x="3049" y="1131"/>
                  <a:pt x="3049" y="1132"/>
                  <a:pt x="3049" y="1132"/>
                </a:cubicBezTo>
                <a:cubicBezTo>
                  <a:pt x="3049" y="1133"/>
                  <a:pt x="3048" y="1134"/>
                  <a:pt x="3048" y="1134"/>
                </a:cubicBezTo>
                <a:cubicBezTo>
                  <a:pt x="3047" y="1136"/>
                  <a:pt x="3045" y="1137"/>
                  <a:pt x="3044" y="1138"/>
                </a:cubicBezTo>
                <a:cubicBezTo>
                  <a:pt x="3043" y="1139"/>
                  <a:pt x="3041" y="1140"/>
                  <a:pt x="3039" y="1141"/>
                </a:cubicBezTo>
                <a:cubicBezTo>
                  <a:pt x="3038" y="1142"/>
                  <a:pt x="3036" y="1143"/>
                  <a:pt x="3035" y="1145"/>
                </a:cubicBezTo>
                <a:cubicBezTo>
                  <a:pt x="3034" y="1147"/>
                  <a:pt x="3034" y="1149"/>
                  <a:pt x="3032" y="1150"/>
                </a:cubicBezTo>
                <a:cubicBezTo>
                  <a:pt x="3032" y="1150"/>
                  <a:pt x="3031" y="1150"/>
                  <a:pt x="3030" y="1150"/>
                </a:cubicBezTo>
                <a:cubicBezTo>
                  <a:pt x="3029" y="1151"/>
                  <a:pt x="3029" y="1153"/>
                  <a:pt x="3029" y="1154"/>
                </a:cubicBezTo>
                <a:cubicBezTo>
                  <a:pt x="3029" y="1154"/>
                  <a:pt x="3030" y="1156"/>
                  <a:pt x="3030" y="1156"/>
                </a:cubicBezTo>
                <a:cubicBezTo>
                  <a:pt x="3031" y="1156"/>
                  <a:pt x="3031" y="1155"/>
                  <a:pt x="3032" y="1155"/>
                </a:cubicBezTo>
                <a:cubicBezTo>
                  <a:pt x="3032" y="1154"/>
                  <a:pt x="3033" y="1152"/>
                  <a:pt x="3034" y="1152"/>
                </a:cubicBezTo>
                <a:cubicBezTo>
                  <a:pt x="3035" y="1152"/>
                  <a:pt x="3037" y="1152"/>
                  <a:pt x="3038" y="1150"/>
                </a:cubicBezTo>
                <a:cubicBezTo>
                  <a:pt x="3038" y="1149"/>
                  <a:pt x="3038" y="1149"/>
                  <a:pt x="3038" y="1148"/>
                </a:cubicBezTo>
                <a:cubicBezTo>
                  <a:pt x="3039" y="1148"/>
                  <a:pt x="3040" y="1147"/>
                  <a:pt x="3040" y="1147"/>
                </a:cubicBezTo>
                <a:cubicBezTo>
                  <a:pt x="3041" y="1146"/>
                  <a:pt x="3043" y="1146"/>
                  <a:pt x="3044" y="1145"/>
                </a:cubicBezTo>
                <a:cubicBezTo>
                  <a:pt x="3044" y="1144"/>
                  <a:pt x="3043" y="1143"/>
                  <a:pt x="3044" y="1142"/>
                </a:cubicBezTo>
                <a:cubicBezTo>
                  <a:pt x="3044" y="1142"/>
                  <a:pt x="3045" y="1141"/>
                  <a:pt x="3046" y="1141"/>
                </a:cubicBezTo>
                <a:cubicBezTo>
                  <a:pt x="3046" y="1141"/>
                  <a:pt x="3047" y="1141"/>
                  <a:pt x="3048" y="1141"/>
                </a:cubicBezTo>
                <a:cubicBezTo>
                  <a:pt x="3048" y="1141"/>
                  <a:pt x="3049" y="1142"/>
                  <a:pt x="3050" y="1142"/>
                </a:cubicBezTo>
                <a:cubicBezTo>
                  <a:pt x="3051" y="1141"/>
                  <a:pt x="3052" y="1140"/>
                  <a:pt x="3052" y="1139"/>
                </a:cubicBezTo>
                <a:cubicBezTo>
                  <a:pt x="3054" y="1136"/>
                  <a:pt x="3057" y="1136"/>
                  <a:pt x="3060" y="1135"/>
                </a:cubicBezTo>
                <a:cubicBezTo>
                  <a:pt x="3061" y="1134"/>
                  <a:pt x="3063" y="1134"/>
                  <a:pt x="3065" y="1134"/>
                </a:cubicBezTo>
                <a:cubicBezTo>
                  <a:pt x="3066" y="1134"/>
                  <a:pt x="3068" y="1134"/>
                  <a:pt x="3067" y="1132"/>
                </a:cubicBezTo>
                <a:cubicBezTo>
                  <a:pt x="3067" y="1131"/>
                  <a:pt x="3068" y="1128"/>
                  <a:pt x="3067" y="1128"/>
                </a:cubicBezTo>
                <a:close/>
                <a:moveTo>
                  <a:pt x="658" y="1281"/>
                </a:moveTo>
                <a:cubicBezTo>
                  <a:pt x="658" y="1281"/>
                  <a:pt x="659" y="1283"/>
                  <a:pt x="660" y="1282"/>
                </a:cubicBezTo>
                <a:cubicBezTo>
                  <a:pt x="661" y="1282"/>
                  <a:pt x="659" y="1280"/>
                  <a:pt x="659" y="1279"/>
                </a:cubicBezTo>
                <a:cubicBezTo>
                  <a:pt x="658" y="1279"/>
                  <a:pt x="658" y="1278"/>
                  <a:pt x="658" y="1278"/>
                </a:cubicBezTo>
                <a:cubicBezTo>
                  <a:pt x="657" y="1277"/>
                  <a:pt x="657" y="1278"/>
                  <a:pt x="656" y="1277"/>
                </a:cubicBezTo>
                <a:cubicBezTo>
                  <a:pt x="655" y="1277"/>
                  <a:pt x="656" y="1275"/>
                  <a:pt x="654" y="1274"/>
                </a:cubicBezTo>
                <a:cubicBezTo>
                  <a:pt x="653" y="1274"/>
                  <a:pt x="652" y="1274"/>
                  <a:pt x="651" y="1275"/>
                </a:cubicBezTo>
                <a:cubicBezTo>
                  <a:pt x="650" y="1275"/>
                  <a:pt x="649" y="1275"/>
                  <a:pt x="649" y="1276"/>
                </a:cubicBezTo>
                <a:cubicBezTo>
                  <a:pt x="647" y="1276"/>
                  <a:pt x="647" y="1276"/>
                  <a:pt x="646" y="1276"/>
                </a:cubicBezTo>
                <a:cubicBezTo>
                  <a:pt x="645" y="1276"/>
                  <a:pt x="645" y="1277"/>
                  <a:pt x="645" y="1277"/>
                </a:cubicBezTo>
                <a:cubicBezTo>
                  <a:pt x="646" y="1278"/>
                  <a:pt x="647" y="1278"/>
                  <a:pt x="647" y="1278"/>
                </a:cubicBezTo>
                <a:cubicBezTo>
                  <a:pt x="648" y="1278"/>
                  <a:pt x="650" y="1278"/>
                  <a:pt x="651" y="1279"/>
                </a:cubicBezTo>
                <a:cubicBezTo>
                  <a:pt x="653" y="1280"/>
                  <a:pt x="649" y="1280"/>
                  <a:pt x="651" y="1281"/>
                </a:cubicBezTo>
                <a:cubicBezTo>
                  <a:pt x="651" y="1282"/>
                  <a:pt x="651" y="1281"/>
                  <a:pt x="652" y="1282"/>
                </a:cubicBezTo>
                <a:cubicBezTo>
                  <a:pt x="652" y="1282"/>
                  <a:pt x="652" y="1282"/>
                  <a:pt x="652" y="1282"/>
                </a:cubicBezTo>
                <a:cubicBezTo>
                  <a:pt x="653" y="1283"/>
                  <a:pt x="653" y="1283"/>
                  <a:pt x="654" y="1283"/>
                </a:cubicBezTo>
                <a:cubicBezTo>
                  <a:pt x="655" y="1283"/>
                  <a:pt x="655" y="1284"/>
                  <a:pt x="656" y="1284"/>
                </a:cubicBezTo>
                <a:cubicBezTo>
                  <a:pt x="656" y="1284"/>
                  <a:pt x="657" y="1284"/>
                  <a:pt x="658" y="1284"/>
                </a:cubicBezTo>
                <a:cubicBezTo>
                  <a:pt x="660" y="1283"/>
                  <a:pt x="657" y="1282"/>
                  <a:pt x="657" y="1281"/>
                </a:cubicBezTo>
                <a:cubicBezTo>
                  <a:pt x="657" y="1280"/>
                  <a:pt x="658" y="1281"/>
                  <a:pt x="658" y="1281"/>
                </a:cubicBezTo>
                <a:close/>
                <a:moveTo>
                  <a:pt x="646" y="1300"/>
                </a:moveTo>
                <a:cubicBezTo>
                  <a:pt x="646" y="1300"/>
                  <a:pt x="646" y="1300"/>
                  <a:pt x="647" y="1301"/>
                </a:cubicBezTo>
                <a:cubicBezTo>
                  <a:pt x="647" y="1302"/>
                  <a:pt x="647" y="1303"/>
                  <a:pt x="648" y="1303"/>
                </a:cubicBezTo>
                <a:cubicBezTo>
                  <a:pt x="650" y="1302"/>
                  <a:pt x="649" y="1300"/>
                  <a:pt x="650" y="1299"/>
                </a:cubicBezTo>
                <a:cubicBezTo>
                  <a:pt x="651" y="1298"/>
                  <a:pt x="651" y="1298"/>
                  <a:pt x="651" y="1297"/>
                </a:cubicBezTo>
                <a:cubicBezTo>
                  <a:pt x="651" y="1295"/>
                  <a:pt x="650" y="1295"/>
                  <a:pt x="650" y="1294"/>
                </a:cubicBezTo>
                <a:cubicBezTo>
                  <a:pt x="650" y="1294"/>
                  <a:pt x="650" y="1293"/>
                  <a:pt x="650" y="1292"/>
                </a:cubicBezTo>
                <a:cubicBezTo>
                  <a:pt x="650" y="1292"/>
                  <a:pt x="648" y="1291"/>
                  <a:pt x="647" y="1291"/>
                </a:cubicBezTo>
                <a:cubicBezTo>
                  <a:pt x="645" y="1292"/>
                  <a:pt x="645" y="1294"/>
                  <a:pt x="645" y="1296"/>
                </a:cubicBezTo>
                <a:cubicBezTo>
                  <a:pt x="646" y="1297"/>
                  <a:pt x="645" y="1299"/>
                  <a:pt x="646" y="1300"/>
                </a:cubicBezTo>
                <a:close/>
                <a:moveTo>
                  <a:pt x="464" y="1195"/>
                </a:moveTo>
                <a:cubicBezTo>
                  <a:pt x="464" y="1195"/>
                  <a:pt x="465" y="1195"/>
                  <a:pt x="465" y="1195"/>
                </a:cubicBezTo>
                <a:cubicBezTo>
                  <a:pt x="466" y="1195"/>
                  <a:pt x="466" y="1195"/>
                  <a:pt x="466" y="1195"/>
                </a:cubicBezTo>
                <a:cubicBezTo>
                  <a:pt x="468" y="1194"/>
                  <a:pt x="466" y="1194"/>
                  <a:pt x="466" y="1194"/>
                </a:cubicBezTo>
                <a:cubicBezTo>
                  <a:pt x="465" y="1194"/>
                  <a:pt x="464" y="1194"/>
                  <a:pt x="464" y="1195"/>
                </a:cubicBezTo>
                <a:close/>
                <a:moveTo>
                  <a:pt x="651" y="1316"/>
                </a:moveTo>
                <a:cubicBezTo>
                  <a:pt x="652" y="1315"/>
                  <a:pt x="654" y="1316"/>
                  <a:pt x="654" y="1315"/>
                </a:cubicBezTo>
                <a:cubicBezTo>
                  <a:pt x="656" y="1313"/>
                  <a:pt x="653" y="1314"/>
                  <a:pt x="652" y="1314"/>
                </a:cubicBezTo>
                <a:cubicBezTo>
                  <a:pt x="652" y="1315"/>
                  <a:pt x="651" y="1315"/>
                  <a:pt x="651" y="1315"/>
                </a:cubicBezTo>
                <a:cubicBezTo>
                  <a:pt x="650" y="1315"/>
                  <a:pt x="649" y="1316"/>
                  <a:pt x="649" y="1316"/>
                </a:cubicBezTo>
                <a:cubicBezTo>
                  <a:pt x="648" y="1316"/>
                  <a:pt x="647" y="1318"/>
                  <a:pt x="648" y="1318"/>
                </a:cubicBezTo>
                <a:cubicBezTo>
                  <a:pt x="649" y="1318"/>
                  <a:pt x="650" y="1317"/>
                  <a:pt x="651" y="1316"/>
                </a:cubicBezTo>
                <a:close/>
                <a:moveTo>
                  <a:pt x="643" y="1257"/>
                </a:moveTo>
                <a:cubicBezTo>
                  <a:pt x="644" y="1257"/>
                  <a:pt x="645" y="1257"/>
                  <a:pt x="646" y="1257"/>
                </a:cubicBezTo>
                <a:cubicBezTo>
                  <a:pt x="646" y="1257"/>
                  <a:pt x="647" y="1257"/>
                  <a:pt x="647" y="1256"/>
                </a:cubicBezTo>
                <a:cubicBezTo>
                  <a:pt x="647" y="1255"/>
                  <a:pt x="643" y="1255"/>
                  <a:pt x="643" y="1257"/>
                </a:cubicBezTo>
                <a:close/>
                <a:moveTo>
                  <a:pt x="618" y="1284"/>
                </a:moveTo>
                <a:cubicBezTo>
                  <a:pt x="617" y="1285"/>
                  <a:pt x="619" y="1286"/>
                  <a:pt x="619" y="1287"/>
                </a:cubicBezTo>
                <a:cubicBezTo>
                  <a:pt x="620" y="1287"/>
                  <a:pt x="620" y="1288"/>
                  <a:pt x="620" y="1288"/>
                </a:cubicBezTo>
                <a:cubicBezTo>
                  <a:pt x="620" y="1288"/>
                  <a:pt x="622" y="1289"/>
                  <a:pt x="622" y="1288"/>
                </a:cubicBezTo>
                <a:cubicBezTo>
                  <a:pt x="622" y="1288"/>
                  <a:pt x="620" y="1286"/>
                  <a:pt x="620" y="1286"/>
                </a:cubicBezTo>
                <a:cubicBezTo>
                  <a:pt x="620" y="1285"/>
                  <a:pt x="620" y="1283"/>
                  <a:pt x="618" y="1284"/>
                </a:cubicBezTo>
                <a:close/>
                <a:moveTo>
                  <a:pt x="627" y="1320"/>
                </a:moveTo>
                <a:cubicBezTo>
                  <a:pt x="628" y="1319"/>
                  <a:pt x="627" y="1318"/>
                  <a:pt x="626" y="1318"/>
                </a:cubicBezTo>
                <a:cubicBezTo>
                  <a:pt x="626" y="1318"/>
                  <a:pt x="626" y="1320"/>
                  <a:pt x="627" y="1320"/>
                </a:cubicBezTo>
                <a:close/>
                <a:moveTo>
                  <a:pt x="623" y="1242"/>
                </a:moveTo>
                <a:cubicBezTo>
                  <a:pt x="622" y="1241"/>
                  <a:pt x="622" y="1241"/>
                  <a:pt x="621" y="1241"/>
                </a:cubicBezTo>
                <a:cubicBezTo>
                  <a:pt x="621" y="1241"/>
                  <a:pt x="621" y="1241"/>
                  <a:pt x="621" y="1241"/>
                </a:cubicBezTo>
                <a:cubicBezTo>
                  <a:pt x="620" y="1242"/>
                  <a:pt x="620" y="1242"/>
                  <a:pt x="619" y="1242"/>
                </a:cubicBezTo>
                <a:cubicBezTo>
                  <a:pt x="619" y="1242"/>
                  <a:pt x="619" y="1243"/>
                  <a:pt x="619" y="1244"/>
                </a:cubicBezTo>
                <a:cubicBezTo>
                  <a:pt x="620" y="1244"/>
                  <a:pt x="620" y="1244"/>
                  <a:pt x="621" y="1245"/>
                </a:cubicBezTo>
                <a:cubicBezTo>
                  <a:pt x="621" y="1246"/>
                  <a:pt x="620" y="1247"/>
                  <a:pt x="621" y="1247"/>
                </a:cubicBezTo>
                <a:cubicBezTo>
                  <a:pt x="621" y="1248"/>
                  <a:pt x="622" y="1246"/>
                  <a:pt x="622" y="1246"/>
                </a:cubicBezTo>
                <a:cubicBezTo>
                  <a:pt x="622" y="1245"/>
                  <a:pt x="623" y="1245"/>
                  <a:pt x="623" y="1245"/>
                </a:cubicBezTo>
                <a:cubicBezTo>
                  <a:pt x="624" y="1245"/>
                  <a:pt x="625" y="1244"/>
                  <a:pt x="624" y="1243"/>
                </a:cubicBezTo>
                <a:cubicBezTo>
                  <a:pt x="624" y="1242"/>
                  <a:pt x="623" y="1243"/>
                  <a:pt x="623" y="1242"/>
                </a:cubicBezTo>
                <a:close/>
                <a:moveTo>
                  <a:pt x="634" y="1261"/>
                </a:moveTo>
                <a:cubicBezTo>
                  <a:pt x="633" y="1261"/>
                  <a:pt x="633" y="1260"/>
                  <a:pt x="633" y="1260"/>
                </a:cubicBezTo>
                <a:cubicBezTo>
                  <a:pt x="632" y="1260"/>
                  <a:pt x="632" y="1260"/>
                  <a:pt x="631" y="1260"/>
                </a:cubicBezTo>
                <a:cubicBezTo>
                  <a:pt x="631" y="1260"/>
                  <a:pt x="630" y="1260"/>
                  <a:pt x="630" y="1260"/>
                </a:cubicBezTo>
                <a:cubicBezTo>
                  <a:pt x="628" y="1261"/>
                  <a:pt x="629" y="1264"/>
                  <a:pt x="631" y="1263"/>
                </a:cubicBezTo>
                <a:cubicBezTo>
                  <a:pt x="632" y="1263"/>
                  <a:pt x="631" y="1263"/>
                  <a:pt x="632" y="1262"/>
                </a:cubicBezTo>
                <a:cubicBezTo>
                  <a:pt x="633" y="1261"/>
                  <a:pt x="634" y="1264"/>
                  <a:pt x="634" y="1264"/>
                </a:cubicBezTo>
                <a:cubicBezTo>
                  <a:pt x="635" y="1265"/>
                  <a:pt x="635" y="1264"/>
                  <a:pt x="635" y="1263"/>
                </a:cubicBezTo>
                <a:cubicBezTo>
                  <a:pt x="635" y="1262"/>
                  <a:pt x="636" y="1261"/>
                  <a:pt x="637" y="1261"/>
                </a:cubicBezTo>
                <a:cubicBezTo>
                  <a:pt x="637" y="1260"/>
                  <a:pt x="637" y="1260"/>
                  <a:pt x="636" y="1259"/>
                </a:cubicBezTo>
                <a:cubicBezTo>
                  <a:pt x="635" y="1259"/>
                  <a:pt x="635" y="1261"/>
                  <a:pt x="634" y="1261"/>
                </a:cubicBezTo>
                <a:close/>
                <a:moveTo>
                  <a:pt x="622" y="1327"/>
                </a:moveTo>
                <a:cubicBezTo>
                  <a:pt x="622" y="1327"/>
                  <a:pt x="621" y="1328"/>
                  <a:pt x="621" y="1328"/>
                </a:cubicBezTo>
                <a:cubicBezTo>
                  <a:pt x="622" y="1329"/>
                  <a:pt x="622" y="1330"/>
                  <a:pt x="622" y="1330"/>
                </a:cubicBezTo>
                <a:cubicBezTo>
                  <a:pt x="622" y="1330"/>
                  <a:pt x="622" y="1331"/>
                  <a:pt x="623" y="1331"/>
                </a:cubicBezTo>
                <a:cubicBezTo>
                  <a:pt x="624" y="1330"/>
                  <a:pt x="623" y="1329"/>
                  <a:pt x="623" y="1329"/>
                </a:cubicBezTo>
                <a:cubicBezTo>
                  <a:pt x="623" y="1328"/>
                  <a:pt x="623" y="1327"/>
                  <a:pt x="622" y="1327"/>
                </a:cubicBezTo>
                <a:close/>
                <a:moveTo>
                  <a:pt x="665" y="1311"/>
                </a:moveTo>
                <a:cubicBezTo>
                  <a:pt x="665" y="1310"/>
                  <a:pt x="664" y="1310"/>
                  <a:pt x="663" y="1310"/>
                </a:cubicBezTo>
                <a:cubicBezTo>
                  <a:pt x="662" y="1310"/>
                  <a:pt x="662" y="1311"/>
                  <a:pt x="661" y="1311"/>
                </a:cubicBezTo>
                <a:cubicBezTo>
                  <a:pt x="661" y="1311"/>
                  <a:pt x="660" y="1311"/>
                  <a:pt x="660" y="1311"/>
                </a:cubicBezTo>
                <a:cubicBezTo>
                  <a:pt x="659" y="1311"/>
                  <a:pt x="660" y="1313"/>
                  <a:pt x="661" y="1313"/>
                </a:cubicBezTo>
                <a:cubicBezTo>
                  <a:pt x="662" y="1313"/>
                  <a:pt x="662" y="1313"/>
                  <a:pt x="663" y="1313"/>
                </a:cubicBezTo>
                <a:cubicBezTo>
                  <a:pt x="663" y="1314"/>
                  <a:pt x="663" y="1314"/>
                  <a:pt x="663" y="1314"/>
                </a:cubicBezTo>
                <a:cubicBezTo>
                  <a:pt x="663" y="1314"/>
                  <a:pt x="664" y="1314"/>
                  <a:pt x="664" y="1314"/>
                </a:cubicBezTo>
                <a:cubicBezTo>
                  <a:pt x="665" y="1314"/>
                  <a:pt x="666" y="1314"/>
                  <a:pt x="666" y="1313"/>
                </a:cubicBezTo>
                <a:cubicBezTo>
                  <a:pt x="667" y="1313"/>
                  <a:pt x="667" y="1313"/>
                  <a:pt x="667" y="1313"/>
                </a:cubicBezTo>
                <a:cubicBezTo>
                  <a:pt x="667" y="1312"/>
                  <a:pt x="668" y="1312"/>
                  <a:pt x="668" y="1312"/>
                </a:cubicBezTo>
                <a:cubicBezTo>
                  <a:pt x="670" y="1311"/>
                  <a:pt x="666" y="1311"/>
                  <a:pt x="665" y="1311"/>
                </a:cubicBezTo>
                <a:close/>
                <a:moveTo>
                  <a:pt x="602" y="1278"/>
                </a:moveTo>
                <a:cubicBezTo>
                  <a:pt x="601" y="1278"/>
                  <a:pt x="601" y="1277"/>
                  <a:pt x="601" y="1278"/>
                </a:cubicBezTo>
                <a:cubicBezTo>
                  <a:pt x="601" y="1279"/>
                  <a:pt x="602" y="1280"/>
                  <a:pt x="603" y="1280"/>
                </a:cubicBezTo>
                <a:cubicBezTo>
                  <a:pt x="603" y="1279"/>
                  <a:pt x="602" y="1279"/>
                  <a:pt x="602" y="1278"/>
                </a:cubicBezTo>
                <a:close/>
                <a:moveTo>
                  <a:pt x="478" y="1190"/>
                </a:moveTo>
                <a:cubicBezTo>
                  <a:pt x="477" y="1190"/>
                  <a:pt x="476" y="1188"/>
                  <a:pt x="474" y="1188"/>
                </a:cubicBezTo>
                <a:cubicBezTo>
                  <a:pt x="474" y="1188"/>
                  <a:pt x="474" y="1188"/>
                  <a:pt x="474" y="1188"/>
                </a:cubicBezTo>
                <a:cubicBezTo>
                  <a:pt x="473" y="1188"/>
                  <a:pt x="472" y="1189"/>
                  <a:pt x="470" y="1188"/>
                </a:cubicBezTo>
                <a:cubicBezTo>
                  <a:pt x="470" y="1188"/>
                  <a:pt x="470" y="1187"/>
                  <a:pt x="469" y="1187"/>
                </a:cubicBezTo>
                <a:cubicBezTo>
                  <a:pt x="469" y="1187"/>
                  <a:pt x="469" y="1188"/>
                  <a:pt x="469" y="1188"/>
                </a:cubicBezTo>
                <a:cubicBezTo>
                  <a:pt x="469" y="1189"/>
                  <a:pt x="471" y="1189"/>
                  <a:pt x="471" y="1189"/>
                </a:cubicBezTo>
                <a:cubicBezTo>
                  <a:pt x="473" y="1189"/>
                  <a:pt x="475" y="1189"/>
                  <a:pt x="476" y="1190"/>
                </a:cubicBezTo>
                <a:cubicBezTo>
                  <a:pt x="477" y="1191"/>
                  <a:pt x="478" y="1191"/>
                  <a:pt x="480" y="1192"/>
                </a:cubicBezTo>
                <a:cubicBezTo>
                  <a:pt x="481" y="1192"/>
                  <a:pt x="482" y="1194"/>
                  <a:pt x="483" y="1193"/>
                </a:cubicBezTo>
                <a:cubicBezTo>
                  <a:pt x="483" y="1191"/>
                  <a:pt x="479" y="1191"/>
                  <a:pt x="478" y="1190"/>
                </a:cubicBezTo>
                <a:close/>
                <a:moveTo>
                  <a:pt x="471" y="1190"/>
                </a:moveTo>
                <a:cubicBezTo>
                  <a:pt x="471" y="1189"/>
                  <a:pt x="468" y="1190"/>
                  <a:pt x="467" y="1190"/>
                </a:cubicBezTo>
                <a:cubicBezTo>
                  <a:pt x="466" y="1190"/>
                  <a:pt x="465" y="1190"/>
                  <a:pt x="464" y="1189"/>
                </a:cubicBezTo>
                <a:cubicBezTo>
                  <a:pt x="464" y="1189"/>
                  <a:pt x="463" y="1189"/>
                  <a:pt x="463" y="1188"/>
                </a:cubicBezTo>
                <a:cubicBezTo>
                  <a:pt x="462" y="1188"/>
                  <a:pt x="461" y="1189"/>
                  <a:pt x="461" y="1189"/>
                </a:cubicBezTo>
                <a:cubicBezTo>
                  <a:pt x="462" y="1189"/>
                  <a:pt x="462" y="1189"/>
                  <a:pt x="462" y="1189"/>
                </a:cubicBezTo>
                <a:cubicBezTo>
                  <a:pt x="462" y="1190"/>
                  <a:pt x="461" y="1189"/>
                  <a:pt x="461" y="1190"/>
                </a:cubicBezTo>
                <a:cubicBezTo>
                  <a:pt x="463" y="1190"/>
                  <a:pt x="464" y="1191"/>
                  <a:pt x="466" y="1191"/>
                </a:cubicBezTo>
                <a:cubicBezTo>
                  <a:pt x="467" y="1190"/>
                  <a:pt x="468" y="1190"/>
                  <a:pt x="469" y="1190"/>
                </a:cubicBezTo>
                <a:cubicBezTo>
                  <a:pt x="470" y="1190"/>
                  <a:pt x="470" y="1191"/>
                  <a:pt x="471" y="1190"/>
                </a:cubicBezTo>
                <a:close/>
                <a:moveTo>
                  <a:pt x="477" y="1194"/>
                </a:moveTo>
                <a:cubicBezTo>
                  <a:pt x="477" y="1194"/>
                  <a:pt x="474" y="1193"/>
                  <a:pt x="475" y="1194"/>
                </a:cubicBezTo>
                <a:cubicBezTo>
                  <a:pt x="476" y="1195"/>
                  <a:pt x="478" y="1195"/>
                  <a:pt x="479" y="1195"/>
                </a:cubicBezTo>
                <a:cubicBezTo>
                  <a:pt x="480" y="1195"/>
                  <a:pt x="482" y="1196"/>
                  <a:pt x="483" y="1196"/>
                </a:cubicBezTo>
                <a:cubicBezTo>
                  <a:pt x="483" y="1195"/>
                  <a:pt x="480" y="1194"/>
                  <a:pt x="479" y="1194"/>
                </a:cubicBezTo>
                <a:cubicBezTo>
                  <a:pt x="479" y="1194"/>
                  <a:pt x="478" y="1194"/>
                  <a:pt x="477" y="1194"/>
                </a:cubicBezTo>
                <a:close/>
                <a:moveTo>
                  <a:pt x="673" y="1331"/>
                </a:moveTo>
                <a:cubicBezTo>
                  <a:pt x="671" y="1330"/>
                  <a:pt x="670" y="1332"/>
                  <a:pt x="668" y="1333"/>
                </a:cubicBezTo>
                <a:cubicBezTo>
                  <a:pt x="668" y="1334"/>
                  <a:pt x="667" y="1335"/>
                  <a:pt x="667" y="1336"/>
                </a:cubicBezTo>
                <a:cubicBezTo>
                  <a:pt x="668" y="1336"/>
                  <a:pt x="669" y="1334"/>
                  <a:pt x="670" y="1334"/>
                </a:cubicBezTo>
                <a:cubicBezTo>
                  <a:pt x="671" y="1333"/>
                  <a:pt x="672" y="1333"/>
                  <a:pt x="673" y="1333"/>
                </a:cubicBezTo>
                <a:cubicBezTo>
                  <a:pt x="674" y="1333"/>
                  <a:pt x="675" y="1331"/>
                  <a:pt x="673" y="1331"/>
                </a:cubicBezTo>
                <a:close/>
                <a:moveTo>
                  <a:pt x="780" y="1368"/>
                </a:moveTo>
                <a:cubicBezTo>
                  <a:pt x="780" y="1369"/>
                  <a:pt x="780" y="1369"/>
                  <a:pt x="779" y="1369"/>
                </a:cubicBezTo>
                <a:cubicBezTo>
                  <a:pt x="779" y="1369"/>
                  <a:pt x="779" y="1369"/>
                  <a:pt x="778" y="1369"/>
                </a:cubicBezTo>
                <a:cubicBezTo>
                  <a:pt x="777" y="1369"/>
                  <a:pt x="777" y="1370"/>
                  <a:pt x="776" y="1370"/>
                </a:cubicBezTo>
                <a:cubicBezTo>
                  <a:pt x="775" y="1371"/>
                  <a:pt x="774" y="1373"/>
                  <a:pt x="773" y="1372"/>
                </a:cubicBezTo>
                <a:cubicBezTo>
                  <a:pt x="772" y="1372"/>
                  <a:pt x="772" y="1371"/>
                  <a:pt x="772" y="1371"/>
                </a:cubicBezTo>
                <a:cubicBezTo>
                  <a:pt x="771" y="1371"/>
                  <a:pt x="771" y="1373"/>
                  <a:pt x="772" y="1373"/>
                </a:cubicBezTo>
                <a:cubicBezTo>
                  <a:pt x="772" y="1374"/>
                  <a:pt x="772" y="1375"/>
                  <a:pt x="772" y="1376"/>
                </a:cubicBezTo>
                <a:cubicBezTo>
                  <a:pt x="772" y="1376"/>
                  <a:pt x="773" y="1376"/>
                  <a:pt x="773" y="1377"/>
                </a:cubicBezTo>
                <a:cubicBezTo>
                  <a:pt x="774" y="1378"/>
                  <a:pt x="774" y="1379"/>
                  <a:pt x="775" y="1380"/>
                </a:cubicBezTo>
                <a:cubicBezTo>
                  <a:pt x="777" y="1381"/>
                  <a:pt x="778" y="1381"/>
                  <a:pt x="780" y="1381"/>
                </a:cubicBezTo>
                <a:cubicBezTo>
                  <a:pt x="781" y="1381"/>
                  <a:pt x="782" y="1382"/>
                  <a:pt x="784" y="1382"/>
                </a:cubicBezTo>
                <a:cubicBezTo>
                  <a:pt x="785" y="1382"/>
                  <a:pt x="786" y="1381"/>
                  <a:pt x="788" y="1381"/>
                </a:cubicBezTo>
                <a:cubicBezTo>
                  <a:pt x="788" y="1381"/>
                  <a:pt x="789" y="1381"/>
                  <a:pt x="790" y="1381"/>
                </a:cubicBezTo>
                <a:cubicBezTo>
                  <a:pt x="791" y="1381"/>
                  <a:pt x="791" y="1380"/>
                  <a:pt x="792" y="1380"/>
                </a:cubicBezTo>
                <a:cubicBezTo>
                  <a:pt x="793" y="1379"/>
                  <a:pt x="793" y="1379"/>
                  <a:pt x="794" y="1379"/>
                </a:cubicBezTo>
                <a:cubicBezTo>
                  <a:pt x="795" y="1379"/>
                  <a:pt x="796" y="1378"/>
                  <a:pt x="796" y="1378"/>
                </a:cubicBezTo>
                <a:cubicBezTo>
                  <a:pt x="797" y="1378"/>
                  <a:pt x="798" y="1377"/>
                  <a:pt x="798" y="1377"/>
                </a:cubicBezTo>
                <a:cubicBezTo>
                  <a:pt x="799" y="1376"/>
                  <a:pt x="799" y="1374"/>
                  <a:pt x="800" y="1374"/>
                </a:cubicBezTo>
                <a:cubicBezTo>
                  <a:pt x="800" y="1374"/>
                  <a:pt x="801" y="1374"/>
                  <a:pt x="802" y="1374"/>
                </a:cubicBezTo>
                <a:cubicBezTo>
                  <a:pt x="803" y="1374"/>
                  <a:pt x="804" y="1374"/>
                  <a:pt x="805" y="1374"/>
                </a:cubicBezTo>
                <a:cubicBezTo>
                  <a:pt x="806" y="1374"/>
                  <a:pt x="808" y="1375"/>
                  <a:pt x="807" y="1373"/>
                </a:cubicBezTo>
                <a:cubicBezTo>
                  <a:pt x="806" y="1372"/>
                  <a:pt x="805" y="1371"/>
                  <a:pt x="805" y="1370"/>
                </a:cubicBezTo>
                <a:cubicBezTo>
                  <a:pt x="804" y="1369"/>
                  <a:pt x="803" y="1367"/>
                  <a:pt x="805" y="1367"/>
                </a:cubicBezTo>
                <a:cubicBezTo>
                  <a:pt x="806" y="1366"/>
                  <a:pt x="806" y="1366"/>
                  <a:pt x="807" y="1366"/>
                </a:cubicBezTo>
                <a:cubicBezTo>
                  <a:pt x="807" y="1366"/>
                  <a:pt x="808" y="1365"/>
                  <a:pt x="808" y="1365"/>
                </a:cubicBezTo>
                <a:cubicBezTo>
                  <a:pt x="809" y="1364"/>
                  <a:pt x="811" y="1364"/>
                  <a:pt x="812" y="1363"/>
                </a:cubicBezTo>
                <a:cubicBezTo>
                  <a:pt x="812" y="1362"/>
                  <a:pt x="813" y="1362"/>
                  <a:pt x="813" y="1361"/>
                </a:cubicBezTo>
                <a:cubicBezTo>
                  <a:pt x="814" y="1361"/>
                  <a:pt x="814" y="1360"/>
                  <a:pt x="815" y="1360"/>
                </a:cubicBezTo>
                <a:cubicBezTo>
                  <a:pt x="816" y="1360"/>
                  <a:pt x="818" y="1358"/>
                  <a:pt x="817" y="1358"/>
                </a:cubicBezTo>
                <a:cubicBezTo>
                  <a:pt x="816" y="1358"/>
                  <a:pt x="815" y="1358"/>
                  <a:pt x="815" y="1358"/>
                </a:cubicBezTo>
                <a:cubicBezTo>
                  <a:pt x="814" y="1359"/>
                  <a:pt x="814" y="1359"/>
                  <a:pt x="813" y="1359"/>
                </a:cubicBezTo>
                <a:cubicBezTo>
                  <a:pt x="812" y="1360"/>
                  <a:pt x="811" y="1360"/>
                  <a:pt x="809" y="1361"/>
                </a:cubicBezTo>
                <a:cubicBezTo>
                  <a:pt x="808" y="1362"/>
                  <a:pt x="807" y="1362"/>
                  <a:pt x="805" y="1363"/>
                </a:cubicBezTo>
                <a:cubicBezTo>
                  <a:pt x="804" y="1363"/>
                  <a:pt x="803" y="1363"/>
                  <a:pt x="801" y="1364"/>
                </a:cubicBezTo>
                <a:cubicBezTo>
                  <a:pt x="800" y="1365"/>
                  <a:pt x="799" y="1366"/>
                  <a:pt x="797" y="1366"/>
                </a:cubicBezTo>
                <a:cubicBezTo>
                  <a:pt x="796" y="1366"/>
                  <a:pt x="794" y="1366"/>
                  <a:pt x="793" y="1366"/>
                </a:cubicBezTo>
                <a:cubicBezTo>
                  <a:pt x="791" y="1366"/>
                  <a:pt x="790" y="1366"/>
                  <a:pt x="788" y="1366"/>
                </a:cubicBezTo>
                <a:cubicBezTo>
                  <a:pt x="788" y="1366"/>
                  <a:pt x="787" y="1366"/>
                  <a:pt x="787" y="1365"/>
                </a:cubicBezTo>
                <a:cubicBezTo>
                  <a:pt x="786" y="1365"/>
                  <a:pt x="786" y="1364"/>
                  <a:pt x="785" y="1364"/>
                </a:cubicBezTo>
                <a:cubicBezTo>
                  <a:pt x="784" y="1364"/>
                  <a:pt x="785" y="1365"/>
                  <a:pt x="785" y="1366"/>
                </a:cubicBezTo>
                <a:cubicBezTo>
                  <a:pt x="784" y="1366"/>
                  <a:pt x="784" y="1367"/>
                  <a:pt x="784" y="1367"/>
                </a:cubicBezTo>
                <a:cubicBezTo>
                  <a:pt x="783" y="1368"/>
                  <a:pt x="781" y="1367"/>
                  <a:pt x="780" y="1368"/>
                </a:cubicBezTo>
                <a:close/>
                <a:moveTo>
                  <a:pt x="636" y="1318"/>
                </a:moveTo>
                <a:cubicBezTo>
                  <a:pt x="636" y="1318"/>
                  <a:pt x="635" y="1319"/>
                  <a:pt x="637" y="1319"/>
                </a:cubicBezTo>
                <a:cubicBezTo>
                  <a:pt x="638" y="1319"/>
                  <a:pt x="638" y="1317"/>
                  <a:pt x="636" y="1318"/>
                </a:cubicBezTo>
                <a:close/>
                <a:moveTo>
                  <a:pt x="667" y="1327"/>
                </a:moveTo>
                <a:cubicBezTo>
                  <a:pt x="667" y="1327"/>
                  <a:pt x="666" y="1327"/>
                  <a:pt x="666" y="1328"/>
                </a:cubicBezTo>
                <a:cubicBezTo>
                  <a:pt x="666" y="1328"/>
                  <a:pt x="666" y="1329"/>
                  <a:pt x="667" y="1329"/>
                </a:cubicBezTo>
                <a:cubicBezTo>
                  <a:pt x="667" y="1330"/>
                  <a:pt x="667" y="1331"/>
                  <a:pt x="668" y="1330"/>
                </a:cubicBezTo>
                <a:cubicBezTo>
                  <a:pt x="668" y="1329"/>
                  <a:pt x="667" y="1328"/>
                  <a:pt x="667" y="1328"/>
                </a:cubicBezTo>
                <a:cubicBezTo>
                  <a:pt x="667" y="1328"/>
                  <a:pt x="667" y="1327"/>
                  <a:pt x="667" y="1327"/>
                </a:cubicBezTo>
                <a:close/>
                <a:moveTo>
                  <a:pt x="684" y="1339"/>
                </a:moveTo>
                <a:cubicBezTo>
                  <a:pt x="684" y="1339"/>
                  <a:pt x="685" y="1339"/>
                  <a:pt x="685" y="1339"/>
                </a:cubicBezTo>
                <a:cubicBezTo>
                  <a:pt x="685" y="1338"/>
                  <a:pt x="684" y="1338"/>
                  <a:pt x="684" y="1338"/>
                </a:cubicBezTo>
                <a:cubicBezTo>
                  <a:pt x="683" y="1338"/>
                  <a:pt x="684" y="1339"/>
                  <a:pt x="684" y="1339"/>
                </a:cubicBezTo>
                <a:close/>
                <a:moveTo>
                  <a:pt x="681" y="1349"/>
                </a:moveTo>
                <a:cubicBezTo>
                  <a:pt x="681" y="1350"/>
                  <a:pt x="682" y="1350"/>
                  <a:pt x="682" y="1350"/>
                </a:cubicBezTo>
                <a:cubicBezTo>
                  <a:pt x="683" y="1351"/>
                  <a:pt x="682" y="1352"/>
                  <a:pt x="682" y="1353"/>
                </a:cubicBezTo>
                <a:cubicBezTo>
                  <a:pt x="682" y="1354"/>
                  <a:pt x="683" y="1353"/>
                  <a:pt x="684" y="1353"/>
                </a:cubicBezTo>
                <a:cubicBezTo>
                  <a:pt x="685" y="1352"/>
                  <a:pt x="685" y="1350"/>
                  <a:pt x="687" y="1350"/>
                </a:cubicBezTo>
                <a:cubicBezTo>
                  <a:pt x="687" y="1350"/>
                  <a:pt x="688" y="1350"/>
                  <a:pt x="689" y="1350"/>
                </a:cubicBezTo>
                <a:cubicBezTo>
                  <a:pt x="689" y="1349"/>
                  <a:pt x="689" y="1349"/>
                  <a:pt x="689" y="1348"/>
                </a:cubicBezTo>
                <a:cubicBezTo>
                  <a:pt x="689" y="1347"/>
                  <a:pt x="689" y="1347"/>
                  <a:pt x="690" y="1346"/>
                </a:cubicBezTo>
                <a:cubicBezTo>
                  <a:pt x="690" y="1346"/>
                  <a:pt x="690" y="1345"/>
                  <a:pt x="690" y="1345"/>
                </a:cubicBezTo>
                <a:cubicBezTo>
                  <a:pt x="691" y="1345"/>
                  <a:pt x="690" y="1344"/>
                  <a:pt x="691" y="1344"/>
                </a:cubicBezTo>
                <a:cubicBezTo>
                  <a:pt x="691" y="1343"/>
                  <a:pt x="692" y="1343"/>
                  <a:pt x="692" y="1342"/>
                </a:cubicBezTo>
                <a:cubicBezTo>
                  <a:pt x="692" y="1342"/>
                  <a:pt x="692" y="1341"/>
                  <a:pt x="691" y="1341"/>
                </a:cubicBezTo>
                <a:cubicBezTo>
                  <a:pt x="690" y="1341"/>
                  <a:pt x="689" y="1343"/>
                  <a:pt x="687" y="1343"/>
                </a:cubicBezTo>
                <a:cubicBezTo>
                  <a:pt x="686" y="1344"/>
                  <a:pt x="685" y="1343"/>
                  <a:pt x="684" y="1344"/>
                </a:cubicBezTo>
                <a:cubicBezTo>
                  <a:pt x="683" y="1345"/>
                  <a:pt x="683" y="1346"/>
                  <a:pt x="682" y="1347"/>
                </a:cubicBezTo>
                <a:cubicBezTo>
                  <a:pt x="682" y="1348"/>
                  <a:pt x="681" y="1348"/>
                  <a:pt x="681" y="1349"/>
                </a:cubicBezTo>
                <a:close/>
                <a:moveTo>
                  <a:pt x="672" y="1355"/>
                </a:moveTo>
                <a:cubicBezTo>
                  <a:pt x="671" y="1355"/>
                  <a:pt x="670" y="1357"/>
                  <a:pt x="670" y="1358"/>
                </a:cubicBezTo>
                <a:cubicBezTo>
                  <a:pt x="670" y="1359"/>
                  <a:pt x="669" y="1360"/>
                  <a:pt x="669" y="1360"/>
                </a:cubicBezTo>
                <a:cubicBezTo>
                  <a:pt x="669" y="1361"/>
                  <a:pt x="670" y="1364"/>
                  <a:pt x="671" y="1364"/>
                </a:cubicBezTo>
                <a:cubicBezTo>
                  <a:pt x="672" y="1364"/>
                  <a:pt x="671" y="1361"/>
                  <a:pt x="671" y="1360"/>
                </a:cubicBezTo>
                <a:cubicBezTo>
                  <a:pt x="671" y="1358"/>
                  <a:pt x="671" y="1358"/>
                  <a:pt x="672" y="1357"/>
                </a:cubicBezTo>
                <a:cubicBezTo>
                  <a:pt x="673" y="1356"/>
                  <a:pt x="673" y="1355"/>
                  <a:pt x="672" y="1355"/>
                </a:cubicBezTo>
                <a:close/>
                <a:moveTo>
                  <a:pt x="436" y="1311"/>
                </a:moveTo>
                <a:cubicBezTo>
                  <a:pt x="437" y="1310"/>
                  <a:pt x="437" y="1310"/>
                  <a:pt x="437" y="1309"/>
                </a:cubicBezTo>
                <a:cubicBezTo>
                  <a:pt x="438" y="1308"/>
                  <a:pt x="438" y="1307"/>
                  <a:pt x="439" y="1306"/>
                </a:cubicBezTo>
                <a:cubicBezTo>
                  <a:pt x="441" y="1305"/>
                  <a:pt x="441" y="1304"/>
                  <a:pt x="441" y="1303"/>
                </a:cubicBezTo>
                <a:cubicBezTo>
                  <a:pt x="441" y="1302"/>
                  <a:pt x="442" y="1301"/>
                  <a:pt x="442" y="1301"/>
                </a:cubicBezTo>
                <a:cubicBezTo>
                  <a:pt x="443" y="1301"/>
                  <a:pt x="444" y="1301"/>
                  <a:pt x="444" y="1300"/>
                </a:cubicBezTo>
                <a:cubicBezTo>
                  <a:pt x="442" y="1300"/>
                  <a:pt x="441" y="1300"/>
                  <a:pt x="440" y="1300"/>
                </a:cubicBezTo>
                <a:cubicBezTo>
                  <a:pt x="439" y="1300"/>
                  <a:pt x="438" y="1302"/>
                  <a:pt x="436" y="1302"/>
                </a:cubicBezTo>
                <a:cubicBezTo>
                  <a:pt x="435" y="1302"/>
                  <a:pt x="434" y="1301"/>
                  <a:pt x="432" y="1302"/>
                </a:cubicBezTo>
                <a:cubicBezTo>
                  <a:pt x="431" y="1303"/>
                  <a:pt x="431" y="1304"/>
                  <a:pt x="429" y="1304"/>
                </a:cubicBezTo>
                <a:cubicBezTo>
                  <a:pt x="427" y="1304"/>
                  <a:pt x="426" y="1303"/>
                  <a:pt x="425" y="1303"/>
                </a:cubicBezTo>
                <a:cubicBezTo>
                  <a:pt x="424" y="1303"/>
                  <a:pt x="423" y="1304"/>
                  <a:pt x="423" y="1304"/>
                </a:cubicBezTo>
                <a:cubicBezTo>
                  <a:pt x="422" y="1305"/>
                  <a:pt x="421" y="1305"/>
                  <a:pt x="420" y="1305"/>
                </a:cubicBezTo>
                <a:cubicBezTo>
                  <a:pt x="419" y="1306"/>
                  <a:pt x="417" y="1306"/>
                  <a:pt x="415" y="1306"/>
                </a:cubicBezTo>
                <a:cubicBezTo>
                  <a:pt x="414" y="1305"/>
                  <a:pt x="413" y="1305"/>
                  <a:pt x="411" y="1305"/>
                </a:cubicBezTo>
                <a:cubicBezTo>
                  <a:pt x="410" y="1305"/>
                  <a:pt x="410" y="1305"/>
                  <a:pt x="409" y="1305"/>
                </a:cubicBezTo>
                <a:cubicBezTo>
                  <a:pt x="408" y="1304"/>
                  <a:pt x="407" y="1304"/>
                  <a:pt x="407" y="1304"/>
                </a:cubicBezTo>
                <a:cubicBezTo>
                  <a:pt x="405" y="1303"/>
                  <a:pt x="404" y="1303"/>
                  <a:pt x="402" y="1303"/>
                </a:cubicBezTo>
                <a:cubicBezTo>
                  <a:pt x="402" y="1303"/>
                  <a:pt x="401" y="1303"/>
                  <a:pt x="400" y="1303"/>
                </a:cubicBezTo>
                <a:cubicBezTo>
                  <a:pt x="399" y="1303"/>
                  <a:pt x="400" y="1302"/>
                  <a:pt x="399" y="1301"/>
                </a:cubicBezTo>
                <a:cubicBezTo>
                  <a:pt x="399" y="1301"/>
                  <a:pt x="398" y="1301"/>
                  <a:pt x="397" y="1301"/>
                </a:cubicBezTo>
                <a:cubicBezTo>
                  <a:pt x="397" y="1301"/>
                  <a:pt x="396" y="1302"/>
                  <a:pt x="395" y="1302"/>
                </a:cubicBezTo>
                <a:cubicBezTo>
                  <a:pt x="394" y="1302"/>
                  <a:pt x="393" y="1304"/>
                  <a:pt x="392" y="1304"/>
                </a:cubicBezTo>
                <a:cubicBezTo>
                  <a:pt x="391" y="1305"/>
                  <a:pt x="389" y="1304"/>
                  <a:pt x="388" y="1303"/>
                </a:cubicBezTo>
                <a:cubicBezTo>
                  <a:pt x="388" y="1303"/>
                  <a:pt x="388" y="1302"/>
                  <a:pt x="387" y="1302"/>
                </a:cubicBezTo>
                <a:cubicBezTo>
                  <a:pt x="386" y="1302"/>
                  <a:pt x="385" y="1303"/>
                  <a:pt x="385" y="1303"/>
                </a:cubicBezTo>
                <a:cubicBezTo>
                  <a:pt x="384" y="1304"/>
                  <a:pt x="384" y="1305"/>
                  <a:pt x="383" y="1306"/>
                </a:cubicBezTo>
                <a:cubicBezTo>
                  <a:pt x="382" y="1307"/>
                  <a:pt x="381" y="1308"/>
                  <a:pt x="380" y="1309"/>
                </a:cubicBezTo>
                <a:cubicBezTo>
                  <a:pt x="379" y="1311"/>
                  <a:pt x="381" y="1311"/>
                  <a:pt x="382" y="1312"/>
                </a:cubicBezTo>
                <a:cubicBezTo>
                  <a:pt x="383" y="1312"/>
                  <a:pt x="383" y="1313"/>
                  <a:pt x="383" y="1314"/>
                </a:cubicBezTo>
                <a:cubicBezTo>
                  <a:pt x="384" y="1314"/>
                  <a:pt x="384" y="1315"/>
                  <a:pt x="384" y="1315"/>
                </a:cubicBezTo>
                <a:cubicBezTo>
                  <a:pt x="385" y="1316"/>
                  <a:pt x="385" y="1317"/>
                  <a:pt x="385" y="1317"/>
                </a:cubicBezTo>
                <a:cubicBezTo>
                  <a:pt x="386" y="1318"/>
                  <a:pt x="388" y="1315"/>
                  <a:pt x="389" y="1315"/>
                </a:cubicBezTo>
                <a:cubicBezTo>
                  <a:pt x="390" y="1315"/>
                  <a:pt x="390" y="1315"/>
                  <a:pt x="391" y="1315"/>
                </a:cubicBezTo>
                <a:cubicBezTo>
                  <a:pt x="391" y="1316"/>
                  <a:pt x="392" y="1316"/>
                  <a:pt x="392" y="1316"/>
                </a:cubicBezTo>
                <a:cubicBezTo>
                  <a:pt x="393" y="1317"/>
                  <a:pt x="393" y="1317"/>
                  <a:pt x="394" y="1317"/>
                </a:cubicBezTo>
                <a:cubicBezTo>
                  <a:pt x="395" y="1317"/>
                  <a:pt x="396" y="1319"/>
                  <a:pt x="397" y="1319"/>
                </a:cubicBezTo>
                <a:cubicBezTo>
                  <a:pt x="398" y="1320"/>
                  <a:pt x="400" y="1320"/>
                  <a:pt x="401" y="1321"/>
                </a:cubicBezTo>
                <a:cubicBezTo>
                  <a:pt x="403" y="1321"/>
                  <a:pt x="403" y="1323"/>
                  <a:pt x="405" y="1323"/>
                </a:cubicBezTo>
                <a:cubicBezTo>
                  <a:pt x="406" y="1323"/>
                  <a:pt x="407" y="1323"/>
                  <a:pt x="409" y="1324"/>
                </a:cubicBezTo>
                <a:cubicBezTo>
                  <a:pt x="409" y="1324"/>
                  <a:pt x="409" y="1325"/>
                  <a:pt x="410" y="1326"/>
                </a:cubicBezTo>
                <a:cubicBezTo>
                  <a:pt x="410" y="1326"/>
                  <a:pt x="410" y="1326"/>
                  <a:pt x="411" y="1326"/>
                </a:cubicBezTo>
                <a:cubicBezTo>
                  <a:pt x="414" y="1327"/>
                  <a:pt x="416" y="1327"/>
                  <a:pt x="418" y="1329"/>
                </a:cubicBezTo>
                <a:cubicBezTo>
                  <a:pt x="419" y="1330"/>
                  <a:pt x="419" y="1331"/>
                  <a:pt x="420" y="1332"/>
                </a:cubicBezTo>
                <a:cubicBezTo>
                  <a:pt x="421" y="1332"/>
                  <a:pt x="421" y="1333"/>
                  <a:pt x="421" y="1333"/>
                </a:cubicBezTo>
                <a:cubicBezTo>
                  <a:pt x="421" y="1334"/>
                  <a:pt x="422" y="1334"/>
                  <a:pt x="422" y="1335"/>
                </a:cubicBezTo>
                <a:cubicBezTo>
                  <a:pt x="424" y="1335"/>
                  <a:pt x="425" y="1334"/>
                  <a:pt x="427" y="1335"/>
                </a:cubicBezTo>
                <a:cubicBezTo>
                  <a:pt x="428" y="1335"/>
                  <a:pt x="428" y="1335"/>
                  <a:pt x="429" y="1336"/>
                </a:cubicBezTo>
                <a:cubicBezTo>
                  <a:pt x="430" y="1336"/>
                  <a:pt x="432" y="1335"/>
                  <a:pt x="433" y="1336"/>
                </a:cubicBezTo>
                <a:cubicBezTo>
                  <a:pt x="433" y="1336"/>
                  <a:pt x="433" y="1337"/>
                  <a:pt x="434" y="1336"/>
                </a:cubicBezTo>
                <a:cubicBezTo>
                  <a:pt x="434" y="1336"/>
                  <a:pt x="434" y="1335"/>
                  <a:pt x="434" y="1335"/>
                </a:cubicBezTo>
                <a:cubicBezTo>
                  <a:pt x="434" y="1334"/>
                  <a:pt x="433" y="1332"/>
                  <a:pt x="434" y="1332"/>
                </a:cubicBezTo>
                <a:cubicBezTo>
                  <a:pt x="435" y="1332"/>
                  <a:pt x="435" y="1333"/>
                  <a:pt x="435" y="1332"/>
                </a:cubicBezTo>
                <a:cubicBezTo>
                  <a:pt x="435" y="1331"/>
                  <a:pt x="433" y="1329"/>
                  <a:pt x="436" y="1329"/>
                </a:cubicBezTo>
                <a:cubicBezTo>
                  <a:pt x="436" y="1329"/>
                  <a:pt x="437" y="1329"/>
                  <a:pt x="437" y="1329"/>
                </a:cubicBezTo>
                <a:cubicBezTo>
                  <a:pt x="437" y="1328"/>
                  <a:pt x="437" y="1328"/>
                  <a:pt x="437" y="1327"/>
                </a:cubicBezTo>
                <a:cubicBezTo>
                  <a:pt x="437" y="1327"/>
                  <a:pt x="436" y="1326"/>
                  <a:pt x="436" y="1326"/>
                </a:cubicBezTo>
                <a:cubicBezTo>
                  <a:pt x="436" y="1325"/>
                  <a:pt x="436" y="1325"/>
                  <a:pt x="435" y="1324"/>
                </a:cubicBezTo>
                <a:cubicBezTo>
                  <a:pt x="435" y="1324"/>
                  <a:pt x="435" y="1323"/>
                  <a:pt x="434" y="1323"/>
                </a:cubicBezTo>
                <a:cubicBezTo>
                  <a:pt x="434" y="1322"/>
                  <a:pt x="433" y="1322"/>
                  <a:pt x="433" y="1322"/>
                </a:cubicBezTo>
                <a:cubicBezTo>
                  <a:pt x="433" y="1321"/>
                  <a:pt x="433" y="1320"/>
                  <a:pt x="433" y="1319"/>
                </a:cubicBezTo>
                <a:cubicBezTo>
                  <a:pt x="433" y="1319"/>
                  <a:pt x="433" y="1318"/>
                  <a:pt x="433" y="1317"/>
                </a:cubicBezTo>
                <a:cubicBezTo>
                  <a:pt x="434" y="1317"/>
                  <a:pt x="434" y="1317"/>
                  <a:pt x="435" y="1316"/>
                </a:cubicBezTo>
                <a:cubicBezTo>
                  <a:pt x="435" y="1315"/>
                  <a:pt x="435" y="1314"/>
                  <a:pt x="435" y="1313"/>
                </a:cubicBezTo>
                <a:cubicBezTo>
                  <a:pt x="435" y="1312"/>
                  <a:pt x="436" y="1312"/>
                  <a:pt x="436" y="1311"/>
                </a:cubicBezTo>
                <a:close/>
                <a:moveTo>
                  <a:pt x="589" y="1343"/>
                </a:moveTo>
                <a:cubicBezTo>
                  <a:pt x="588" y="1342"/>
                  <a:pt x="587" y="1346"/>
                  <a:pt x="587" y="1347"/>
                </a:cubicBezTo>
                <a:cubicBezTo>
                  <a:pt x="588" y="1347"/>
                  <a:pt x="588" y="1348"/>
                  <a:pt x="589" y="1348"/>
                </a:cubicBezTo>
                <a:cubicBezTo>
                  <a:pt x="589" y="1349"/>
                  <a:pt x="589" y="1349"/>
                  <a:pt x="590" y="1349"/>
                </a:cubicBezTo>
                <a:cubicBezTo>
                  <a:pt x="590" y="1349"/>
                  <a:pt x="590" y="1348"/>
                  <a:pt x="590" y="1348"/>
                </a:cubicBezTo>
                <a:cubicBezTo>
                  <a:pt x="589" y="1347"/>
                  <a:pt x="589" y="1347"/>
                  <a:pt x="589" y="1346"/>
                </a:cubicBezTo>
                <a:cubicBezTo>
                  <a:pt x="589" y="1345"/>
                  <a:pt x="589" y="1344"/>
                  <a:pt x="589" y="1343"/>
                </a:cubicBezTo>
                <a:close/>
                <a:moveTo>
                  <a:pt x="523" y="1264"/>
                </a:moveTo>
                <a:cubicBezTo>
                  <a:pt x="523" y="1264"/>
                  <a:pt x="522" y="1264"/>
                  <a:pt x="522" y="1264"/>
                </a:cubicBezTo>
                <a:cubicBezTo>
                  <a:pt x="522" y="1264"/>
                  <a:pt x="522" y="1264"/>
                  <a:pt x="522" y="1264"/>
                </a:cubicBezTo>
                <a:cubicBezTo>
                  <a:pt x="522" y="1264"/>
                  <a:pt x="522" y="1265"/>
                  <a:pt x="523" y="1264"/>
                </a:cubicBezTo>
                <a:close/>
                <a:moveTo>
                  <a:pt x="544" y="1301"/>
                </a:moveTo>
                <a:cubicBezTo>
                  <a:pt x="544" y="1300"/>
                  <a:pt x="544" y="1299"/>
                  <a:pt x="544" y="1299"/>
                </a:cubicBezTo>
                <a:cubicBezTo>
                  <a:pt x="543" y="1298"/>
                  <a:pt x="542" y="1298"/>
                  <a:pt x="542" y="1297"/>
                </a:cubicBezTo>
                <a:cubicBezTo>
                  <a:pt x="542" y="1296"/>
                  <a:pt x="542" y="1296"/>
                  <a:pt x="542" y="1295"/>
                </a:cubicBezTo>
                <a:cubicBezTo>
                  <a:pt x="541" y="1295"/>
                  <a:pt x="541" y="1295"/>
                  <a:pt x="540" y="1296"/>
                </a:cubicBezTo>
                <a:cubicBezTo>
                  <a:pt x="540" y="1296"/>
                  <a:pt x="540" y="1297"/>
                  <a:pt x="539" y="1297"/>
                </a:cubicBezTo>
                <a:cubicBezTo>
                  <a:pt x="539" y="1298"/>
                  <a:pt x="539" y="1299"/>
                  <a:pt x="538" y="1299"/>
                </a:cubicBezTo>
                <a:cubicBezTo>
                  <a:pt x="538" y="1300"/>
                  <a:pt x="535" y="1300"/>
                  <a:pt x="536" y="1301"/>
                </a:cubicBezTo>
                <a:cubicBezTo>
                  <a:pt x="537" y="1302"/>
                  <a:pt x="538" y="1300"/>
                  <a:pt x="539" y="1302"/>
                </a:cubicBezTo>
                <a:cubicBezTo>
                  <a:pt x="540" y="1302"/>
                  <a:pt x="539" y="1303"/>
                  <a:pt x="540" y="1303"/>
                </a:cubicBezTo>
                <a:cubicBezTo>
                  <a:pt x="541" y="1303"/>
                  <a:pt x="541" y="1303"/>
                  <a:pt x="542" y="1303"/>
                </a:cubicBezTo>
                <a:cubicBezTo>
                  <a:pt x="543" y="1303"/>
                  <a:pt x="543" y="1303"/>
                  <a:pt x="544" y="1304"/>
                </a:cubicBezTo>
                <a:cubicBezTo>
                  <a:pt x="544" y="1304"/>
                  <a:pt x="545" y="1305"/>
                  <a:pt x="545" y="1304"/>
                </a:cubicBezTo>
                <a:cubicBezTo>
                  <a:pt x="546" y="1304"/>
                  <a:pt x="545" y="1303"/>
                  <a:pt x="544" y="1303"/>
                </a:cubicBezTo>
                <a:cubicBezTo>
                  <a:pt x="544" y="1302"/>
                  <a:pt x="544" y="1302"/>
                  <a:pt x="544" y="1301"/>
                </a:cubicBezTo>
                <a:close/>
                <a:moveTo>
                  <a:pt x="544" y="1308"/>
                </a:moveTo>
                <a:cubicBezTo>
                  <a:pt x="543" y="1308"/>
                  <a:pt x="543" y="1307"/>
                  <a:pt x="542" y="1307"/>
                </a:cubicBezTo>
                <a:cubicBezTo>
                  <a:pt x="542" y="1307"/>
                  <a:pt x="544" y="1311"/>
                  <a:pt x="545" y="1312"/>
                </a:cubicBezTo>
                <a:cubicBezTo>
                  <a:pt x="545" y="1312"/>
                  <a:pt x="545" y="1313"/>
                  <a:pt x="545" y="1313"/>
                </a:cubicBezTo>
                <a:cubicBezTo>
                  <a:pt x="546" y="1314"/>
                  <a:pt x="546" y="1314"/>
                  <a:pt x="546" y="1313"/>
                </a:cubicBezTo>
                <a:cubicBezTo>
                  <a:pt x="547" y="1313"/>
                  <a:pt x="547" y="1313"/>
                  <a:pt x="548" y="1312"/>
                </a:cubicBezTo>
                <a:cubicBezTo>
                  <a:pt x="549" y="1312"/>
                  <a:pt x="549" y="1312"/>
                  <a:pt x="548" y="1311"/>
                </a:cubicBezTo>
                <a:cubicBezTo>
                  <a:pt x="548" y="1311"/>
                  <a:pt x="547" y="1311"/>
                  <a:pt x="546" y="1311"/>
                </a:cubicBezTo>
                <a:cubicBezTo>
                  <a:pt x="546" y="1311"/>
                  <a:pt x="546" y="1310"/>
                  <a:pt x="545" y="1309"/>
                </a:cubicBezTo>
                <a:cubicBezTo>
                  <a:pt x="545" y="1309"/>
                  <a:pt x="544" y="1309"/>
                  <a:pt x="544" y="1308"/>
                </a:cubicBezTo>
                <a:close/>
                <a:moveTo>
                  <a:pt x="527" y="1266"/>
                </a:moveTo>
                <a:cubicBezTo>
                  <a:pt x="527" y="1266"/>
                  <a:pt x="528" y="1266"/>
                  <a:pt x="528" y="1266"/>
                </a:cubicBezTo>
                <a:cubicBezTo>
                  <a:pt x="530" y="1263"/>
                  <a:pt x="525" y="1265"/>
                  <a:pt x="524" y="1265"/>
                </a:cubicBezTo>
                <a:cubicBezTo>
                  <a:pt x="523" y="1265"/>
                  <a:pt x="522" y="1266"/>
                  <a:pt x="523" y="1266"/>
                </a:cubicBezTo>
                <a:cubicBezTo>
                  <a:pt x="524" y="1267"/>
                  <a:pt x="524" y="1266"/>
                  <a:pt x="525" y="1267"/>
                </a:cubicBezTo>
                <a:cubicBezTo>
                  <a:pt x="525" y="1268"/>
                  <a:pt x="525" y="1268"/>
                  <a:pt x="525" y="1269"/>
                </a:cubicBezTo>
                <a:cubicBezTo>
                  <a:pt x="526" y="1269"/>
                  <a:pt x="526" y="1269"/>
                  <a:pt x="527" y="1270"/>
                </a:cubicBezTo>
                <a:cubicBezTo>
                  <a:pt x="527" y="1270"/>
                  <a:pt x="527" y="1271"/>
                  <a:pt x="528" y="1271"/>
                </a:cubicBezTo>
                <a:cubicBezTo>
                  <a:pt x="529" y="1272"/>
                  <a:pt x="528" y="1271"/>
                  <a:pt x="528" y="1270"/>
                </a:cubicBezTo>
                <a:cubicBezTo>
                  <a:pt x="528" y="1270"/>
                  <a:pt x="528" y="1269"/>
                  <a:pt x="527" y="1268"/>
                </a:cubicBezTo>
                <a:cubicBezTo>
                  <a:pt x="527" y="1268"/>
                  <a:pt x="526" y="1268"/>
                  <a:pt x="526" y="1267"/>
                </a:cubicBezTo>
                <a:cubicBezTo>
                  <a:pt x="526" y="1267"/>
                  <a:pt x="527" y="1267"/>
                  <a:pt x="527" y="1266"/>
                </a:cubicBezTo>
                <a:close/>
                <a:moveTo>
                  <a:pt x="295" y="1245"/>
                </a:moveTo>
                <a:cubicBezTo>
                  <a:pt x="296" y="1247"/>
                  <a:pt x="297" y="1246"/>
                  <a:pt x="298" y="1246"/>
                </a:cubicBezTo>
                <a:cubicBezTo>
                  <a:pt x="299" y="1246"/>
                  <a:pt x="299" y="1246"/>
                  <a:pt x="300" y="1247"/>
                </a:cubicBezTo>
                <a:cubicBezTo>
                  <a:pt x="300" y="1248"/>
                  <a:pt x="300" y="1249"/>
                  <a:pt x="301" y="1250"/>
                </a:cubicBezTo>
                <a:cubicBezTo>
                  <a:pt x="301" y="1251"/>
                  <a:pt x="302" y="1251"/>
                  <a:pt x="302" y="1252"/>
                </a:cubicBezTo>
                <a:cubicBezTo>
                  <a:pt x="303" y="1254"/>
                  <a:pt x="301" y="1256"/>
                  <a:pt x="301" y="1257"/>
                </a:cubicBezTo>
                <a:cubicBezTo>
                  <a:pt x="300" y="1259"/>
                  <a:pt x="301" y="1260"/>
                  <a:pt x="301" y="1261"/>
                </a:cubicBezTo>
                <a:cubicBezTo>
                  <a:pt x="302" y="1262"/>
                  <a:pt x="301" y="1263"/>
                  <a:pt x="301" y="1263"/>
                </a:cubicBezTo>
                <a:cubicBezTo>
                  <a:pt x="302" y="1264"/>
                  <a:pt x="302" y="1264"/>
                  <a:pt x="303" y="1265"/>
                </a:cubicBezTo>
                <a:cubicBezTo>
                  <a:pt x="304" y="1267"/>
                  <a:pt x="303" y="1268"/>
                  <a:pt x="302" y="1271"/>
                </a:cubicBezTo>
                <a:cubicBezTo>
                  <a:pt x="301" y="1272"/>
                  <a:pt x="300" y="1272"/>
                  <a:pt x="300" y="1273"/>
                </a:cubicBezTo>
                <a:cubicBezTo>
                  <a:pt x="300" y="1274"/>
                  <a:pt x="301" y="1275"/>
                  <a:pt x="301" y="1276"/>
                </a:cubicBezTo>
                <a:cubicBezTo>
                  <a:pt x="301" y="1278"/>
                  <a:pt x="299" y="1280"/>
                  <a:pt x="301" y="1281"/>
                </a:cubicBezTo>
                <a:cubicBezTo>
                  <a:pt x="302" y="1282"/>
                  <a:pt x="303" y="1282"/>
                  <a:pt x="303" y="1282"/>
                </a:cubicBezTo>
                <a:cubicBezTo>
                  <a:pt x="304" y="1283"/>
                  <a:pt x="305" y="1284"/>
                  <a:pt x="305" y="1285"/>
                </a:cubicBezTo>
                <a:cubicBezTo>
                  <a:pt x="308" y="1288"/>
                  <a:pt x="311" y="1285"/>
                  <a:pt x="313" y="1282"/>
                </a:cubicBezTo>
                <a:cubicBezTo>
                  <a:pt x="313" y="1281"/>
                  <a:pt x="313" y="1280"/>
                  <a:pt x="313" y="1279"/>
                </a:cubicBezTo>
                <a:cubicBezTo>
                  <a:pt x="314" y="1277"/>
                  <a:pt x="317" y="1278"/>
                  <a:pt x="319" y="1278"/>
                </a:cubicBezTo>
                <a:cubicBezTo>
                  <a:pt x="320" y="1279"/>
                  <a:pt x="320" y="1279"/>
                  <a:pt x="321" y="1280"/>
                </a:cubicBezTo>
                <a:cubicBezTo>
                  <a:pt x="322" y="1281"/>
                  <a:pt x="322" y="1281"/>
                  <a:pt x="323" y="1280"/>
                </a:cubicBezTo>
                <a:cubicBezTo>
                  <a:pt x="323" y="1279"/>
                  <a:pt x="323" y="1277"/>
                  <a:pt x="323" y="1277"/>
                </a:cubicBezTo>
                <a:cubicBezTo>
                  <a:pt x="324" y="1276"/>
                  <a:pt x="324" y="1274"/>
                  <a:pt x="324" y="1273"/>
                </a:cubicBezTo>
                <a:cubicBezTo>
                  <a:pt x="324" y="1271"/>
                  <a:pt x="325" y="1270"/>
                  <a:pt x="325" y="1268"/>
                </a:cubicBezTo>
                <a:cubicBezTo>
                  <a:pt x="326" y="1267"/>
                  <a:pt x="326" y="1266"/>
                  <a:pt x="327" y="1265"/>
                </a:cubicBezTo>
                <a:cubicBezTo>
                  <a:pt x="327" y="1264"/>
                  <a:pt x="327" y="1263"/>
                  <a:pt x="327" y="1262"/>
                </a:cubicBezTo>
                <a:cubicBezTo>
                  <a:pt x="327" y="1261"/>
                  <a:pt x="327" y="1260"/>
                  <a:pt x="327" y="1259"/>
                </a:cubicBezTo>
                <a:cubicBezTo>
                  <a:pt x="327" y="1258"/>
                  <a:pt x="328" y="1257"/>
                  <a:pt x="328" y="1256"/>
                </a:cubicBezTo>
                <a:cubicBezTo>
                  <a:pt x="328" y="1254"/>
                  <a:pt x="328" y="1253"/>
                  <a:pt x="329" y="1252"/>
                </a:cubicBezTo>
                <a:cubicBezTo>
                  <a:pt x="329" y="1251"/>
                  <a:pt x="329" y="1250"/>
                  <a:pt x="329" y="1249"/>
                </a:cubicBezTo>
                <a:cubicBezTo>
                  <a:pt x="330" y="1247"/>
                  <a:pt x="328" y="1246"/>
                  <a:pt x="328" y="1244"/>
                </a:cubicBezTo>
                <a:cubicBezTo>
                  <a:pt x="327" y="1242"/>
                  <a:pt x="327" y="1240"/>
                  <a:pt x="325" y="1239"/>
                </a:cubicBezTo>
                <a:cubicBezTo>
                  <a:pt x="324" y="1239"/>
                  <a:pt x="323" y="1239"/>
                  <a:pt x="323" y="1238"/>
                </a:cubicBezTo>
                <a:cubicBezTo>
                  <a:pt x="322" y="1237"/>
                  <a:pt x="323" y="1236"/>
                  <a:pt x="324" y="1235"/>
                </a:cubicBezTo>
                <a:cubicBezTo>
                  <a:pt x="324" y="1232"/>
                  <a:pt x="321" y="1233"/>
                  <a:pt x="319" y="1232"/>
                </a:cubicBezTo>
                <a:cubicBezTo>
                  <a:pt x="318" y="1231"/>
                  <a:pt x="319" y="1230"/>
                  <a:pt x="317" y="1231"/>
                </a:cubicBezTo>
                <a:cubicBezTo>
                  <a:pt x="317" y="1231"/>
                  <a:pt x="316" y="1232"/>
                  <a:pt x="315" y="1232"/>
                </a:cubicBezTo>
                <a:cubicBezTo>
                  <a:pt x="314" y="1234"/>
                  <a:pt x="312" y="1234"/>
                  <a:pt x="311" y="1236"/>
                </a:cubicBezTo>
                <a:cubicBezTo>
                  <a:pt x="309" y="1237"/>
                  <a:pt x="308" y="1239"/>
                  <a:pt x="306" y="1240"/>
                </a:cubicBezTo>
                <a:cubicBezTo>
                  <a:pt x="305" y="1241"/>
                  <a:pt x="304" y="1240"/>
                  <a:pt x="303" y="1240"/>
                </a:cubicBezTo>
                <a:cubicBezTo>
                  <a:pt x="302" y="1239"/>
                  <a:pt x="301" y="1240"/>
                  <a:pt x="300" y="1239"/>
                </a:cubicBezTo>
                <a:cubicBezTo>
                  <a:pt x="299" y="1239"/>
                  <a:pt x="299" y="1238"/>
                  <a:pt x="298" y="1238"/>
                </a:cubicBezTo>
                <a:cubicBezTo>
                  <a:pt x="297" y="1237"/>
                  <a:pt x="297" y="1239"/>
                  <a:pt x="297" y="1240"/>
                </a:cubicBezTo>
                <a:cubicBezTo>
                  <a:pt x="297" y="1241"/>
                  <a:pt x="297" y="1242"/>
                  <a:pt x="296" y="1243"/>
                </a:cubicBezTo>
                <a:cubicBezTo>
                  <a:pt x="296" y="1244"/>
                  <a:pt x="295" y="1244"/>
                  <a:pt x="295" y="1245"/>
                </a:cubicBezTo>
                <a:close/>
                <a:moveTo>
                  <a:pt x="316" y="1196"/>
                </a:moveTo>
                <a:cubicBezTo>
                  <a:pt x="315" y="1196"/>
                  <a:pt x="313" y="1196"/>
                  <a:pt x="312" y="1197"/>
                </a:cubicBezTo>
                <a:cubicBezTo>
                  <a:pt x="311" y="1198"/>
                  <a:pt x="310" y="1199"/>
                  <a:pt x="309" y="1200"/>
                </a:cubicBezTo>
                <a:cubicBezTo>
                  <a:pt x="308" y="1201"/>
                  <a:pt x="307" y="1201"/>
                  <a:pt x="306" y="1202"/>
                </a:cubicBezTo>
                <a:cubicBezTo>
                  <a:pt x="305" y="1203"/>
                  <a:pt x="304" y="1204"/>
                  <a:pt x="304" y="1205"/>
                </a:cubicBezTo>
                <a:cubicBezTo>
                  <a:pt x="304" y="1206"/>
                  <a:pt x="304" y="1208"/>
                  <a:pt x="305" y="1209"/>
                </a:cubicBezTo>
                <a:cubicBezTo>
                  <a:pt x="305" y="1210"/>
                  <a:pt x="305" y="1212"/>
                  <a:pt x="305" y="1213"/>
                </a:cubicBezTo>
                <a:cubicBezTo>
                  <a:pt x="305" y="1215"/>
                  <a:pt x="307" y="1214"/>
                  <a:pt x="308" y="1215"/>
                </a:cubicBezTo>
                <a:cubicBezTo>
                  <a:pt x="309" y="1217"/>
                  <a:pt x="307" y="1217"/>
                  <a:pt x="306" y="1218"/>
                </a:cubicBezTo>
                <a:cubicBezTo>
                  <a:pt x="306" y="1220"/>
                  <a:pt x="307" y="1219"/>
                  <a:pt x="308" y="1220"/>
                </a:cubicBezTo>
                <a:cubicBezTo>
                  <a:pt x="309" y="1220"/>
                  <a:pt x="309" y="1221"/>
                  <a:pt x="309" y="1222"/>
                </a:cubicBezTo>
                <a:cubicBezTo>
                  <a:pt x="309" y="1223"/>
                  <a:pt x="309" y="1223"/>
                  <a:pt x="310" y="1223"/>
                </a:cubicBezTo>
                <a:cubicBezTo>
                  <a:pt x="310" y="1224"/>
                  <a:pt x="311" y="1225"/>
                  <a:pt x="312" y="1226"/>
                </a:cubicBezTo>
                <a:cubicBezTo>
                  <a:pt x="313" y="1226"/>
                  <a:pt x="313" y="1226"/>
                  <a:pt x="314" y="1227"/>
                </a:cubicBezTo>
                <a:cubicBezTo>
                  <a:pt x="314" y="1227"/>
                  <a:pt x="315" y="1227"/>
                  <a:pt x="315" y="1227"/>
                </a:cubicBezTo>
                <a:cubicBezTo>
                  <a:pt x="316" y="1227"/>
                  <a:pt x="316" y="1228"/>
                  <a:pt x="317" y="1228"/>
                </a:cubicBezTo>
                <a:cubicBezTo>
                  <a:pt x="317" y="1229"/>
                  <a:pt x="317" y="1227"/>
                  <a:pt x="318" y="1227"/>
                </a:cubicBezTo>
                <a:cubicBezTo>
                  <a:pt x="318" y="1226"/>
                  <a:pt x="318" y="1224"/>
                  <a:pt x="318" y="1223"/>
                </a:cubicBezTo>
                <a:cubicBezTo>
                  <a:pt x="319" y="1222"/>
                  <a:pt x="319" y="1221"/>
                  <a:pt x="320" y="1220"/>
                </a:cubicBezTo>
                <a:cubicBezTo>
                  <a:pt x="320" y="1218"/>
                  <a:pt x="320" y="1217"/>
                  <a:pt x="321" y="1216"/>
                </a:cubicBezTo>
                <a:cubicBezTo>
                  <a:pt x="321" y="1215"/>
                  <a:pt x="321" y="1214"/>
                  <a:pt x="322" y="1214"/>
                </a:cubicBezTo>
                <a:cubicBezTo>
                  <a:pt x="322" y="1213"/>
                  <a:pt x="322" y="1212"/>
                  <a:pt x="322" y="1212"/>
                </a:cubicBezTo>
                <a:cubicBezTo>
                  <a:pt x="322" y="1211"/>
                  <a:pt x="322" y="1209"/>
                  <a:pt x="323" y="1208"/>
                </a:cubicBezTo>
                <a:cubicBezTo>
                  <a:pt x="324" y="1208"/>
                  <a:pt x="325" y="1207"/>
                  <a:pt x="325" y="1205"/>
                </a:cubicBezTo>
                <a:cubicBezTo>
                  <a:pt x="325" y="1204"/>
                  <a:pt x="325" y="1202"/>
                  <a:pt x="324" y="1201"/>
                </a:cubicBezTo>
                <a:cubicBezTo>
                  <a:pt x="323" y="1200"/>
                  <a:pt x="323" y="1199"/>
                  <a:pt x="323" y="1197"/>
                </a:cubicBezTo>
                <a:cubicBezTo>
                  <a:pt x="323" y="1196"/>
                  <a:pt x="323" y="1196"/>
                  <a:pt x="323" y="1195"/>
                </a:cubicBezTo>
                <a:cubicBezTo>
                  <a:pt x="323" y="1194"/>
                  <a:pt x="323" y="1194"/>
                  <a:pt x="323" y="1193"/>
                </a:cubicBezTo>
                <a:cubicBezTo>
                  <a:pt x="322" y="1192"/>
                  <a:pt x="323" y="1190"/>
                  <a:pt x="321" y="1189"/>
                </a:cubicBezTo>
                <a:cubicBezTo>
                  <a:pt x="321" y="1189"/>
                  <a:pt x="321" y="1189"/>
                  <a:pt x="321" y="1189"/>
                </a:cubicBezTo>
                <a:cubicBezTo>
                  <a:pt x="320" y="1188"/>
                  <a:pt x="321" y="1188"/>
                  <a:pt x="320" y="1188"/>
                </a:cubicBezTo>
                <a:cubicBezTo>
                  <a:pt x="319" y="1188"/>
                  <a:pt x="320" y="1190"/>
                  <a:pt x="320" y="1190"/>
                </a:cubicBezTo>
                <a:cubicBezTo>
                  <a:pt x="320" y="1191"/>
                  <a:pt x="320" y="1193"/>
                  <a:pt x="319" y="1195"/>
                </a:cubicBezTo>
                <a:cubicBezTo>
                  <a:pt x="319" y="1196"/>
                  <a:pt x="317" y="1196"/>
                  <a:pt x="316" y="1196"/>
                </a:cubicBezTo>
                <a:close/>
                <a:moveTo>
                  <a:pt x="372" y="1333"/>
                </a:moveTo>
                <a:cubicBezTo>
                  <a:pt x="372" y="1333"/>
                  <a:pt x="371" y="1332"/>
                  <a:pt x="371" y="1332"/>
                </a:cubicBezTo>
                <a:cubicBezTo>
                  <a:pt x="371" y="1332"/>
                  <a:pt x="371" y="1333"/>
                  <a:pt x="371" y="1333"/>
                </a:cubicBezTo>
                <a:cubicBezTo>
                  <a:pt x="371" y="1333"/>
                  <a:pt x="371" y="1333"/>
                  <a:pt x="371" y="1333"/>
                </a:cubicBezTo>
                <a:cubicBezTo>
                  <a:pt x="371" y="1334"/>
                  <a:pt x="372" y="1334"/>
                  <a:pt x="372" y="1333"/>
                </a:cubicBezTo>
                <a:close/>
                <a:moveTo>
                  <a:pt x="641" y="1249"/>
                </a:moveTo>
                <a:cubicBezTo>
                  <a:pt x="640" y="1249"/>
                  <a:pt x="639" y="1249"/>
                  <a:pt x="639" y="1249"/>
                </a:cubicBezTo>
                <a:cubicBezTo>
                  <a:pt x="639" y="1249"/>
                  <a:pt x="638" y="1248"/>
                  <a:pt x="638" y="1248"/>
                </a:cubicBezTo>
                <a:cubicBezTo>
                  <a:pt x="637" y="1248"/>
                  <a:pt x="637" y="1249"/>
                  <a:pt x="638" y="1249"/>
                </a:cubicBezTo>
                <a:cubicBezTo>
                  <a:pt x="638" y="1250"/>
                  <a:pt x="640" y="1250"/>
                  <a:pt x="641" y="1250"/>
                </a:cubicBezTo>
                <a:cubicBezTo>
                  <a:pt x="642" y="1250"/>
                  <a:pt x="641" y="1249"/>
                  <a:pt x="641" y="1249"/>
                </a:cubicBezTo>
                <a:close/>
                <a:moveTo>
                  <a:pt x="335" y="1194"/>
                </a:moveTo>
                <a:cubicBezTo>
                  <a:pt x="336" y="1195"/>
                  <a:pt x="337" y="1195"/>
                  <a:pt x="337" y="1195"/>
                </a:cubicBezTo>
                <a:cubicBezTo>
                  <a:pt x="338" y="1196"/>
                  <a:pt x="339" y="1195"/>
                  <a:pt x="339" y="1196"/>
                </a:cubicBezTo>
                <a:cubicBezTo>
                  <a:pt x="340" y="1196"/>
                  <a:pt x="340" y="1197"/>
                  <a:pt x="341" y="1196"/>
                </a:cubicBezTo>
                <a:cubicBezTo>
                  <a:pt x="341" y="1196"/>
                  <a:pt x="341" y="1195"/>
                  <a:pt x="341" y="1194"/>
                </a:cubicBezTo>
                <a:cubicBezTo>
                  <a:pt x="341" y="1194"/>
                  <a:pt x="342" y="1193"/>
                  <a:pt x="341" y="1193"/>
                </a:cubicBezTo>
                <a:cubicBezTo>
                  <a:pt x="340" y="1192"/>
                  <a:pt x="340" y="1193"/>
                  <a:pt x="340" y="1193"/>
                </a:cubicBezTo>
                <a:cubicBezTo>
                  <a:pt x="338" y="1195"/>
                  <a:pt x="336" y="1192"/>
                  <a:pt x="335" y="1193"/>
                </a:cubicBezTo>
                <a:cubicBezTo>
                  <a:pt x="334" y="1194"/>
                  <a:pt x="335" y="1194"/>
                  <a:pt x="335" y="1194"/>
                </a:cubicBezTo>
                <a:close/>
                <a:moveTo>
                  <a:pt x="635" y="1339"/>
                </a:moveTo>
                <a:cubicBezTo>
                  <a:pt x="635" y="1339"/>
                  <a:pt x="635" y="1341"/>
                  <a:pt x="635" y="1341"/>
                </a:cubicBezTo>
                <a:cubicBezTo>
                  <a:pt x="636" y="1342"/>
                  <a:pt x="636" y="1342"/>
                  <a:pt x="637" y="1342"/>
                </a:cubicBezTo>
                <a:cubicBezTo>
                  <a:pt x="637" y="1343"/>
                  <a:pt x="637" y="1345"/>
                  <a:pt x="638" y="1344"/>
                </a:cubicBezTo>
                <a:cubicBezTo>
                  <a:pt x="638" y="1343"/>
                  <a:pt x="637" y="1342"/>
                  <a:pt x="637" y="1341"/>
                </a:cubicBezTo>
                <a:cubicBezTo>
                  <a:pt x="636" y="1341"/>
                  <a:pt x="636" y="1339"/>
                  <a:pt x="635" y="1339"/>
                </a:cubicBezTo>
                <a:close/>
                <a:moveTo>
                  <a:pt x="636" y="1325"/>
                </a:moveTo>
                <a:cubicBezTo>
                  <a:pt x="636" y="1326"/>
                  <a:pt x="636" y="1327"/>
                  <a:pt x="634" y="1327"/>
                </a:cubicBezTo>
                <a:cubicBezTo>
                  <a:pt x="633" y="1327"/>
                  <a:pt x="633" y="1325"/>
                  <a:pt x="632" y="1326"/>
                </a:cubicBezTo>
                <a:cubicBezTo>
                  <a:pt x="630" y="1326"/>
                  <a:pt x="630" y="1328"/>
                  <a:pt x="632" y="1328"/>
                </a:cubicBezTo>
                <a:cubicBezTo>
                  <a:pt x="633" y="1329"/>
                  <a:pt x="633" y="1328"/>
                  <a:pt x="634" y="1328"/>
                </a:cubicBezTo>
                <a:cubicBezTo>
                  <a:pt x="635" y="1327"/>
                  <a:pt x="635" y="1328"/>
                  <a:pt x="635" y="1328"/>
                </a:cubicBezTo>
                <a:cubicBezTo>
                  <a:pt x="636" y="1329"/>
                  <a:pt x="637" y="1331"/>
                  <a:pt x="638" y="1330"/>
                </a:cubicBezTo>
                <a:cubicBezTo>
                  <a:pt x="639" y="1329"/>
                  <a:pt x="639" y="1329"/>
                  <a:pt x="639" y="1328"/>
                </a:cubicBezTo>
                <a:cubicBezTo>
                  <a:pt x="639" y="1327"/>
                  <a:pt x="639" y="1327"/>
                  <a:pt x="640" y="1327"/>
                </a:cubicBezTo>
                <a:cubicBezTo>
                  <a:pt x="642" y="1324"/>
                  <a:pt x="637" y="1322"/>
                  <a:pt x="636" y="1325"/>
                </a:cubicBezTo>
                <a:close/>
                <a:moveTo>
                  <a:pt x="626" y="1308"/>
                </a:moveTo>
                <a:cubicBezTo>
                  <a:pt x="626" y="1308"/>
                  <a:pt x="625" y="1308"/>
                  <a:pt x="625" y="1307"/>
                </a:cubicBezTo>
                <a:cubicBezTo>
                  <a:pt x="625" y="1306"/>
                  <a:pt x="625" y="1306"/>
                  <a:pt x="624" y="1306"/>
                </a:cubicBezTo>
                <a:cubicBezTo>
                  <a:pt x="623" y="1306"/>
                  <a:pt x="623" y="1306"/>
                  <a:pt x="623" y="1306"/>
                </a:cubicBezTo>
                <a:cubicBezTo>
                  <a:pt x="623" y="1307"/>
                  <a:pt x="624" y="1309"/>
                  <a:pt x="625" y="1309"/>
                </a:cubicBezTo>
                <a:cubicBezTo>
                  <a:pt x="626" y="1310"/>
                  <a:pt x="627" y="1311"/>
                  <a:pt x="627" y="1313"/>
                </a:cubicBezTo>
                <a:cubicBezTo>
                  <a:pt x="628" y="1314"/>
                  <a:pt x="629" y="1314"/>
                  <a:pt x="630" y="1315"/>
                </a:cubicBezTo>
                <a:cubicBezTo>
                  <a:pt x="630" y="1315"/>
                  <a:pt x="631" y="1316"/>
                  <a:pt x="631" y="1316"/>
                </a:cubicBezTo>
                <a:cubicBezTo>
                  <a:pt x="632" y="1317"/>
                  <a:pt x="632" y="1315"/>
                  <a:pt x="632" y="1315"/>
                </a:cubicBezTo>
                <a:cubicBezTo>
                  <a:pt x="632" y="1315"/>
                  <a:pt x="632" y="1315"/>
                  <a:pt x="632" y="1314"/>
                </a:cubicBezTo>
                <a:cubicBezTo>
                  <a:pt x="631" y="1314"/>
                  <a:pt x="631" y="1314"/>
                  <a:pt x="631" y="1314"/>
                </a:cubicBezTo>
                <a:cubicBezTo>
                  <a:pt x="631" y="1313"/>
                  <a:pt x="630" y="1313"/>
                  <a:pt x="630" y="1313"/>
                </a:cubicBezTo>
                <a:cubicBezTo>
                  <a:pt x="629" y="1313"/>
                  <a:pt x="629" y="1313"/>
                  <a:pt x="628" y="1313"/>
                </a:cubicBezTo>
                <a:cubicBezTo>
                  <a:pt x="627" y="1313"/>
                  <a:pt x="628" y="1312"/>
                  <a:pt x="628" y="1311"/>
                </a:cubicBezTo>
                <a:cubicBezTo>
                  <a:pt x="628" y="1310"/>
                  <a:pt x="628" y="1309"/>
                  <a:pt x="626" y="1308"/>
                </a:cubicBezTo>
                <a:close/>
                <a:moveTo>
                  <a:pt x="634" y="1334"/>
                </a:moveTo>
                <a:cubicBezTo>
                  <a:pt x="634" y="1334"/>
                  <a:pt x="634" y="1335"/>
                  <a:pt x="634" y="1336"/>
                </a:cubicBezTo>
                <a:cubicBezTo>
                  <a:pt x="635" y="1336"/>
                  <a:pt x="635" y="1336"/>
                  <a:pt x="635" y="1335"/>
                </a:cubicBezTo>
                <a:cubicBezTo>
                  <a:pt x="635" y="1335"/>
                  <a:pt x="635" y="1334"/>
                  <a:pt x="635" y="1334"/>
                </a:cubicBezTo>
                <a:cubicBezTo>
                  <a:pt x="635" y="1333"/>
                  <a:pt x="635" y="1333"/>
                  <a:pt x="634" y="1334"/>
                </a:cubicBezTo>
                <a:close/>
                <a:moveTo>
                  <a:pt x="600" y="1311"/>
                </a:moveTo>
                <a:cubicBezTo>
                  <a:pt x="599" y="1311"/>
                  <a:pt x="599" y="1311"/>
                  <a:pt x="598" y="1311"/>
                </a:cubicBezTo>
                <a:cubicBezTo>
                  <a:pt x="598" y="1310"/>
                  <a:pt x="597" y="1311"/>
                  <a:pt x="597" y="1312"/>
                </a:cubicBezTo>
                <a:cubicBezTo>
                  <a:pt x="597" y="1312"/>
                  <a:pt x="598" y="1313"/>
                  <a:pt x="599" y="1313"/>
                </a:cubicBezTo>
                <a:cubicBezTo>
                  <a:pt x="599" y="1313"/>
                  <a:pt x="599" y="1313"/>
                  <a:pt x="599" y="1313"/>
                </a:cubicBezTo>
                <a:cubicBezTo>
                  <a:pt x="600" y="1313"/>
                  <a:pt x="600" y="1311"/>
                  <a:pt x="600" y="1311"/>
                </a:cubicBezTo>
                <a:close/>
                <a:moveTo>
                  <a:pt x="603" y="1367"/>
                </a:moveTo>
                <a:cubicBezTo>
                  <a:pt x="605" y="1367"/>
                  <a:pt x="606" y="1369"/>
                  <a:pt x="608" y="1368"/>
                </a:cubicBezTo>
                <a:cubicBezTo>
                  <a:pt x="609" y="1368"/>
                  <a:pt x="611" y="1368"/>
                  <a:pt x="613" y="1369"/>
                </a:cubicBezTo>
                <a:cubicBezTo>
                  <a:pt x="614" y="1369"/>
                  <a:pt x="615" y="1370"/>
                  <a:pt x="617" y="1370"/>
                </a:cubicBezTo>
                <a:cubicBezTo>
                  <a:pt x="618" y="1370"/>
                  <a:pt x="620" y="1370"/>
                  <a:pt x="621" y="1371"/>
                </a:cubicBezTo>
                <a:cubicBezTo>
                  <a:pt x="622" y="1372"/>
                  <a:pt x="622" y="1372"/>
                  <a:pt x="623" y="1372"/>
                </a:cubicBezTo>
                <a:cubicBezTo>
                  <a:pt x="624" y="1372"/>
                  <a:pt x="624" y="1373"/>
                  <a:pt x="624" y="1373"/>
                </a:cubicBezTo>
                <a:cubicBezTo>
                  <a:pt x="624" y="1374"/>
                  <a:pt x="623" y="1374"/>
                  <a:pt x="623" y="1375"/>
                </a:cubicBezTo>
                <a:cubicBezTo>
                  <a:pt x="623" y="1376"/>
                  <a:pt x="624" y="1375"/>
                  <a:pt x="624" y="1375"/>
                </a:cubicBezTo>
                <a:cubicBezTo>
                  <a:pt x="626" y="1374"/>
                  <a:pt x="628" y="1374"/>
                  <a:pt x="630" y="1374"/>
                </a:cubicBezTo>
                <a:cubicBezTo>
                  <a:pt x="631" y="1374"/>
                  <a:pt x="632" y="1375"/>
                  <a:pt x="633" y="1374"/>
                </a:cubicBezTo>
                <a:cubicBezTo>
                  <a:pt x="634" y="1374"/>
                  <a:pt x="634" y="1374"/>
                  <a:pt x="635" y="1373"/>
                </a:cubicBezTo>
                <a:cubicBezTo>
                  <a:pt x="636" y="1373"/>
                  <a:pt x="638" y="1373"/>
                  <a:pt x="640" y="1373"/>
                </a:cubicBezTo>
                <a:cubicBezTo>
                  <a:pt x="642" y="1373"/>
                  <a:pt x="644" y="1373"/>
                  <a:pt x="645" y="1373"/>
                </a:cubicBezTo>
                <a:cubicBezTo>
                  <a:pt x="647" y="1373"/>
                  <a:pt x="649" y="1373"/>
                  <a:pt x="650" y="1373"/>
                </a:cubicBezTo>
                <a:cubicBezTo>
                  <a:pt x="651" y="1372"/>
                  <a:pt x="652" y="1372"/>
                  <a:pt x="652" y="1372"/>
                </a:cubicBezTo>
                <a:cubicBezTo>
                  <a:pt x="653" y="1371"/>
                  <a:pt x="653" y="1371"/>
                  <a:pt x="653" y="1370"/>
                </a:cubicBezTo>
                <a:cubicBezTo>
                  <a:pt x="653" y="1369"/>
                  <a:pt x="656" y="1367"/>
                  <a:pt x="654" y="1366"/>
                </a:cubicBezTo>
                <a:cubicBezTo>
                  <a:pt x="654" y="1367"/>
                  <a:pt x="654" y="1367"/>
                  <a:pt x="654" y="1367"/>
                </a:cubicBezTo>
                <a:cubicBezTo>
                  <a:pt x="654" y="1367"/>
                  <a:pt x="652" y="1368"/>
                  <a:pt x="652" y="1368"/>
                </a:cubicBezTo>
                <a:cubicBezTo>
                  <a:pt x="652" y="1368"/>
                  <a:pt x="651" y="1368"/>
                  <a:pt x="650" y="1368"/>
                </a:cubicBezTo>
                <a:cubicBezTo>
                  <a:pt x="650" y="1369"/>
                  <a:pt x="649" y="1369"/>
                  <a:pt x="648" y="1369"/>
                </a:cubicBezTo>
                <a:cubicBezTo>
                  <a:pt x="647" y="1369"/>
                  <a:pt x="647" y="1370"/>
                  <a:pt x="646" y="1370"/>
                </a:cubicBezTo>
                <a:cubicBezTo>
                  <a:pt x="645" y="1370"/>
                  <a:pt x="642" y="1370"/>
                  <a:pt x="643" y="1368"/>
                </a:cubicBezTo>
                <a:cubicBezTo>
                  <a:pt x="643" y="1368"/>
                  <a:pt x="644" y="1367"/>
                  <a:pt x="643" y="1366"/>
                </a:cubicBezTo>
                <a:cubicBezTo>
                  <a:pt x="643" y="1366"/>
                  <a:pt x="642" y="1366"/>
                  <a:pt x="641" y="1366"/>
                </a:cubicBezTo>
                <a:cubicBezTo>
                  <a:pt x="640" y="1366"/>
                  <a:pt x="640" y="1367"/>
                  <a:pt x="639" y="1367"/>
                </a:cubicBezTo>
                <a:cubicBezTo>
                  <a:pt x="638" y="1367"/>
                  <a:pt x="638" y="1367"/>
                  <a:pt x="637" y="1367"/>
                </a:cubicBezTo>
                <a:cubicBezTo>
                  <a:pt x="636" y="1366"/>
                  <a:pt x="635" y="1366"/>
                  <a:pt x="633" y="1366"/>
                </a:cubicBezTo>
                <a:cubicBezTo>
                  <a:pt x="632" y="1365"/>
                  <a:pt x="630" y="1365"/>
                  <a:pt x="628" y="1365"/>
                </a:cubicBezTo>
                <a:cubicBezTo>
                  <a:pt x="625" y="1365"/>
                  <a:pt x="623" y="1366"/>
                  <a:pt x="620" y="1366"/>
                </a:cubicBezTo>
                <a:cubicBezTo>
                  <a:pt x="618" y="1366"/>
                  <a:pt x="617" y="1366"/>
                  <a:pt x="615" y="1365"/>
                </a:cubicBezTo>
                <a:cubicBezTo>
                  <a:pt x="614" y="1365"/>
                  <a:pt x="614" y="1363"/>
                  <a:pt x="613" y="1363"/>
                </a:cubicBezTo>
                <a:cubicBezTo>
                  <a:pt x="612" y="1363"/>
                  <a:pt x="611" y="1363"/>
                  <a:pt x="611" y="1362"/>
                </a:cubicBezTo>
                <a:cubicBezTo>
                  <a:pt x="611" y="1361"/>
                  <a:pt x="612" y="1362"/>
                  <a:pt x="613" y="1361"/>
                </a:cubicBezTo>
                <a:cubicBezTo>
                  <a:pt x="613" y="1361"/>
                  <a:pt x="611" y="1360"/>
                  <a:pt x="611" y="1360"/>
                </a:cubicBezTo>
                <a:cubicBezTo>
                  <a:pt x="609" y="1359"/>
                  <a:pt x="608" y="1361"/>
                  <a:pt x="607" y="1361"/>
                </a:cubicBezTo>
                <a:cubicBezTo>
                  <a:pt x="606" y="1361"/>
                  <a:pt x="605" y="1361"/>
                  <a:pt x="605" y="1361"/>
                </a:cubicBezTo>
                <a:cubicBezTo>
                  <a:pt x="604" y="1360"/>
                  <a:pt x="605" y="1360"/>
                  <a:pt x="604" y="1359"/>
                </a:cubicBezTo>
                <a:cubicBezTo>
                  <a:pt x="603" y="1358"/>
                  <a:pt x="603" y="1359"/>
                  <a:pt x="603" y="1360"/>
                </a:cubicBezTo>
                <a:cubicBezTo>
                  <a:pt x="602" y="1361"/>
                  <a:pt x="601" y="1362"/>
                  <a:pt x="600" y="1363"/>
                </a:cubicBezTo>
                <a:cubicBezTo>
                  <a:pt x="600" y="1364"/>
                  <a:pt x="598" y="1366"/>
                  <a:pt x="598" y="1367"/>
                </a:cubicBezTo>
                <a:cubicBezTo>
                  <a:pt x="599" y="1367"/>
                  <a:pt x="602" y="1366"/>
                  <a:pt x="603" y="1367"/>
                </a:cubicBezTo>
                <a:close/>
                <a:moveTo>
                  <a:pt x="616" y="1319"/>
                </a:moveTo>
                <a:cubicBezTo>
                  <a:pt x="616" y="1320"/>
                  <a:pt x="616" y="1321"/>
                  <a:pt x="617" y="1320"/>
                </a:cubicBezTo>
                <a:cubicBezTo>
                  <a:pt x="617" y="1320"/>
                  <a:pt x="617" y="1318"/>
                  <a:pt x="616" y="1319"/>
                </a:cubicBezTo>
                <a:close/>
                <a:moveTo>
                  <a:pt x="616" y="1313"/>
                </a:moveTo>
                <a:cubicBezTo>
                  <a:pt x="615" y="1313"/>
                  <a:pt x="616" y="1314"/>
                  <a:pt x="615" y="1314"/>
                </a:cubicBezTo>
                <a:cubicBezTo>
                  <a:pt x="615" y="1315"/>
                  <a:pt x="614" y="1316"/>
                  <a:pt x="614" y="1316"/>
                </a:cubicBezTo>
                <a:cubicBezTo>
                  <a:pt x="615" y="1317"/>
                  <a:pt x="616" y="1315"/>
                  <a:pt x="616" y="1315"/>
                </a:cubicBezTo>
                <a:cubicBezTo>
                  <a:pt x="616" y="1314"/>
                  <a:pt x="618" y="1313"/>
                  <a:pt x="616" y="1313"/>
                </a:cubicBezTo>
                <a:close/>
                <a:moveTo>
                  <a:pt x="615" y="1337"/>
                </a:moveTo>
                <a:cubicBezTo>
                  <a:pt x="615" y="1337"/>
                  <a:pt x="617" y="1336"/>
                  <a:pt x="617" y="1336"/>
                </a:cubicBezTo>
                <a:cubicBezTo>
                  <a:pt x="618" y="1336"/>
                  <a:pt x="619" y="1336"/>
                  <a:pt x="619" y="1335"/>
                </a:cubicBezTo>
                <a:cubicBezTo>
                  <a:pt x="619" y="1335"/>
                  <a:pt x="619" y="1334"/>
                  <a:pt x="619" y="1334"/>
                </a:cubicBezTo>
                <a:cubicBezTo>
                  <a:pt x="618" y="1334"/>
                  <a:pt x="617" y="1335"/>
                  <a:pt x="616" y="1335"/>
                </a:cubicBezTo>
                <a:cubicBezTo>
                  <a:pt x="616" y="1335"/>
                  <a:pt x="614" y="1336"/>
                  <a:pt x="615" y="1337"/>
                </a:cubicBezTo>
                <a:close/>
                <a:moveTo>
                  <a:pt x="343" y="861"/>
                </a:moveTo>
                <a:cubicBezTo>
                  <a:pt x="343" y="863"/>
                  <a:pt x="344" y="860"/>
                  <a:pt x="345" y="860"/>
                </a:cubicBezTo>
                <a:cubicBezTo>
                  <a:pt x="345" y="859"/>
                  <a:pt x="346" y="860"/>
                  <a:pt x="346" y="859"/>
                </a:cubicBezTo>
                <a:cubicBezTo>
                  <a:pt x="346" y="858"/>
                  <a:pt x="345" y="858"/>
                  <a:pt x="345" y="857"/>
                </a:cubicBezTo>
                <a:cubicBezTo>
                  <a:pt x="344" y="857"/>
                  <a:pt x="344" y="856"/>
                  <a:pt x="344" y="856"/>
                </a:cubicBezTo>
                <a:cubicBezTo>
                  <a:pt x="342" y="854"/>
                  <a:pt x="343" y="858"/>
                  <a:pt x="343" y="859"/>
                </a:cubicBezTo>
                <a:cubicBezTo>
                  <a:pt x="343" y="859"/>
                  <a:pt x="343" y="860"/>
                  <a:pt x="343" y="861"/>
                </a:cubicBezTo>
                <a:close/>
                <a:moveTo>
                  <a:pt x="427" y="881"/>
                </a:moveTo>
                <a:cubicBezTo>
                  <a:pt x="427" y="881"/>
                  <a:pt x="428" y="881"/>
                  <a:pt x="429" y="882"/>
                </a:cubicBezTo>
                <a:cubicBezTo>
                  <a:pt x="430" y="882"/>
                  <a:pt x="430" y="883"/>
                  <a:pt x="431" y="884"/>
                </a:cubicBezTo>
                <a:cubicBezTo>
                  <a:pt x="433" y="884"/>
                  <a:pt x="432" y="881"/>
                  <a:pt x="432" y="881"/>
                </a:cubicBezTo>
                <a:cubicBezTo>
                  <a:pt x="433" y="879"/>
                  <a:pt x="433" y="878"/>
                  <a:pt x="431" y="878"/>
                </a:cubicBezTo>
                <a:cubicBezTo>
                  <a:pt x="430" y="877"/>
                  <a:pt x="429" y="877"/>
                  <a:pt x="428" y="876"/>
                </a:cubicBezTo>
                <a:cubicBezTo>
                  <a:pt x="427" y="876"/>
                  <a:pt x="427" y="875"/>
                  <a:pt x="426" y="875"/>
                </a:cubicBezTo>
                <a:cubicBezTo>
                  <a:pt x="425" y="875"/>
                  <a:pt x="426" y="876"/>
                  <a:pt x="426" y="877"/>
                </a:cubicBezTo>
                <a:cubicBezTo>
                  <a:pt x="426" y="878"/>
                  <a:pt x="425" y="880"/>
                  <a:pt x="427" y="881"/>
                </a:cubicBezTo>
                <a:close/>
                <a:moveTo>
                  <a:pt x="461" y="848"/>
                </a:moveTo>
                <a:cubicBezTo>
                  <a:pt x="462" y="848"/>
                  <a:pt x="463" y="845"/>
                  <a:pt x="463" y="844"/>
                </a:cubicBezTo>
                <a:cubicBezTo>
                  <a:pt x="463" y="843"/>
                  <a:pt x="464" y="841"/>
                  <a:pt x="465" y="840"/>
                </a:cubicBezTo>
                <a:cubicBezTo>
                  <a:pt x="465" y="839"/>
                  <a:pt x="465" y="837"/>
                  <a:pt x="466" y="836"/>
                </a:cubicBezTo>
                <a:cubicBezTo>
                  <a:pt x="466" y="835"/>
                  <a:pt x="467" y="835"/>
                  <a:pt x="467" y="834"/>
                </a:cubicBezTo>
                <a:cubicBezTo>
                  <a:pt x="468" y="833"/>
                  <a:pt x="468" y="832"/>
                  <a:pt x="468" y="832"/>
                </a:cubicBezTo>
                <a:cubicBezTo>
                  <a:pt x="469" y="830"/>
                  <a:pt x="470" y="828"/>
                  <a:pt x="471" y="826"/>
                </a:cubicBezTo>
                <a:cubicBezTo>
                  <a:pt x="471" y="824"/>
                  <a:pt x="471" y="822"/>
                  <a:pt x="472" y="821"/>
                </a:cubicBezTo>
                <a:cubicBezTo>
                  <a:pt x="472" y="820"/>
                  <a:pt x="473" y="818"/>
                  <a:pt x="472" y="817"/>
                </a:cubicBezTo>
                <a:cubicBezTo>
                  <a:pt x="471" y="816"/>
                  <a:pt x="469" y="822"/>
                  <a:pt x="468" y="823"/>
                </a:cubicBezTo>
                <a:cubicBezTo>
                  <a:pt x="468" y="826"/>
                  <a:pt x="465" y="828"/>
                  <a:pt x="464" y="830"/>
                </a:cubicBezTo>
                <a:cubicBezTo>
                  <a:pt x="464" y="832"/>
                  <a:pt x="463" y="832"/>
                  <a:pt x="462" y="833"/>
                </a:cubicBezTo>
                <a:cubicBezTo>
                  <a:pt x="460" y="834"/>
                  <a:pt x="460" y="835"/>
                  <a:pt x="460" y="836"/>
                </a:cubicBezTo>
                <a:cubicBezTo>
                  <a:pt x="459" y="838"/>
                  <a:pt x="459" y="839"/>
                  <a:pt x="459" y="841"/>
                </a:cubicBezTo>
                <a:cubicBezTo>
                  <a:pt x="459" y="842"/>
                  <a:pt x="459" y="843"/>
                  <a:pt x="460" y="845"/>
                </a:cubicBezTo>
                <a:cubicBezTo>
                  <a:pt x="460" y="846"/>
                  <a:pt x="460" y="849"/>
                  <a:pt x="461" y="848"/>
                </a:cubicBezTo>
                <a:close/>
                <a:moveTo>
                  <a:pt x="510" y="806"/>
                </a:moveTo>
                <a:cubicBezTo>
                  <a:pt x="510" y="805"/>
                  <a:pt x="510" y="805"/>
                  <a:pt x="511" y="805"/>
                </a:cubicBezTo>
                <a:cubicBezTo>
                  <a:pt x="512" y="804"/>
                  <a:pt x="512" y="804"/>
                  <a:pt x="512" y="804"/>
                </a:cubicBezTo>
                <a:cubicBezTo>
                  <a:pt x="512" y="803"/>
                  <a:pt x="511" y="803"/>
                  <a:pt x="511" y="803"/>
                </a:cubicBezTo>
                <a:cubicBezTo>
                  <a:pt x="511" y="803"/>
                  <a:pt x="511" y="802"/>
                  <a:pt x="510" y="802"/>
                </a:cubicBezTo>
                <a:cubicBezTo>
                  <a:pt x="510" y="801"/>
                  <a:pt x="509" y="801"/>
                  <a:pt x="508" y="801"/>
                </a:cubicBezTo>
                <a:cubicBezTo>
                  <a:pt x="508" y="801"/>
                  <a:pt x="507" y="802"/>
                  <a:pt x="506" y="802"/>
                </a:cubicBezTo>
                <a:cubicBezTo>
                  <a:pt x="506" y="802"/>
                  <a:pt x="505" y="802"/>
                  <a:pt x="504" y="802"/>
                </a:cubicBezTo>
                <a:cubicBezTo>
                  <a:pt x="504" y="802"/>
                  <a:pt x="503" y="802"/>
                  <a:pt x="502" y="802"/>
                </a:cubicBezTo>
                <a:cubicBezTo>
                  <a:pt x="502" y="802"/>
                  <a:pt x="501" y="803"/>
                  <a:pt x="501" y="803"/>
                </a:cubicBezTo>
                <a:cubicBezTo>
                  <a:pt x="500" y="804"/>
                  <a:pt x="499" y="804"/>
                  <a:pt x="498" y="806"/>
                </a:cubicBezTo>
                <a:cubicBezTo>
                  <a:pt x="498" y="807"/>
                  <a:pt x="497" y="808"/>
                  <a:pt x="496" y="809"/>
                </a:cubicBezTo>
                <a:cubicBezTo>
                  <a:pt x="495" y="810"/>
                  <a:pt x="494" y="810"/>
                  <a:pt x="493" y="811"/>
                </a:cubicBezTo>
                <a:cubicBezTo>
                  <a:pt x="493" y="812"/>
                  <a:pt x="492" y="813"/>
                  <a:pt x="492" y="815"/>
                </a:cubicBezTo>
                <a:cubicBezTo>
                  <a:pt x="492" y="817"/>
                  <a:pt x="491" y="819"/>
                  <a:pt x="492" y="821"/>
                </a:cubicBezTo>
                <a:cubicBezTo>
                  <a:pt x="493" y="822"/>
                  <a:pt x="493" y="822"/>
                  <a:pt x="493" y="823"/>
                </a:cubicBezTo>
                <a:cubicBezTo>
                  <a:pt x="493" y="824"/>
                  <a:pt x="493" y="825"/>
                  <a:pt x="493" y="825"/>
                </a:cubicBezTo>
                <a:cubicBezTo>
                  <a:pt x="494" y="826"/>
                  <a:pt x="494" y="826"/>
                  <a:pt x="494" y="827"/>
                </a:cubicBezTo>
                <a:cubicBezTo>
                  <a:pt x="494" y="828"/>
                  <a:pt x="493" y="828"/>
                  <a:pt x="493" y="829"/>
                </a:cubicBezTo>
                <a:cubicBezTo>
                  <a:pt x="492" y="831"/>
                  <a:pt x="496" y="828"/>
                  <a:pt x="496" y="828"/>
                </a:cubicBezTo>
                <a:cubicBezTo>
                  <a:pt x="497" y="827"/>
                  <a:pt x="498" y="826"/>
                  <a:pt x="499" y="825"/>
                </a:cubicBezTo>
                <a:cubicBezTo>
                  <a:pt x="500" y="823"/>
                  <a:pt x="500" y="822"/>
                  <a:pt x="502" y="822"/>
                </a:cubicBezTo>
                <a:cubicBezTo>
                  <a:pt x="503" y="821"/>
                  <a:pt x="505" y="822"/>
                  <a:pt x="505" y="820"/>
                </a:cubicBezTo>
                <a:cubicBezTo>
                  <a:pt x="506" y="819"/>
                  <a:pt x="505" y="818"/>
                  <a:pt x="505" y="818"/>
                </a:cubicBezTo>
                <a:cubicBezTo>
                  <a:pt x="506" y="817"/>
                  <a:pt x="507" y="817"/>
                  <a:pt x="507" y="817"/>
                </a:cubicBezTo>
                <a:cubicBezTo>
                  <a:pt x="508" y="817"/>
                  <a:pt x="509" y="817"/>
                  <a:pt x="508" y="816"/>
                </a:cubicBezTo>
                <a:cubicBezTo>
                  <a:pt x="508" y="815"/>
                  <a:pt x="508" y="815"/>
                  <a:pt x="507" y="815"/>
                </a:cubicBezTo>
                <a:cubicBezTo>
                  <a:pt x="506" y="814"/>
                  <a:pt x="506" y="814"/>
                  <a:pt x="506" y="813"/>
                </a:cubicBezTo>
                <a:cubicBezTo>
                  <a:pt x="505" y="812"/>
                  <a:pt x="506" y="812"/>
                  <a:pt x="506" y="811"/>
                </a:cubicBezTo>
                <a:cubicBezTo>
                  <a:pt x="507" y="810"/>
                  <a:pt x="505" y="809"/>
                  <a:pt x="506" y="808"/>
                </a:cubicBezTo>
                <a:cubicBezTo>
                  <a:pt x="507" y="806"/>
                  <a:pt x="509" y="807"/>
                  <a:pt x="510" y="806"/>
                </a:cubicBezTo>
                <a:close/>
                <a:moveTo>
                  <a:pt x="562" y="738"/>
                </a:moveTo>
                <a:cubicBezTo>
                  <a:pt x="562" y="738"/>
                  <a:pt x="561" y="738"/>
                  <a:pt x="561" y="738"/>
                </a:cubicBezTo>
                <a:cubicBezTo>
                  <a:pt x="560" y="738"/>
                  <a:pt x="560" y="738"/>
                  <a:pt x="560" y="738"/>
                </a:cubicBezTo>
                <a:cubicBezTo>
                  <a:pt x="560" y="738"/>
                  <a:pt x="560" y="739"/>
                  <a:pt x="561" y="739"/>
                </a:cubicBezTo>
                <a:cubicBezTo>
                  <a:pt x="561" y="739"/>
                  <a:pt x="562" y="739"/>
                  <a:pt x="562" y="738"/>
                </a:cubicBezTo>
                <a:close/>
                <a:moveTo>
                  <a:pt x="534" y="732"/>
                </a:moveTo>
                <a:cubicBezTo>
                  <a:pt x="534" y="732"/>
                  <a:pt x="533" y="731"/>
                  <a:pt x="533" y="730"/>
                </a:cubicBezTo>
                <a:cubicBezTo>
                  <a:pt x="532" y="730"/>
                  <a:pt x="530" y="731"/>
                  <a:pt x="529" y="729"/>
                </a:cubicBezTo>
                <a:cubicBezTo>
                  <a:pt x="528" y="729"/>
                  <a:pt x="528" y="728"/>
                  <a:pt x="527" y="728"/>
                </a:cubicBezTo>
                <a:cubicBezTo>
                  <a:pt x="527" y="728"/>
                  <a:pt x="526" y="729"/>
                  <a:pt x="526" y="730"/>
                </a:cubicBezTo>
                <a:cubicBezTo>
                  <a:pt x="526" y="731"/>
                  <a:pt x="526" y="733"/>
                  <a:pt x="524" y="732"/>
                </a:cubicBezTo>
                <a:cubicBezTo>
                  <a:pt x="523" y="732"/>
                  <a:pt x="523" y="732"/>
                  <a:pt x="522" y="732"/>
                </a:cubicBezTo>
                <a:cubicBezTo>
                  <a:pt x="522" y="733"/>
                  <a:pt x="521" y="734"/>
                  <a:pt x="522" y="734"/>
                </a:cubicBezTo>
                <a:cubicBezTo>
                  <a:pt x="522" y="735"/>
                  <a:pt x="522" y="737"/>
                  <a:pt x="524" y="737"/>
                </a:cubicBezTo>
                <a:cubicBezTo>
                  <a:pt x="525" y="736"/>
                  <a:pt x="523" y="734"/>
                  <a:pt x="524" y="733"/>
                </a:cubicBezTo>
                <a:cubicBezTo>
                  <a:pt x="524" y="734"/>
                  <a:pt x="525" y="734"/>
                  <a:pt x="525" y="734"/>
                </a:cubicBezTo>
                <a:cubicBezTo>
                  <a:pt x="526" y="735"/>
                  <a:pt x="526" y="736"/>
                  <a:pt x="527" y="736"/>
                </a:cubicBezTo>
                <a:cubicBezTo>
                  <a:pt x="527" y="737"/>
                  <a:pt x="528" y="737"/>
                  <a:pt x="528" y="738"/>
                </a:cubicBezTo>
                <a:cubicBezTo>
                  <a:pt x="529" y="739"/>
                  <a:pt x="529" y="739"/>
                  <a:pt x="530" y="740"/>
                </a:cubicBezTo>
                <a:cubicBezTo>
                  <a:pt x="531" y="740"/>
                  <a:pt x="532" y="740"/>
                  <a:pt x="532" y="740"/>
                </a:cubicBezTo>
                <a:cubicBezTo>
                  <a:pt x="533" y="741"/>
                  <a:pt x="532" y="742"/>
                  <a:pt x="533" y="742"/>
                </a:cubicBezTo>
                <a:cubicBezTo>
                  <a:pt x="534" y="742"/>
                  <a:pt x="534" y="740"/>
                  <a:pt x="534" y="739"/>
                </a:cubicBezTo>
                <a:cubicBezTo>
                  <a:pt x="534" y="738"/>
                  <a:pt x="532" y="739"/>
                  <a:pt x="531" y="738"/>
                </a:cubicBezTo>
                <a:cubicBezTo>
                  <a:pt x="531" y="738"/>
                  <a:pt x="531" y="737"/>
                  <a:pt x="531" y="737"/>
                </a:cubicBezTo>
                <a:cubicBezTo>
                  <a:pt x="531" y="736"/>
                  <a:pt x="529" y="734"/>
                  <a:pt x="531" y="733"/>
                </a:cubicBezTo>
                <a:cubicBezTo>
                  <a:pt x="531" y="732"/>
                  <a:pt x="532" y="735"/>
                  <a:pt x="533" y="736"/>
                </a:cubicBezTo>
                <a:cubicBezTo>
                  <a:pt x="533" y="736"/>
                  <a:pt x="534" y="736"/>
                  <a:pt x="534" y="737"/>
                </a:cubicBezTo>
                <a:cubicBezTo>
                  <a:pt x="534" y="738"/>
                  <a:pt x="535" y="739"/>
                  <a:pt x="535" y="739"/>
                </a:cubicBezTo>
                <a:cubicBezTo>
                  <a:pt x="535" y="738"/>
                  <a:pt x="535" y="737"/>
                  <a:pt x="535" y="736"/>
                </a:cubicBezTo>
                <a:cubicBezTo>
                  <a:pt x="534" y="735"/>
                  <a:pt x="535" y="735"/>
                  <a:pt x="535" y="734"/>
                </a:cubicBezTo>
                <a:cubicBezTo>
                  <a:pt x="535" y="733"/>
                  <a:pt x="535" y="733"/>
                  <a:pt x="534" y="732"/>
                </a:cubicBezTo>
                <a:close/>
                <a:moveTo>
                  <a:pt x="346" y="890"/>
                </a:moveTo>
                <a:cubicBezTo>
                  <a:pt x="346" y="890"/>
                  <a:pt x="346" y="892"/>
                  <a:pt x="347" y="892"/>
                </a:cubicBezTo>
                <a:cubicBezTo>
                  <a:pt x="348" y="891"/>
                  <a:pt x="347" y="890"/>
                  <a:pt x="347" y="889"/>
                </a:cubicBezTo>
                <a:cubicBezTo>
                  <a:pt x="348" y="888"/>
                  <a:pt x="348" y="888"/>
                  <a:pt x="348" y="887"/>
                </a:cubicBezTo>
                <a:cubicBezTo>
                  <a:pt x="348" y="886"/>
                  <a:pt x="349" y="886"/>
                  <a:pt x="350" y="885"/>
                </a:cubicBezTo>
                <a:cubicBezTo>
                  <a:pt x="350" y="884"/>
                  <a:pt x="350" y="883"/>
                  <a:pt x="350" y="882"/>
                </a:cubicBezTo>
                <a:cubicBezTo>
                  <a:pt x="351" y="881"/>
                  <a:pt x="352" y="879"/>
                  <a:pt x="351" y="879"/>
                </a:cubicBezTo>
                <a:cubicBezTo>
                  <a:pt x="350" y="878"/>
                  <a:pt x="350" y="881"/>
                  <a:pt x="350" y="881"/>
                </a:cubicBezTo>
                <a:cubicBezTo>
                  <a:pt x="349" y="882"/>
                  <a:pt x="348" y="884"/>
                  <a:pt x="347" y="885"/>
                </a:cubicBezTo>
                <a:cubicBezTo>
                  <a:pt x="347" y="885"/>
                  <a:pt x="347" y="886"/>
                  <a:pt x="346" y="887"/>
                </a:cubicBezTo>
                <a:cubicBezTo>
                  <a:pt x="346" y="887"/>
                  <a:pt x="345" y="888"/>
                  <a:pt x="345" y="888"/>
                </a:cubicBezTo>
                <a:cubicBezTo>
                  <a:pt x="345" y="889"/>
                  <a:pt x="346" y="889"/>
                  <a:pt x="346" y="890"/>
                </a:cubicBezTo>
                <a:close/>
                <a:moveTo>
                  <a:pt x="364" y="892"/>
                </a:moveTo>
                <a:cubicBezTo>
                  <a:pt x="365" y="892"/>
                  <a:pt x="365" y="891"/>
                  <a:pt x="366" y="891"/>
                </a:cubicBezTo>
                <a:cubicBezTo>
                  <a:pt x="367" y="891"/>
                  <a:pt x="367" y="892"/>
                  <a:pt x="368" y="892"/>
                </a:cubicBezTo>
                <a:cubicBezTo>
                  <a:pt x="369" y="891"/>
                  <a:pt x="368" y="889"/>
                  <a:pt x="367" y="888"/>
                </a:cubicBezTo>
                <a:cubicBezTo>
                  <a:pt x="366" y="888"/>
                  <a:pt x="364" y="888"/>
                  <a:pt x="363" y="888"/>
                </a:cubicBezTo>
                <a:cubicBezTo>
                  <a:pt x="362" y="888"/>
                  <a:pt x="362" y="888"/>
                  <a:pt x="361" y="887"/>
                </a:cubicBezTo>
                <a:cubicBezTo>
                  <a:pt x="360" y="887"/>
                  <a:pt x="360" y="886"/>
                  <a:pt x="359" y="886"/>
                </a:cubicBezTo>
                <a:cubicBezTo>
                  <a:pt x="358" y="886"/>
                  <a:pt x="358" y="887"/>
                  <a:pt x="357" y="887"/>
                </a:cubicBezTo>
                <a:cubicBezTo>
                  <a:pt x="356" y="887"/>
                  <a:pt x="353" y="886"/>
                  <a:pt x="353" y="888"/>
                </a:cubicBezTo>
                <a:cubicBezTo>
                  <a:pt x="353" y="889"/>
                  <a:pt x="353" y="890"/>
                  <a:pt x="354" y="890"/>
                </a:cubicBezTo>
                <a:cubicBezTo>
                  <a:pt x="354" y="891"/>
                  <a:pt x="355" y="891"/>
                  <a:pt x="356" y="891"/>
                </a:cubicBezTo>
                <a:cubicBezTo>
                  <a:pt x="357" y="891"/>
                  <a:pt x="358" y="892"/>
                  <a:pt x="360" y="893"/>
                </a:cubicBezTo>
                <a:cubicBezTo>
                  <a:pt x="361" y="894"/>
                  <a:pt x="363" y="893"/>
                  <a:pt x="364" y="892"/>
                </a:cubicBezTo>
                <a:close/>
                <a:moveTo>
                  <a:pt x="353" y="896"/>
                </a:moveTo>
                <a:cubicBezTo>
                  <a:pt x="353" y="897"/>
                  <a:pt x="354" y="898"/>
                  <a:pt x="354" y="898"/>
                </a:cubicBezTo>
                <a:cubicBezTo>
                  <a:pt x="355" y="898"/>
                  <a:pt x="355" y="898"/>
                  <a:pt x="355" y="899"/>
                </a:cubicBezTo>
                <a:cubicBezTo>
                  <a:pt x="356" y="899"/>
                  <a:pt x="356" y="900"/>
                  <a:pt x="357" y="900"/>
                </a:cubicBezTo>
                <a:cubicBezTo>
                  <a:pt x="358" y="899"/>
                  <a:pt x="356" y="897"/>
                  <a:pt x="356" y="897"/>
                </a:cubicBezTo>
                <a:cubicBezTo>
                  <a:pt x="356" y="897"/>
                  <a:pt x="356" y="896"/>
                  <a:pt x="355" y="896"/>
                </a:cubicBezTo>
                <a:cubicBezTo>
                  <a:pt x="355" y="895"/>
                  <a:pt x="353" y="896"/>
                  <a:pt x="353" y="896"/>
                </a:cubicBezTo>
                <a:close/>
                <a:moveTo>
                  <a:pt x="214" y="1262"/>
                </a:moveTo>
                <a:cubicBezTo>
                  <a:pt x="215" y="1262"/>
                  <a:pt x="215" y="1262"/>
                  <a:pt x="216" y="1262"/>
                </a:cubicBezTo>
                <a:cubicBezTo>
                  <a:pt x="217" y="1262"/>
                  <a:pt x="218" y="1263"/>
                  <a:pt x="218" y="1264"/>
                </a:cubicBezTo>
                <a:cubicBezTo>
                  <a:pt x="219" y="1265"/>
                  <a:pt x="220" y="1264"/>
                  <a:pt x="220" y="1263"/>
                </a:cubicBezTo>
                <a:cubicBezTo>
                  <a:pt x="220" y="1262"/>
                  <a:pt x="220" y="1261"/>
                  <a:pt x="220" y="1261"/>
                </a:cubicBezTo>
                <a:cubicBezTo>
                  <a:pt x="220" y="1260"/>
                  <a:pt x="219" y="1260"/>
                  <a:pt x="219" y="1259"/>
                </a:cubicBezTo>
                <a:cubicBezTo>
                  <a:pt x="219" y="1259"/>
                  <a:pt x="219" y="1258"/>
                  <a:pt x="218" y="1258"/>
                </a:cubicBezTo>
                <a:cubicBezTo>
                  <a:pt x="218" y="1258"/>
                  <a:pt x="217" y="1258"/>
                  <a:pt x="216" y="1258"/>
                </a:cubicBezTo>
                <a:cubicBezTo>
                  <a:pt x="215" y="1258"/>
                  <a:pt x="214" y="1258"/>
                  <a:pt x="212" y="1258"/>
                </a:cubicBezTo>
                <a:cubicBezTo>
                  <a:pt x="212" y="1257"/>
                  <a:pt x="210" y="1258"/>
                  <a:pt x="210" y="1259"/>
                </a:cubicBezTo>
                <a:cubicBezTo>
                  <a:pt x="211" y="1260"/>
                  <a:pt x="212" y="1260"/>
                  <a:pt x="213" y="1260"/>
                </a:cubicBezTo>
                <a:cubicBezTo>
                  <a:pt x="213" y="1261"/>
                  <a:pt x="214" y="1261"/>
                  <a:pt x="214" y="1262"/>
                </a:cubicBezTo>
                <a:close/>
                <a:moveTo>
                  <a:pt x="342" y="869"/>
                </a:moveTo>
                <a:cubicBezTo>
                  <a:pt x="343" y="868"/>
                  <a:pt x="342" y="868"/>
                  <a:pt x="341" y="868"/>
                </a:cubicBezTo>
                <a:cubicBezTo>
                  <a:pt x="340" y="867"/>
                  <a:pt x="339" y="867"/>
                  <a:pt x="337" y="867"/>
                </a:cubicBezTo>
                <a:cubicBezTo>
                  <a:pt x="336" y="867"/>
                  <a:pt x="334" y="868"/>
                  <a:pt x="333" y="868"/>
                </a:cubicBezTo>
                <a:cubicBezTo>
                  <a:pt x="332" y="869"/>
                  <a:pt x="331" y="869"/>
                  <a:pt x="329" y="869"/>
                </a:cubicBezTo>
                <a:cubicBezTo>
                  <a:pt x="329" y="869"/>
                  <a:pt x="327" y="868"/>
                  <a:pt x="326" y="869"/>
                </a:cubicBezTo>
                <a:cubicBezTo>
                  <a:pt x="326" y="870"/>
                  <a:pt x="327" y="871"/>
                  <a:pt x="328" y="871"/>
                </a:cubicBezTo>
                <a:cubicBezTo>
                  <a:pt x="329" y="872"/>
                  <a:pt x="330" y="873"/>
                  <a:pt x="330" y="874"/>
                </a:cubicBezTo>
                <a:cubicBezTo>
                  <a:pt x="331" y="875"/>
                  <a:pt x="331" y="876"/>
                  <a:pt x="332" y="878"/>
                </a:cubicBezTo>
                <a:cubicBezTo>
                  <a:pt x="333" y="879"/>
                  <a:pt x="334" y="878"/>
                  <a:pt x="336" y="879"/>
                </a:cubicBezTo>
                <a:cubicBezTo>
                  <a:pt x="337" y="879"/>
                  <a:pt x="338" y="880"/>
                  <a:pt x="339" y="881"/>
                </a:cubicBezTo>
                <a:cubicBezTo>
                  <a:pt x="340" y="882"/>
                  <a:pt x="341" y="883"/>
                  <a:pt x="342" y="882"/>
                </a:cubicBezTo>
                <a:cubicBezTo>
                  <a:pt x="344" y="882"/>
                  <a:pt x="345" y="882"/>
                  <a:pt x="347" y="881"/>
                </a:cubicBezTo>
                <a:cubicBezTo>
                  <a:pt x="348" y="880"/>
                  <a:pt x="348" y="879"/>
                  <a:pt x="348" y="878"/>
                </a:cubicBezTo>
                <a:cubicBezTo>
                  <a:pt x="348" y="876"/>
                  <a:pt x="348" y="875"/>
                  <a:pt x="348" y="873"/>
                </a:cubicBezTo>
                <a:cubicBezTo>
                  <a:pt x="347" y="872"/>
                  <a:pt x="345" y="871"/>
                  <a:pt x="347" y="870"/>
                </a:cubicBezTo>
                <a:cubicBezTo>
                  <a:pt x="347" y="870"/>
                  <a:pt x="348" y="870"/>
                  <a:pt x="348" y="870"/>
                </a:cubicBezTo>
                <a:cubicBezTo>
                  <a:pt x="347" y="869"/>
                  <a:pt x="347" y="869"/>
                  <a:pt x="347" y="869"/>
                </a:cubicBezTo>
                <a:cubicBezTo>
                  <a:pt x="346" y="869"/>
                  <a:pt x="346" y="869"/>
                  <a:pt x="345" y="868"/>
                </a:cubicBezTo>
                <a:cubicBezTo>
                  <a:pt x="345" y="867"/>
                  <a:pt x="345" y="866"/>
                  <a:pt x="344" y="866"/>
                </a:cubicBezTo>
                <a:cubicBezTo>
                  <a:pt x="344" y="867"/>
                  <a:pt x="344" y="867"/>
                  <a:pt x="344" y="868"/>
                </a:cubicBezTo>
                <a:cubicBezTo>
                  <a:pt x="344" y="869"/>
                  <a:pt x="343" y="872"/>
                  <a:pt x="342" y="871"/>
                </a:cubicBezTo>
                <a:cubicBezTo>
                  <a:pt x="341" y="870"/>
                  <a:pt x="341" y="870"/>
                  <a:pt x="341" y="869"/>
                </a:cubicBezTo>
                <a:cubicBezTo>
                  <a:pt x="342" y="869"/>
                  <a:pt x="342" y="869"/>
                  <a:pt x="342" y="869"/>
                </a:cubicBezTo>
                <a:close/>
                <a:moveTo>
                  <a:pt x="570" y="736"/>
                </a:moveTo>
                <a:cubicBezTo>
                  <a:pt x="569" y="736"/>
                  <a:pt x="569" y="736"/>
                  <a:pt x="569" y="737"/>
                </a:cubicBezTo>
                <a:cubicBezTo>
                  <a:pt x="569" y="737"/>
                  <a:pt x="570" y="737"/>
                  <a:pt x="570" y="737"/>
                </a:cubicBezTo>
                <a:cubicBezTo>
                  <a:pt x="571" y="736"/>
                  <a:pt x="572" y="736"/>
                  <a:pt x="572" y="736"/>
                </a:cubicBezTo>
                <a:cubicBezTo>
                  <a:pt x="571" y="735"/>
                  <a:pt x="571" y="735"/>
                  <a:pt x="570" y="736"/>
                </a:cubicBezTo>
                <a:close/>
                <a:moveTo>
                  <a:pt x="242" y="743"/>
                </a:moveTo>
                <a:cubicBezTo>
                  <a:pt x="242" y="743"/>
                  <a:pt x="241" y="742"/>
                  <a:pt x="241" y="742"/>
                </a:cubicBezTo>
                <a:cubicBezTo>
                  <a:pt x="240" y="742"/>
                  <a:pt x="240" y="743"/>
                  <a:pt x="241" y="744"/>
                </a:cubicBezTo>
                <a:cubicBezTo>
                  <a:pt x="241" y="745"/>
                  <a:pt x="241" y="746"/>
                  <a:pt x="243" y="747"/>
                </a:cubicBezTo>
                <a:cubicBezTo>
                  <a:pt x="243" y="747"/>
                  <a:pt x="244" y="747"/>
                  <a:pt x="245" y="747"/>
                </a:cubicBezTo>
                <a:cubicBezTo>
                  <a:pt x="246" y="746"/>
                  <a:pt x="245" y="746"/>
                  <a:pt x="244" y="746"/>
                </a:cubicBezTo>
                <a:cubicBezTo>
                  <a:pt x="244" y="745"/>
                  <a:pt x="245" y="744"/>
                  <a:pt x="245" y="744"/>
                </a:cubicBezTo>
                <a:cubicBezTo>
                  <a:pt x="246" y="744"/>
                  <a:pt x="247" y="744"/>
                  <a:pt x="247" y="744"/>
                </a:cubicBezTo>
                <a:cubicBezTo>
                  <a:pt x="248" y="743"/>
                  <a:pt x="248" y="743"/>
                  <a:pt x="248" y="742"/>
                </a:cubicBezTo>
                <a:cubicBezTo>
                  <a:pt x="248" y="741"/>
                  <a:pt x="248" y="740"/>
                  <a:pt x="248" y="740"/>
                </a:cubicBezTo>
                <a:cubicBezTo>
                  <a:pt x="248" y="739"/>
                  <a:pt x="248" y="739"/>
                  <a:pt x="247" y="739"/>
                </a:cubicBezTo>
                <a:cubicBezTo>
                  <a:pt x="246" y="739"/>
                  <a:pt x="243" y="740"/>
                  <a:pt x="243" y="742"/>
                </a:cubicBezTo>
                <a:cubicBezTo>
                  <a:pt x="243" y="742"/>
                  <a:pt x="244" y="742"/>
                  <a:pt x="243" y="743"/>
                </a:cubicBezTo>
                <a:cubicBezTo>
                  <a:pt x="243" y="743"/>
                  <a:pt x="242" y="743"/>
                  <a:pt x="242" y="743"/>
                </a:cubicBezTo>
                <a:close/>
                <a:moveTo>
                  <a:pt x="458" y="1181"/>
                </a:moveTo>
                <a:cubicBezTo>
                  <a:pt x="459" y="1181"/>
                  <a:pt x="460" y="1181"/>
                  <a:pt x="460" y="1181"/>
                </a:cubicBezTo>
                <a:cubicBezTo>
                  <a:pt x="461" y="1182"/>
                  <a:pt x="462" y="1182"/>
                  <a:pt x="462" y="1182"/>
                </a:cubicBezTo>
                <a:cubicBezTo>
                  <a:pt x="463" y="1182"/>
                  <a:pt x="466" y="1182"/>
                  <a:pt x="466" y="1181"/>
                </a:cubicBezTo>
                <a:cubicBezTo>
                  <a:pt x="466" y="1180"/>
                  <a:pt x="463" y="1179"/>
                  <a:pt x="462" y="1180"/>
                </a:cubicBezTo>
                <a:cubicBezTo>
                  <a:pt x="461" y="1180"/>
                  <a:pt x="460" y="1180"/>
                  <a:pt x="459" y="1180"/>
                </a:cubicBezTo>
                <a:cubicBezTo>
                  <a:pt x="459" y="1179"/>
                  <a:pt x="458" y="1178"/>
                  <a:pt x="457" y="1179"/>
                </a:cubicBezTo>
                <a:cubicBezTo>
                  <a:pt x="457" y="1179"/>
                  <a:pt x="458" y="1180"/>
                  <a:pt x="458" y="1180"/>
                </a:cubicBezTo>
                <a:cubicBezTo>
                  <a:pt x="458" y="1180"/>
                  <a:pt x="457" y="1180"/>
                  <a:pt x="457" y="1180"/>
                </a:cubicBezTo>
                <a:cubicBezTo>
                  <a:pt x="457" y="1181"/>
                  <a:pt x="458" y="1181"/>
                  <a:pt x="458" y="1181"/>
                </a:cubicBezTo>
                <a:close/>
                <a:moveTo>
                  <a:pt x="570" y="772"/>
                </a:moveTo>
                <a:cubicBezTo>
                  <a:pt x="570" y="773"/>
                  <a:pt x="571" y="773"/>
                  <a:pt x="572" y="773"/>
                </a:cubicBezTo>
                <a:cubicBezTo>
                  <a:pt x="573" y="773"/>
                  <a:pt x="573" y="773"/>
                  <a:pt x="574" y="773"/>
                </a:cubicBezTo>
                <a:cubicBezTo>
                  <a:pt x="575" y="774"/>
                  <a:pt x="575" y="774"/>
                  <a:pt x="576" y="775"/>
                </a:cubicBezTo>
                <a:cubicBezTo>
                  <a:pt x="578" y="775"/>
                  <a:pt x="579" y="775"/>
                  <a:pt x="579" y="777"/>
                </a:cubicBezTo>
                <a:cubicBezTo>
                  <a:pt x="579" y="778"/>
                  <a:pt x="578" y="779"/>
                  <a:pt x="579" y="779"/>
                </a:cubicBezTo>
                <a:cubicBezTo>
                  <a:pt x="580" y="780"/>
                  <a:pt x="580" y="779"/>
                  <a:pt x="581" y="778"/>
                </a:cubicBezTo>
                <a:cubicBezTo>
                  <a:pt x="582" y="777"/>
                  <a:pt x="583" y="776"/>
                  <a:pt x="585" y="776"/>
                </a:cubicBezTo>
                <a:cubicBezTo>
                  <a:pt x="586" y="776"/>
                  <a:pt x="589" y="776"/>
                  <a:pt x="587" y="774"/>
                </a:cubicBezTo>
                <a:cubicBezTo>
                  <a:pt x="587" y="774"/>
                  <a:pt x="587" y="773"/>
                  <a:pt x="586" y="773"/>
                </a:cubicBezTo>
                <a:cubicBezTo>
                  <a:pt x="586" y="772"/>
                  <a:pt x="585" y="772"/>
                  <a:pt x="584" y="772"/>
                </a:cubicBezTo>
                <a:cubicBezTo>
                  <a:pt x="583" y="771"/>
                  <a:pt x="583" y="769"/>
                  <a:pt x="582" y="769"/>
                </a:cubicBezTo>
                <a:cubicBezTo>
                  <a:pt x="581" y="768"/>
                  <a:pt x="579" y="770"/>
                  <a:pt x="579" y="770"/>
                </a:cubicBezTo>
                <a:cubicBezTo>
                  <a:pt x="577" y="771"/>
                  <a:pt x="576" y="771"/>
                  <a:pt x="575" y="772"/>
                </a:cubicBezTo>
                <a:cubicBezTo>
                  <a:pt x="575" y="772"/>
                  <a:pt x="574" y="772"/>
                  <a:pt x="574" y="772"/>
                </a:cubicBezTo>
                <a:cubicBezTo>
                  <a:pt x="573" y="772"/>
                  <a:pt x="573" y="772"/>
                  <a:pt x="572" y="772"/>
                </a:cubicBezTo>
                <a:cubicBezTo>
                  <a:pt x="572" y="772"/>
                  <a:pt x="570" y="771"/>
                  <a:pt x="570" y="772"/>
                </a:cubicBezTo>
                <a:close/>
                <a:moveTo>
                  <a:pt x="565" y="737"/>
                </a:moveTo>
                <a:cubicBezTo>
                  <a:pt x="564" y="737"/>
                  <a:pt x="564" y="737"/>
                  <a:pt x="564" y="737"/>
                </a:cubicBezTo>
                <a:cubicBezTo>
                  <a:pt x="564" y="738"/>
                  <a:pt x="564" y="738"/>
                  <a:pt x="565" y="738"/>
                </a:cubicBezTo>
                <a:cubicBezTo>
                  <a:pt x="565" y="738"/>
                  <a:pt x="566" y="738"/>
                  <a:pt x="566" y="737"/>
                </a:cubicBezTo>
                <a:cubicBezTo>
                  <a:pt x="566" y="737"/>
                  <a:pt x="565" y="737"/>
                  <a:pt x="565" y="737"/>
                </a:cubicBezTo>
                <a:close/>
                <a:moveTo>
                  <a:pt x="2367" y="254"/>
                </a:moveTo>
                <a:cubicBezTo>
                  <a:pt x="2366" y="254"/>
                  <a:pt x="2366" y="254"/>
                  <a:pt x="2365" y="253"/>
                </a:cubicBezTo>
                <a:cubicBezTo>
                  <a:pt x="2365" y="253"/>
                  <a:pt x="2364" y="253"/>
                  <a:pt x="2363" y="253"/>
                </a:cubicBezTo>
                <a:cubicBezTo>
                  <a:pt x="2362" y="253"/>
                  <a:pt x="2360" y="253"/>
                  <a:pt x="2359" y="253"/>
                </a:cubicBezTo>
                <a:cubicBezTo>
                  <a:pt x="2357" y="253"/>
                  <a:pt x="2356" y="253"/>
                  <a:pt x="2355" y="253"/>
                </a:cubicBezTo>
                <a:cubicBezTo>
                  <a:pt x="2353" y="253"/>
                  <a:pt x="2352" y="253"/>
                  <a:pt x="2350" y="252"/>
                </a:cubicBezTo>
                <a:cubicBezTo>
                  <a:pt x="2349" y="252"/>
                  <a:pt x="2348" y="252"/>
                  <a:pt x="2346" y="252"/>
                </a:cubicBezTo>
                <a:cubicBezTo>
                  <a:pt x="2345" y="252"/>
                  <a:pt x="2343" y="251"/>
                  <a:pt x="2342" y="253"/>
                </a:cubicBezTo>
                <a:cubicBezTo>
                  <a:pt x="2342" y="254"/>
                  <a:pt x="2342" y="256"/>
                  <a:pt x="2342" y="257"/>
                </a:cubicBezTo>
                <a:cubicBezTo>
                  <a:pt x="2341" y="259"/>
                  <a:pt x="2339" y="260"/>
                  <a:pt x="2337" y="260"/>
                </a:cubicBezTo>
                <a:cubicBezTo>
                  <a:pt x="2336" y="260"/>
                  <a:pt x="2335" y="260"/>
                  <a:pt x="2334" y="260"/>
                </a:cubicBezTo>
                <a:cubicBezTo>
                  <a:pt x="2333" y="260"/>
                  <a:pt x="2332" y="259"/>
                  <a:pt x="2331" y="260"/>
                </a:cubicBezTo>
                <a:cubicBezTo>
                  <a:pt x="2330" y="261"/>
                  <a:pt x="2331" y="262"/>
                  <a:pt x="2332" y="262"/>
                </a:cubicBezTo>
                <a:cubicBezTo>
                  <a:pt x="2333" y="264"/>
                  <a:pt x="2335" y="263"/>
                  <a:pt x="2336" y="263"/>
                </a:cubicBezTo>
                <a:cubicBezTo>
                  <a:pt x="2337" y="264"/>
                  <a:pt x="2337" y="264"/>
                  <a:pt x="2338" y="264"/>
                </a:cubicBezTo>
                <a:cubicBezTo>
                  <a:pt x="2339" y="264"/>
                  <a:pt x="2339" y="264"/>
                  <a:pt x="2340" y="265"/>
                </a:cubicBezTo>
                <a:cubicBezTo>
                  <a:pt x="2341" y="265"/>
                  <a:pt x="2342" y="265"/>
                  <a:pt x="2342" y="266"/>
                </a:cubicBezTo>
                <a:cubicBezTo>
                  <a:pt x="2344" y="267"/>
                  <a:pt x="2345" y="268"/>
                  <a:pt x="2346" y="268"/>
                </a:cubicBezTo>
                <a:cubicBezTo>
                  <a:pt x="2348" y="268"/>
                  <a:pt x="2349" y="268"/>
                  <a:pt x="2351" y="269"/>
                </a:cubicBezTo>
                <a:cubicBezTo>
                  <a:pt x="2352" y="269"/>
                  <a:pt x="2353" y="269"/>
                  <a:pt x="2355" y="269"/>
                </a:cubicBezTo>
                <a:cubicBezTo>
                  <a:pt x="2357" y="270"/>
                  <a:pt x="2359" y="269"/>
                  <a:pt x="2360" y="267"/>
                </a:cubicBezTo>
                <a:cubicBezTo>
                  <a:pt x="2361" y="267"/>
                  <a:pt x="2362" y="266"/>
                  <a:pt x="2363" y="265"/>
                </a:cubicBezTo>
                <a:cubicBezTo>
                  <a:pt x="2364" y="264"/>
                  <a:pt x="2365" y="264"/>
                  <a:pt x="2366" y="263"/>
                </a:cubicBezTo>
                <a:cubicBezTo>
                  <a:pt x="2366" y="262"/>
                  <a:pt x="2367" y="262"/>
                  <a:pt x="2367" y="261"/>
                </a:cubicBezTo>
                <a:cubicBezTo>
                  <a:pt x="2368" y="261"/>
                  <a:pt x="2368" y="260"/>
                  <a:pt x="2369" y="260"/>
                </a:cubicBezTo>
                <a:cubicBezTo>
                  <a:pt x="2370" y="259"/>
                  <a:pt x="2371" y="257"/>
                  <a:pt x="2370" y="256"/>
                </a:cubicBezTo>
                <a:cubicBezTo>
                  <a:pt x="2370" y="255"/>
                  <a:pt x="2368" y="255"/>
                  <a:pt x="2367" y="254"/>
                </a:cubicBezTo>
                <a:close/>
                <a:moveTo>
                  <a:pt x="595" y="772"/>
                </a:moveTo>
                <a:cubicBezTo>
                  <a:pt x="595" y="772"/>
                  <a:pt x="596" y="772"/>
                  <a:pt x="596" y="772"/>
                </a:cubicBezTo>
                <a:cubicBezTo>
                  <a:pt x="596" y="771"/>
                  <a:pt x="595" y="771"/>
                  <a:pt x="595" y="771"/>
                </a:cubicBezTo>
                <a:cubicBezTo>
                  <a:pt x="595" y="770"/>
                  <a:pt x="595" y="769"/>
                  <a:pt x="594" y="769"/>
                </a:cubicBezTo>
                <a:cubicBezTo>
                  <a:pt x="593" y="769"/>
                  <a:pt x="592" y="770"/>
                  <a:pt x="593" y="770"/>
                </a:cubicBezTo>
                <a:cubicBezTo>
                  <a:pt x="594" y="771"/>
                  <a:pt x="594" y="771"/>
                  <a:pt x="594" y="771"/>
                </a:cubicBezTo>
                <a:cubicBezTo>
                  <a:pt x="594" y="771"/>
                  <a:pt x="594" y="772"/>
                  <a:pt x="595" y="772"/>
                </a:cubicBezTo>
                <a:close/>
                <a:moveTo>
                  <a:pt x="575" y="733"/>
                </a:moveTo>
                <a:cubicBezTo>
                  <a:pt x="575" y="733"/>
                  <a:pt x="575" y="732"/>
                  <a:pt x="574" y="732"/>
                </a:cubicBezTo>
                <a:cubicBezTo>
                  <a:pt x="573" y="732"/>
                  <a:pt x="572" y="732"/>
                  <a:pt x="572" y="733"/>
                </a:cubicBezTo>
                <a:cubicBezTo>
                  <a:pt x="572" y="733"/>
                  <a:pt x="573" y="733"/>
                  <a:pt x="574" y="733"/>
                </a:cubicBezTo>
                <a:cubicBezTo>
                  <a:pt x="574" y="734"/>
                  <a:pt x="575" y="733"/>
                  <a:pt x="575" y="733"/>
                </a:cubicBezTo>
                <a:close/>
                <a:moveTo>
                  <a:pt x="379" y="882"/>
                </a:moveTo>
                <a:cubicBezTo>
                  <a:pt x="378" y="882"/>
                  <a:pt x="378" y="881"/>
                  <a:pt x="377" y="881"/>
                </a:cubicBezTo>
                <a:cubicBezTo>
                  <a:pt x="377" y="881"/>
                  <a:pt x="377" y="883"/>
                  <a:pt x="376" y="884"/>
                </a:cubicBezTo>
                <a:cubicBezTo>
                  <a:pt x="376" y="885"/>
                  <a:pt x="376" y="886"/>
                  <a:pt x="376" y="886"/>
                </a:cubicBezTo>
                <a:cubicBezTo>
                  <a:pt x="378" y="887"/>
                  <a:pt x="378" y="885"/>
                  <a:pt x="378" y="884"/>
                </a:cubicBezTo>
                <a:cubicBezTo>
                  <a:pt x="379" y="883"/>
                  <a:pt x="380" y="884"/>
                  <a:pt x="380" y="884"/>
                </a:cubicBezTo>
                <a:cubicBezTo>
                  <a:pt x="381" y="885"/>
                  <a:pt x="381" y="885"/>
                  <a:pt x="382" y="885"/>
                </a:cubicBezTo>
                <a:cubicBezTo>
                  <a:pt x="382" y="884"/>
                  <a:pt x="382" y="884"/>
                  <a:pt x="381" y="883"/>
                </a:cubicBezTo>
                <a:cubicBezTo>
                  <a:pt x="380" y="883"/>
                  <a:pt x="379" y="883"/>
                  <a:pt x="379" y="882"/>
                </a:cubicBezTo>
                <a:close/>
                <a:moveTo>
                  <a:pt x="565" y="785"/>
                </a:moveTo>
                <a:cubicBezTo>
                  <a:pt x="565" y="786"/>
                  <a:pt x="568" y="786"/>
                  <a:pt x="568" y="787"/>
                </a:cubicBezTo>
                <a:cubicBezTo>
                  <a:pt x="569" y="789"/>
                  <a:pt x="567" y="789"/>
                  <a:pt x="566" y="790"/>
                </a:cubicBezTo>
                <a:cubicBezTo>
                  <a:pt x="565" y="792"/>
                  <a:pt x="568" y="792"/>
                  <a:pt x="569" y="792"/>
                </a:cubicBezTo>
                <a:cubicBezTo>
                  <a:pt x="569" y="793"/>
                  <a:pt x="569" y="793"/>
                  <a:pt x="570" y="793"/>
                </a:cubicBezTo>
                <a:cubicBezTo>
                  <a:pt x="571" y="794"/>
                  <a:pt x="571" y="794"/>
                  <a:pt x="572" y="794"/>
                </a:cubicBezTo>
                <a:cubicBezTo>
                  <a:pt x="573" y="796"/>
                  <a:pt x="571" y="797"/>
                  <a:pt x="570" y="798"/>
                </a:cubicBezTo>
                <a:cubicBezTo>
                  <a:pt x="570" y="799"/>
                  <a:pt x="569" y="799"/>
                  <a:pt x="569" y="800"/>
                </a:cubicBezTo>
                <a:cubicBezTo>
                  <a:pt x="569" y="801"/>
                  <a:pt x="570" y="801"/>
                  <a:pt x="570" y="802"/>
                </a:cubicBezTo>
                <a:cubicBezTo>
                  <a:pt x="571" y="803"/>
                  <a:pt x="571" y="802"/>
                  <a:pt x="571" y="801"/>
                </a:cubicBezTo>
                <a:cubicBezTo>
                  <a:pt x="572" y="800"/>
                  <a:pt x="573" y="799"/>
                  <a:pt x="573" y="798"/>
                </a:cubicBezTo>
                <a:cubicBezTo>
                  <a:pt x="575" y="796"/>
                  <a:pt x="575" y="794"/>
                  <a:pt x="578" y="793"/>
                </a:cubicBezTo>
                <a:cubicBezTo>
                  <a:pt x="579" y="792"/>
                  <a:pt x="580" y="792"/>
                  <a:pt x="582" y="792"/>
                </a:cubicBezTo>
                <a:cubicBezTo>
                  <a:pt x="583" y="791"/>
                  <a:pt x="585" y="791"/>
                  <a:pt x="586" y="790"/>
                </a:cubicBezTo>
                <a:cubicBezTo>
                  <a:pt x="587" y="790"/>
                  <a:pt x="588" y="788"/>
                  <a:pt x="589" y="788"/>
                </a:cubicBezTo>
                <a:cubicBezTo>
                  <a:pt x="590" y="787"/>
                  <a:pt x="591" y="787"/>
                  <a:pt x="592" y="786"/>
                </a:cubicBezTo>
                <a:cubicBezTo>
                  <a:pt x="593" y="786"/>
                  <a:pt x="595" y="787"/>
                  <a:pt x="595" y="785"/>
                </a:cubicBezTo>
                <a:cubicBezTo>
                  <a:pt x="594" y="785"/>
                  <a:pt x="594" y="784"/>
                  <a:pt x="593" y="784"/>
                </a:cubicBezTo>
                <a:cubicBezTo>
                  <a:pt x="593" y="784"/>
                  <a:pt x="591" y="783"/>
                  <a:pt x="592" y="783"/>
                </a:cubicBezTo>
                <a:cubicBezTo>
                  <a:pt x="593" y="783"/>
                  <a:pt x="596" y="785"/>
                  <a:pt x="596" y="783"/>
                </a:cubicBezTo>
                <a:cubicBezTo>
                  <a:pt x="595" y="781"/>
                  <a:pt x="594" y="780"/>
                  <a:pt x="593" y="780"/>
                </a:cubicBezTo>
                <a:cubicBezTo>
                  <a:pt x="592" y="780"/>
                  <a:pt x="591" y="780"/>
                  <a:pt x="591" y="781"/>
                </a:cubicBezTo>
                <a:cubicBezTo>
                  <a:pt x="591" y="781"/>
                  <a:pt x="591" y="782"/>
                  <a:pt x="591" y="783"/>
                </a:cubicBezTo>
                <a:cubicBezTo>
                  <a:pt x="589" y="784"/>
                  <a:pt x="588" y="782"/>
                  <a:pt x="587" y="782"/>
                </a:cubicBezTo>
                <a:cubicBezTo>
                  <a:pt x="586" y="782"/>
                  <a:pt x="584" y="781"/>
                  <a:pt x="583" y="782"/>
                </a:cubicBezTo>
                <a:cubicBezTo>
                  <a:pt x="580" y="782"/>
                  <a:pt x="577" y="783"/>
                  <a:pt x="574" y="784"/>
                </a:cubicBezTo>
                <a:cubicBezTo>
                  <a:pt x="573" y="784"/>
                  <a:pt x="571" y="786"/>
                  <a:pt x="570" y="786"/>
                </a:cubicBezTo>
                <a:cubicBezTo>
                  <a:pt x="568" y="786"/>
                  <a:pt x="567" y="784"/>
                  <a:pt x="565" y="785"/>
                </a:cubicBezTo>
                <a:close/>
                <a:moveTo>
                  <a:pt x="578" y="731"/>
                </a:moveTo>
                <a:cubicBezTo>
                  <a:pt x="578" y="731"/>
                  <a:pt x="577" y="730"/>
                  <a:pt x="577" y="731"/>
                </a:cubicBezTo>
                <a:cubicBezTo>
                  <a:pt x="577" y="731"/>
                  <a:pt x="576" y="731"/>
                  <a:pt x="576" y="731"/>
                </a:cubicBezTo>
                <a:cubicBezTo>
                  <a:pt x="576" y="731"/>
                  <a:pt x="577" y="731"/>
                  <a:pt x="577" y="731"/>
                </a:cubicBezTo>
                <a:cubicBezTo>
                  <a:pt x="578" y="731"/>
                  <a:pt x="578" y="731"/>
                  <a:pt x="578" y="731"/>
                </a:cubicBezTo>
                <a:close/>
                <a:moveTo>
                  <a:pt x="425" y="1144"/>
                </a:moveTo>
                <a:cubicBezTo>
                  <a:pt x="425" y="1145"/>
                  <a:pt x="425" y="1145"/>
                  <a:pt x="425" y="1145"/>
                </a:cubicBezTo>
                <a:cubicBezTo>
                  <a:pt x="425" y="1145"/>
                  <a:pt x="425" y="1145"/>
                  <a:pt x="425" y="1145"/>
                </a:cubicBezTo>
                <a:cubicBezTo>
                  <a:pt x="425" y="1147"/>
                  <a:pt x="426" y="1144"/>
                  <a:pt x="425" y="1144"/>
                </a:cubicBezTo>
                <a:close/>
                <a:moveTo>
                  <a:pt x="423" y="1151"/>
                </a:moveTo>
                <a:cubicBezTo>
                  <a:pt x="422" y="1150"/>
                  <a:pt x="422" y="1152"/>
                  <a:pt x="422" y="1152"/>
                </a:cubicBezTo>
                <a:cubicBezTo>
                  <a:pt x="423" y="1152"/>
                  <a:pt x="423" y="1153"/>
                  <a:pt x="423" y="1154"/>
                </a:cubicBezTo>
                <a:cubicBezTo>
                  <a:pt x="424" y="1153"/>
                  <a:pt x="423" y="1151"/>
                  <a:pt x="423" y="1151"/>
                </a:cubicBezTo>
                <a:close/>
                <a:moveTo>
                  <a:pt x="420" y="1140"/>
                </a:moveTo>
                <a:cubicBezTo>
                  <a:pt x="419" y="1139"/>
                  <a:pt x="419" y="1138"/>
                  <a:pt x="419" y="1137"/>
                </a:cubicBezTo>
                <a:cubicBezTo>
                  <a:pt x="419" y="1137"/>
                  <a:pt x="419" y="1135"/>
                  <a:pt x="418" y="1136"/>
                </a:cubicBezTo>
                <a:cubicBezTo>
                  <a:pt x="417" y="1136"/>
                  <a:pt x="418" y="1138"/>
                  <a:pt x="418" y="1138"/>
                </a:cubicBezTo>
                <a:cubicBezTo>
                  <a:pt x="418" y="1139"/>
                  <a:pt x="418" y="1139"/>
                  <a:pt x="418" y="1140"/>
                </a:cubicBezTo>
                <a:cubicBezTo>
                  <a:pt x="418" y="1140"/>
                  <a:pt x="417" y="1140"/>
                  <a:pt x="417" y="1141"/>
                </a:cubicBezTo>
                <a:cubicBezTo>
                  <a:pt x="417" y="1142"/>
                  <a:pt x="418" y="1142"/>
                  <a:pt x="418" y="1142"/>
                </a:cubicBezTo>
                <a:cubicBezTo>
                  <a:pt x="419" y="1143"/>
                  <a:pt x="419" y="1144"/>
                  <a:pt x="419" y="1144"/>
                </a:cubicBezTo>
                <a:cubicBezTo>
                  <a:pt x="419" y="1145"/>
                  <a:pt x="419" y="1146"/>
                  <a:pt x="420" y="1147"/>
                </a:cubicBezTo>
                <a:cubicBezTo>
                  <a:pt x="420" y="1148"/>
                  <a:pt x="420" y="1148"/>
                  <a:pt x="420" y="1149"/>
                </a:cubicBezTo>
                <a:cubicBezTo>
                  <a:pt x="421" y="1150"/>
                  <a:pt x="420" y="1150"/>
                  <a:pt x="421" y="1151"/>
                </a:cubicBezTo>
                <a:cubicBezTo>
                  <a:pt x="421" y="1150"/>
                  <a:pt x="421" y="1148"/>
                  <a:pt x="421" y="1147"/>
                </a:cubicBezTo>
                <a:cubicBezTo>
                  <a:pt x="421" y="1146"/>
                  <a:pt x="421" y="1144"/>
                  <a:pt x="421" y="1143"/>
                </a:cubicBezTo>
                <a:cubicBezTo>
                  <a:pt x="421" y="1141"/>
                  <a:pt x="420" y="1141"/>
                  <a:pt x="420" y="1140"/>
                </a:cubicBezTo>
                <a:close/>
                <a:moveTo>
                  <a:pt x="425" y="1156"/>
                </a:moveTo>
                <a:cubicBezTo>
                  <a:pt x="425" y="1155"/>
                  <a:pt x="424" y="1154"/>
                  <a:pt x="423" y="1154"/>
                </a:cubicBezTo>
                <a:cubicBezTo>
                  <a:pt x="423" y="1155"/>
                  <a:pt x="425" y="1157"/>
                  <a:pt x="425" y="1156"/>
                </a:cubicBezTo>
                <a:close/>
                <a:moveTo>
                  <a:pt x="426" y="1141"/>
                </a:moveTo>
                <a:cubicBezTo>
                  <a:pt x="426" y="1140"/>
                  <a:pt x="425" y="1140"/>
                  <a:pt x="425" y="1140"/>
                </a:cubicBezTo>
                <a:cubicBezTo>
                  <a:pt x="425" y="1140"/>
                  <a:pt x="425" y="1139"/>
                  <a:pt x="425" y="1139"/>
                </a:cubicBezTo>
                <a:cubicBezTo>
                  <a:pt x="425" y="1138"/>
                  <a:pt x="424" y="1138"/>
                  <a:pt x="424" y="1138"/>
                </a:cubicBezTo>
                <a:cubicBezTo>
                  <a:pt x="423" y="1137"/>
                  <a:pt x="423" y="1136"/>
                  <a:pt x="422" y="1136"/>
                </a:cubicBezTo>
                <a:cubicBezTo>
                  <a:pt x="421" y="1136"/>
                  <a:pt x="422" y="1136"/>
                  <a:pt x="422" y="1137"/>
                </a:cubicBezTo>
                <a:cubicBezTo>
                  <a:pt x="421" y="1137"/>
                  <a:pt x="421" y="1137"/>
                  <a:pt x="420" y="1138"/>
                </a:cubicBezTo>
                <a:cubicBezTo>
                  <a:pt x="420" y="1139"/>
                  <a:pt x="421" y="1139"/>
                  <a:pt x="421" y="1139"/>
                </a:cubicBezTo>
                <a:cubicBezTo>
                  <a:pt x="422" y="1139"/>
                  <a:pt x="422" y="1140"/>
                  <a:pt x="422" y="1140"/>
                </a:cubicBezTo>
                <a:cubicBezTo>
                  <a:pt x="423" y="1141"/>
                  <a:pt x="423" y="1141"/>
                  <a:pt x="424" y="1141"/>
                </a:cubicBezTo>
                <a:cubicBezTo>
                  <a:pt x="424" y="1141"/>
                  <a:pt x="425" y="1142"/>
                  <a:pt x="425" y="1142"/>
                </a:cubicBezTo>
                <a:cubicBezTo>
                  <a:pt x="426" y="1142"/>
                  <a:pt x="426" y="1141"/>
                  <a:pt x="426" y="1141"/>
                </a:cubicBezTo>
                <a:close/>
                <a:moveTo>
                  <a:pt x="442" y="1171"/>
                </a:moveTo>
                <a:cubicBezTo>
                  <a:pt x="442" y="1172"/>
                  <a:pt x="444" y="1173"/>
                  <a:pt x="444" y="1172"/>
                </a:cubicBezTo>
                <a:cubicBezTo>
                  <a:pt x="444" y="1172"/>
                  <a:pt x="444" y="1172"/>
                  <a:pt x="443" y="1171"/>
                </a:cubicBezTo>
                <a:cubicBezTo>
                  <a:pt x="443" y="1171"/>
                  <a:pt x="442" y="1171"/>
                  <a:pt x="442" y="1171"/>
                </a:cubicBezTo>
                <a:close/>
                <a:moveTo>
                  <a:pt x="427" y="1158"/>
                </a:moveTo>
                <a:cubicBezTo>
                  <a:pt x="428" y="1157"/>
                  <a:pt x="427" y="1156"/>
                  <a:pt x="427" y="1155"/>
                </a:cubicBezTo>
                <a:cubicBezTo>
                  <a:pt x="427" y="1155"/>
                  <a:pt x="427" y="1154"/>
                  <a:pt x="426" y="1154"/>
                </a:cubicBezTo>
                <a:cubicBezTo>
                  <a:pt x="425" y="1154"/>
                  <a:pt x="426" y="1155"/>
                  <a:pt x="426" y="1155"/>
                </a:cubicBezTo>
                <a:cubicBezTo>
                  <a:pt x="426" y="1156"/>
                  <a:pt x="426" y="1159"/>
                  <a:pt x="427" y="1158"/>
                </a:cubicBezTo>
                <a:close/>
                <a:moveTo>
                  <a:pt x="2632" y="1408"/>
                </a:moveTo>
                <a:cubicBezTo>
                  <a:pt x="2632" y="1408"/>
                  <a:pt x="2631" y="1408"/>
                  <a:pt x="2630" y="1407"/>
                </a:cubicBezTo>
                <a:cubicBezTo>
                  <a:pt x="2630" y="1407"/>
                  <a:pt x="2630" y="1406"/>
                  <a:pt x="2629" y="1406"/>
                </a:cubicBezTo>
                <a:cubicBezTo>
                  <a:pt x="2627" y="1406"/>
                  <a:pt x="2627" y="1407"/>
                  <a:pt x="2626" y="1408"/>
                </a:cubicBezTo>
                <a:cubicBezTo>
                  <a:pt x="2625" y="1410"/>
                  <a:pt x="2624" y="1410"/>
                  <a:pt x="2623" y="1410"/>
                </a:cubicBezTo>
                <a:cubicBezTo>
                  <a:pt x="2622" y="1411"/>
                  <a:pt x="2621" y="1411"/>
                  <a:pt x="2622" y="1412"/>
                </a:cubicBezTo>
                <a:cubicBezTo>
                  <a:pt x="2622" y="1412"/>
                  <a:pt x="2623" y="1412"/>
                  <a:pt x="2623" y="1413"/>
                </a:cubicBezTo>
                <a:cubicBezTo>
                  <a:pt x="2624" y="1413"/>
                  <a:pt x="2624" y="1414"/>
                  <a:pt x="2624" y="1414"/>
                </a:cubicBezTo>
                <a:cubicBezTo>
                  <a:pt x="2625" y="1414"/>
                  <a:pt x="2626" y="1414"/>
                  <a:pt x="2626" y="1414"/>
                </a:cubicBezTo>
                <a:cubicBezTo>
                  <a:pt x="2627" y="1414"/>
                  <a:pt x="2627" y="1414"/>
                  <a:pt x="2628" y="1413"/>
                </a:cubicBezTo>
                <a:cubicBezTo>
                  <a:pt x="2628" y="1412"/>
                  <a:pt x="2629" y="1412"/>
                  <a:pt x="2629" y="1412"/>
                </a:cubicBezTo>
                <a:cubicBezTo>
                  <a:pt x="2630" y="1412"/>
                  <a:pt x="2631" y="1412"/>
                  <a:pt x="2631" y="1411"/>
                </a:cubicBezTo>
                <a:cubicBezTo>
                  <a:pt x="2632" y="1411"/>
                  <a:pt x="2632" y="1410"/>
                  <a:pt x="2633" y="1410"/>
                </a:cubicBezTo>
                <a:cubicBezTo>
                  <a:pt x="2634" y="1409"/>
                  <a:pt x="2637" y="1409"/>
                  <a:pt x="2636" y="1408"/>
                </a:cubicBezTo>
                <a:cubicBezTo>
                  <a:pt x="2636" y="1407"/>
                  <a:pt x="2633" y="1408"/>
                  <a:pt x="2632" y="1408"/>
                </a:cubicBezTo>
                <a:close/>
                <a:moveTo>
                  <a:pt x="455" y="1180"/>
                </a:moveTo>
                <a:cubicBezTo>
                  <a:pt x="456" y="1180"/>
                  <a:pt x="455" y="1179"/>
                  <a:pt x="455" y="1178"/>
                </a:cubicBezTo>
                <a:cubicBezTo>
                  <a:pt x="454" y="1178"/>
                  <a:pt x="453" y="1178"/>
                  <a:pt x="452" y="1178"/>
                </a:cubicBezTo>
                <a:cubicBezTo>
                  <a:pt x="452" y="1178"/>
                  <a:pt x="451" y="1177"/>
                  <a:pt x="451" y="1178"/>
                </a:cubicBezTo>
                <a:cubicBezTo>
                  <a:pt x="452" y="1178"/>
                  <a:pt x="452" y="1179"/>
                  <a:pt x="453" y="1179"/>
                </a:cubicBezTo>
                <a:cubicBezTo>
                  <a:pt x="453" y="1179"/>
                  <a:pt x="454" y="1179"/>
                  <a:pt x="454" y="1179"/>
                </a:cubicBezTo>
                <a:cubicBezTo>
                  <a:pt x="454" y="1179"/>
                  <a:pt x="455" y="1180"/>
                  <a:pt x="455" y="1180"/>
                </a:cubicBezTo>
                <a:close/>
                <a:moveTo>
                  <a:pt x="452" y="1186"/>
                </a:moveTo>
                <a:cubicBezTo>
                  <a:pt x="451" y="1186"/>
                  <a:pt x="451" y="1186"/>
                  <a:pt x="450" y="1186"/>
                </a:cubicBezTo>
                <a:cubicBezTo>
                  <a:pt x="450" y="1187"/>
                  <a:pt x="450" y="1187"/>
                  <a:pt x="450" y="1187"/>
                </a:cubicBezTo>
                <a:cubicBezTo>
                  <a:pt x="450" y="1188"/>
                  <a:pt x="449" y="1188"/>
                  <a:pt x="449" y="1188"/>
                </a:cubicBezTo>
                <a:cubicBezTo>
                  <a:pt x="450" y="1188"/>
                  <a:pt x="450" y="1188"/>
                  <a:pt x="450" y="1188"/>
                </a:cubicBezTo>
                <a:cubicBezTo>
                  <a:pt x="450" y="1187"/>
                  <a:pt x="450" y="1188"/>
                  <a:pt x="451" y="1188"/>
                </a:cubicBezTo>
                <a:cubicBezTo>
                  <a:pt x="451" y="1188"/>
                  <a:pt x="452" y="1188"/>
                  <a:pt x="453" y="1187"/>
                </a:cubicBezTo>
                <a:cubicBezTo>
                  <a:pt x="453" y="1187"/>
                  <a:pt x="454" y="1187"/>
                  <a:pt x="453" y="1186"/>
                </a:cubicBezTo>
                <a:cubicBezTo>
                  <a:pt x="453" y="1186"/>
                  <a:pt x="452" y="1187"/>
                  <a:pt x="452" y="1186"/>
                </a:cubicBezTo>
                <a:close/>
                <a:moveTo>
                  <a:pt x="436" y="1164"/>
                </a:moveTo>
                <a:cubicBezTo>
                  <a:pt x="436" y="1165"/>
                  <a:pt x="437" y="1166"/>
                  <a:pt x="438" y="1166"/>
                </a:cubicBezTo>
                <a:cubicBezTo>
                  <a:pt x="438" y="1165"/>
                  <a:pt x="436" y="1164"/>
                  <a:pt x="436" y="1164"/>
                </a:cubicBezTo>
                <a:cubicBezTo>
                  <a:pt x="435" y="1163"/>
                  <a:pt x="434" y="1162"/>
                  <a:pt x="433" y="1161"/>
                </a:cubicBezTo>
                <a:cubicBezTo>
                  <a:pt x="433" y="1161"/>
                  <a:pt x="432" y="1160"/>
                  <a:pt x="432" y="1160"/>
                </a:cubicBezTo>
                <a:cubicBezTo>
                  <a:pt x="432" y="1160"/>
                  <a:pt x="432" y="1161"/>
                  <a:pt x="432" y="1161"/>
                </a:cubicBezTo>
                <a:cubicBezTo>
                  <a:pt x="431" y="1161"/>
                  <a:pt x="432" y="1161"/>
                  <a:pt x="431" y="1161"/>
                </a:cubicBezTo>
                <a:cubicBezTo>
                  <a:pt x="431" y="1161"/>
                  <a:pt x="431" y="1161"/>
                  <a:pt x="431" y="1160"/>
                </a:cubicBezTo>
                <a:cubicBezTo>
                  <a:pt x="430" y="1160"/>
                  <a:pt x="430" y="1158"/>
                  <a:pt x="429" y="1159"/>
                </a:cubicBezTo>
                <a:cubicBezTo>
                  <a:pt x="429" y="1159"/>
                  <a:pt x="430" y="1160"/>
                  <a:pt x="431" y="1161"/>
                </a:cubicBezTo>
                <a:cubicBezTo>
                  <a:pt x="431" y="1162"/>
                  <a:pt x="432" y="1163"/>
                  <a:pt x="433" y="1163"/>
                </a:cubicBezTo>
                <a:cubicBezTo>
                  <a:pt x="433" y="1162"/>
                  <a:pt x="432" y="1162"/>
                  <a:pt x="432" y="1161"/>
                </a:cubicBezTo>
                <a:cubicBezTo>
                  <a:pt x="433" y="1161"/>
                  <a:pt x="435" y="1163"/>
                  <a:pt x="436" y="1164"/>
                </a:cubicBezTo>
                <a:close/>
                <a:moveTo>
                  <a:pt x="350" y="863"/>
                </a:moveTo>
                <a:cubicBezTo>
                  <a:pt x="350" y="864"/>
                  <a:pt x="351" y="864"/>
                  <a:pt x="352" y="864"/>
                </a:cubicBezTo>
                <a:cubicBezTo>
                  <a:pt x="353" y="864"/>
                  <a:pt x="353" y="866"/>
                  <a:pt x="354" y="867"/>
                </a:cubicBezTo>
                <a:cubicBezTo>
                  <a:pt x="355" y="868"/>
                  <a:pt x="355" y="868"/>
                  <a:pt x="355" y="869"/>
                </a:cubicBezTo>
                <a:cubicBezTo>
                  <a:pt x="355" y="869"/>
                  <a:pt x="355" y="870"/>
                  <a:pt x="356" y="871"/>
                </a:cubicBezTo>
                <a:cubicBezTo>
                  <a:pt x="356" y="871"/>
                  <a:pt x="357" y="872"/>
                  <a:pt x="356" y="872"/>
                </a:cubicBezTo>
                <a:cubicBezTo>
                  <a:pt x="356" y="873"/>
                  <a:pt x="355" y="872"/>
                  <a:pt x="355" y="874"/>
                </a:cubicBezTo>
                <a:cubicBezTo>
                  <a:pt x="355" y="875"/>
                  <a:pt x="357" y="875"/>
                  <a:pt x="358" y="876"/>
                </a:cubicBezTo>
                <a:cubicBezTo>
                  <a:pt x="360" y="876"/>
                  <a:pt x="361" y="877"/>
                  <a:pt x="362" y="877"/>
                </a:cubicBezTo>
                <a:cubicBezTo>
                  <a:pt x="363" y="878"/>
                  <a:pt x="364" y="878"/>
                  <a:pt x="366" y="878"/>
                </a:cubicBezTo>
                <a:cubicBezTo>
                  <a:pt x="366" y="878"/>
                  <a:pt x="367" y="878"/>
                  <a:pt x="368" y="878"/>
                </a:cubicBezTo>
                <a:cubicBezTo>
                  <a:pt x="368" y="879"/>
                  <a:pt x="368" y="879"/>
                  <a:pt x="368" y="880"/>
                </a:cubicBezTo>
                <a:cubicBezTo>
                  <a:pt x="367" y="880"/>
                  <a:pt x="364" y="881"/>
                  <a:pt x="366" y="881"/>
                </a:cubicBezTo>
                <a:cubicBezTo>
                  <a:pt x="367" y="882"/>
                  <a:pt x="367" y="881"/>
                  <a:pt x="368" y="882"/>
                </a:cubicBezTo>
                <a:cubicBezTo>
                  <a:pt x="368" y="883"/>
                  <a:pt x="369" y="883"/>
                  <a:pt x="368" y="884"/>
                </a:cubicBezTo>
                <a:cubicBezTo>
                  <a:pt x="367" y="884"/>
                  <a:pt x="366" y="884"/>
                  <a:pt x="366" y="885"/>
                </a:cubicBezTo>
                <a:cubicBezTo>
                  <a:pt x="366" y="886"/>
                  <a:pt x="367" y="886"/>
                  <a:pt x="368" y="887"/>
                </a:cubicBezTo>
                <a:cubicBezTo>
                  <a:pt x="368" y="887"/>
                  <a:pt x="368" y="888"/>
                  <a:pt x="369" y="889"/>
                </a:cubicBezTo>
                <a:cubicBezTo>
                  <a:pt x="369" y="889"/>
                  <a:pt x="369" y="890"/>
                  <a:pt x="369" y="890"/>
                </a:cubicBezTo>
                <a:cubicBezTo>
                  <a:pt x="370" y="891"/>
                  <a:pt x="369" y="892"/>
                  <a:pt x="369" y="893"/>
                </a:cubicBezTo>
                <a:cubicBezTo>
                  <a:pt x="370" y="893"/>
                  <a:pt x="370" y="894"/>
                  <a:pt x="371" y="894"/>
                </a:cubicBezTo>
                <a:cubicBezTo>
                  <a:pt x="371" y="895"/>
                  <a:pt x="371" y="896"/>
                  <a:pt x="372" y="896"/>
                </a:cubicBezTo>
                <a:cubicBezTo>
                  <a:pt x="372" y="895"/>
                  <a:pt x="372" y="894"/>
                  <a:pt x="372" y="893"/>
                </a:cubicBezTo>
                <a:cubicBezTo>
                  <a:pt x="372" y="892"/>
                  <a:pt x="372" y="890"/>
                  <a:pt x="374" y="889"/>
                </a:cubicBezTo>
                <a:cubicBezTo>
                  <a:pt x="375" y="888"/>
                  <a:pt x="377" y="887"/>
                  <a:pt x="374" y="887"/>
                </a:cubicBezTo>
                <a:cubicBezTo>
                  <a:pt x="373" y="886"/>
                  <a:pt x="370" y="886"/>
                  <a:pt x="371" y="885"/>
                </a:cubicBezTo>
                <a:cubicBezTo>
                  <a:pt x="371" y="883"/>
                  <a:pt x="373" y="884"/>
                  <a:pt x="374" y="882"/>
                </a:cubicBezTo>
                <a:cubicBezTo>
                  <a:pt x="374" y="881"/>
                  <a:pt x="372" y="880"/>
                  <a:pt x="374" y="879"/>
                </a:cubicBezTo>
                <a:cubicBezTo>
                  <a:pt x="374" y="878"/>
                  <a:pt x="375" y="878"/>
                  <a:pt x="375" y="878"/>
                </a:cubicBezTo>
                <a:cubicBezTo>
                  <a:pt x="376" y="877"/>
                  <a:pt x="377" y="877"/>
                  <a:pt x="378" y="877"/>
                </a:cubicBezTo>
                <a:cubicBezTo>
                  <a:pt x="379" y="877"/>
                  <a:pt x="381" y="877"/>
                  <a:pt x="381" y="875"/>
                </a:cubicBezTo>
                <a:cubicBezTo>
                  <a:pt x="381" y="874"/>
                  <a:pt x="378" y="872"/>
                  <a:pt x="377" y="872"/>
                </a:cubicBezTo>
                <a:cubicBezTo>
                  <a:pt x="376" y="871"/>
                  <a:pt x="375" y="871"/>
                  <a:pt x="376" y="870"/>
                </a:cubicBezTo>
                <a:cubicBezTo>
                  <a:pt x="377" y="868"/>
                  <a:pt x="378" y="868"/>
                  <a:pt x="379" y="867"/>
                </a:cubicBezTo>
                <a:cubicBezTo>
                  <a:pt x="380" y="866"/>
                  <a:pt x="380" y="866"/>
                  <a:pt x="381" y="866"/>
                </a:cubicBezTo>
                <a:cubicBezTo>
                  <a:pt x="382" y="866"/>
                  <a:pt x="383" y="865"/>
                  <a:pt x="383" y="864"/>
                </a:cubicBezTo>
                <a:cubicBezTo>
                  <a:pt x="383" y="863"/>
                  <a:pt x="383" y="863"/>
                  <a:pt x="383" y="863"/>
                </a:cubicBezTo>
                <a:cubicBezTo>
                  <a:pt x="383" y="862"/>
                  <a:pt x="383" y="861"/>
                  <a:pt x="383" y="861"/>
                </a:cubicBezTo>
                <a:cubicBezTo>
                  <a:pt x="383" y="860"/>
                  <a:pt x="383" y="859"/>
                  <a:pt x="383" y="859"/>
                </a:cubicBezTo>
                <a:cubicBezTo>
                  <a:pt x="383" y="857"/>
                  <a:pt x="383" y="856"/>
                  <a:pt x="382" y="855"/>
                </a:cubicBezTo>
                <a:cubicBezTo>
                  <a:pt x="381" y="853"/>
                  <a:pt x="380" y="853"/>
                  <a:pt x="378" y="853"/>
                </a:cubicBezTo>
                <a:cubicBezTo>
                  <a:pt x="377" y="853"/>
                  <a:pt x="375" y="853"/>
                  <a:pt x="374" y="853"/>
                </a:cubicBezTo>
                <a:cubicBezTo>
                  <a:pt x="374" y="853"/>
                  <a:pt x="373" y="854"/>
                  <a:pt x="372" y="854"/>
                </a:cubicBezTo>
                <a:cubicBezTo>
                  <a:pt x="372" y="854"/>
                  <a:pt x="371" y="854"/>
                  <a:pt x="371" y="855"/>
                </a:cubicBezTo>
                <a:cubicBezTo>
                  <a:pt x="370" y="856"/>
                  <a:pt x="371" y="856"/>
                  <a:pt x="371" y="857"/>
                </a:cubicBezTo>
                <a:cubicBezTo>
                  <a:pt x="372" y="857"/>
                  <a:pt x="372" y="858"/>
                  <a:pt x="372" y="858"/>
                </a:cubicBezTo>
                <a:cubicBezTo>
                  <a:pt x="372" y="859"/>
                  <a:pt x="373" y="859"/>
                  <a:pt x="373" y="860"/>
                </a:cubicBezTo>
                <a:cubicBezTo>
                  <a:pt x="373" y="861"/>
                  <a:pt x="373" y="861"/>
                  <a:pt x="373" y="862"/>
                </a:cubicBezTo>
                <a:cubicBezTo>
                  <a:pt x="373" y="863"/>
                  <a:pt x="372" y="866"/>
                  <a:pt x="371" y="864"/>
                </a:cubicBezTo>
                <a:cubicBezTo>
                  <a:pt x="371" y="863"/>
                  <a:pt x="371" y="863"/>
                  <a:pt x="372" y="862"/>
                </a:cubicBezTo>
                <a:cubicBezTo>
                  <a:pt x="372" y="862"/>
                  <a:pt x="372" y="861"/>
                  <a:pt x="372" y="860"/>
                </a:cubicBezTo>
                <a:cubicBezTo>
                  <a:pt x="372" y="859"/>
                  <a:pt x="371" y="856"/>
                  <a:pt x="370" y="858"/>
                </a:cubicBezTo>
                <a:cubicBezTo>
                  <a:pt x="369" y="858"/>
                  <a:pt x="370" y="859"/>
                  <a:pt x="370" y="860"/>
                </a:cubicBezTo>
                <a:cubicBezTo>
                  <a:pt x="370" y="861"/>
                  <a:pt x="370" y="861"/>
                  <a:pt x="370" y="861"/>
                </a:cubicBezTo>
                <a:cubicBezTo>
                  <a:pt x="369" y="862"/>
                  <a:pt x="369" y="862"/>
                  <a:pt x="369" y="863"/>
                </a:cubicBezTo>
                <a:cubicBezTo>
                  <a:pt x="368" y="864"/>
                  <a:pt x="368" y="864"/>
                  <a:pt x="368" y="865"/>
                </a:cubicBezTo>
                <a:cubicBezTo>
                  <a:pt x="367" y="865"/>
                  <a:pt x="367" y="865"/>
                  <a:pt x="367" y="865"/>
                </a:cubicBezTo>
                <a:cubicBezTo>
                  <a:pt x="367" y="864"/>
                  <a:pt x="366" y="863"/>
                  <a:pt x="366" y="863"/>
                </a:cubicBezTo>
                <a:cubicBezTo>
                  <a:pt x="366" y="862"/>
                  <a:pt x="365" y="862"/>
                  <a:pt x="365" y="861"/>
                </a:cubicBezTo>
                <a:cubicBezTo>
                  <a:pt x="365" y="860"/>
                  <a:pt x="365" y="860"/>
                  <a:pt x="366" y="859"/>
                </a:cubicBezTo>
                <a:cubicBezTo>
                  <a:pt x="366" y="858"/>
                  <a:pt x="366" y="858"/>
                  <a:pt x="367" y="857"/>
                </a:cubicBezTo>
                <a:cubicBezTo>
                  <a:pt x="367" y="857"/>
                  <a:pt x="368" y="856"/>
                  <a:pt x="367" y="856"/>
                </a:cubicBezTo>
                <a:cubicBezTo>
                  <a:pt x="366" y="856"/>
                  <a:pt x="365" y="857"/>
                  <a:pt x="364" y="857"/>
                </a:cubicBezTo>
                <a:cubicBezTo>
                  <a:pt x="363" y="857"/>
                  <a:pt x="362" y="856"/>
                  <a:pt x="360" y="856"/>
                </a:cubicBezTo>
                <a:cubicBezTo>
                  <a:pt x="360" y="856"/>
                  <a:pt x="359" y="855"/>
                  <a:pt x="358" y="856"/>
                </a:cubicBezTo>
                <a:cubicBezTo>
                  <a:pt x="359" y="857"/>
                  <a:pt x="360" y="857"/>
                  <a:pt x="360" y="857"/>
                </a:cubicBezTo>
                <a:cubicBezTo>
                  <a:pt x="361" y="858"/>
                  <a:pt x="361" y="858"/>
                  <a:pt x="361" y="859"/>
                </a:cubicBezTo>
                <a:cubicBezTo>
                  <a:pt x="362" y="860"/>
                  <a:pt x="359" y="862"/>
                  <a:pt x="358" y="863"/>
                </a:cubicBezTo>
                <a:cubicBezTo>
                  <a:pt x="358" y="863"/>
                  <a:pt x="357" y="863"/>
                  <a:pt x="356" y="863"/>
                </a:cubicBezTo>
                <a:cubicBezTo>
                  <a:pt x="355" y="864"/>
                  <a:pt x="354" y="864"/>
                  <a:pt x="352" y="863"/>
                </a:cubicBezTo>
                <a:cubicBezTo>
                  <a:pt x="352" y="863"/>
                  <a:pt x="351" y="862"/>
                  <a:pt x="350" y="863"/>
                </a:cubicBezTo>
                <a:close/>
                <a:moveTo>
                  <a:pt x="240" y="750"/>
                </a:moveTo>
                <a:cubicBezTo>
                  <a:pt x="240" y="749"/>
                  <a:pt x="240" y="749"/>
                  <a:pt x="239" y="749"/>
                </a:cubicBezTo>
                <a:cubicBezTo>
                  <a:pt x="238" y="748"/>
                  <a:pt x="238" y="746"/>
                  <a:pt x="237" y="747"/>
                </a:cubicBezTo>
                <a:cubicBezTo>
                  <a:pt x="235" y="747"/>
                  <a:pt x="238" y="749"/>
                  <a:pt x="238" y="750"/>
                </a:cubicBezTo>
                <a:cubicBezTo>
                  <a:pt x="238" y="751"/>
                  <a:pt x="238" y="752"/>
                  <a:pt x="238" y="752"/>
                </a:cubicBezTo>
                <a:cubicBezTo>
                  <a:pt x="238" y="753"/>
                  <a:pt x="238" y="754"/>
                  <a:pt x="239" y="753"/>
                </a:cubicBezTo>
                <a:cubicBezTo>
                  <a:pt x="239" y="753"/>
                  <a:pt x="239" y="752"/>
                  <a:pt x="239" y="751"/>
                </a:cubicBezTo>
                <a:cubicBezTo>
                  <a:pt x="240" y="751"/>
                  <a:pt x="240" y="751"/>
                  <a:pt x="240" y="750"/>
                </a:cubicBezTo>
                <a:close/>
                <a:moveTo>
                  <a:pt x="240" y="766"/>
                </a:moveTo>
                <a:cubicBezTo>
                  <a:pt x="240" y="766"/>
                  <a:pt x="240" y="765"/>
                  <a:pt x="240" y="764"/>
                </a:cubicBezTo>
                <a:cubicBezTo>
                  <a:pt x="240" y="764"/>
                  <a:pt x="241" y="763"/>
                  <a:pt x="241" y="763"/>
                </a:cubicBezTo>
                <a:cubicBezTo>
                  <a:pt x="242" y="762"/>
                  <a:pt x="241" y="762"/>
                  <a:pt x="240" y="761"/>
                </a:cubicBezTo>
                <a:cubicBezTo>
                  <a:pt x="240" y="761"/>
                  <a:pt x="240" y="759"/>
                  <a:pt x="239" y="759"/>
                </a:cubicBezTo>
                <a:cubicBezTo>
                  <a:pt x="239" y="759"/>
                  <a:pt x="238" y="761"/>
                  <a:pt x="238" y="761"/>
                </a:cubicBezTo>
                <a:cubicBezTo>
                  <a:pt x="238" y="762"/>
                  <a:pt x="238" y="762"/>
                  <a:pt x="238" y="763"/>
                </a:cubicBezTo>
                <a:cubicBezTo>
                  <a:pt x="238" y="764"/>
                  <a:pt x="238" y="767"/>
                  <a:pt x="240" y="766"/>
                </a:cubicBezTo>
                <a:close/>
                <a:moveTo>
                  <a:pt x="353" y="820"/>
                </a:moveTo>
                <a:cubicBezTo>
                  <a:pt x="352" y="820"/>
                  <a:pt x="352" y="821"/>
                  <a:pt x="353" y="821"/>
                </a:cubicBezTo>
                <a:cubicBezTo>
                  <a:pt x="353" y="821"/>
                  <a:pt x="354" y="820"/>
                  <a:pt x="353" y="820"/>
                </a:cubicBezTo>
                <a:close/>
                <a:moveTo>
                  <a:pt x="364" y="800"/>
                </a:moveTo>
                <a:cubicBezTo>
                  <a:pt x="364" y="800"/>
                  <a:pt x="364" y="800"/>
                  <a:pt x="364" y="800"/>
                </a:cubicBezTo>
                <a:cubicBezTo>
                  <a:pt x="364" y="800"/>
                  <a:pt x="364" y="800"/>
                  <a:pt x="364" y="800"/>
                </a:cubicBezTo>
                <a:cubicBezTo>
                  <a:pt x="366" y="801"/>
                  <a:pt x="366" y="801"/>
                  <a:pt x="367" y="800"/>
                </a:cubicBezTo>
                <a:cubicBezTo>
                  <a:pt x="367" y="799"/>
                  <a:pt x="368" y="798"/>
                  <a:pt x="367" y="797"/>
                </a:cubicBezTo>
                <a:cubicBezTo>
                  <a:pt x="367" y="797"/>
                  <a:pt x="365" y="797"/>
                  <a:pt x="365" y="797"/>
                </a:cubicBezTo>
                <a:cubicBezTo>
                  <a:pt x="364" y="797"/>
                  <a:pt x="364" y="797"/>
                  <a:pt x="364" y="798"/>
                </a:cubicBezTo>
                <a:cubicBezTo>
                  <a:pt x="364" y="798"/>
                  <a:pt x="363" y="798"/>
                  <a:pt x="363" y="799"/>
                </a:cubicBezTo>
                <a:cubicBezTo>
                  <a:pt x="363" y="799"/>
                  <a:pt x="363" y="800"/>
                  <a:pt x="363" y="800"/>
                </a:cubicBezTo>
                <a:cubicBezTo>
                  <a:pt x="363" y="800"/>
                  <a:pt x="364" y="800"/>
                  <a:pt x="364" y="800"/>
                </a:cubicBezTo>
                <a:close/>
                <a:moveTo>
                  <a:pt x="432" y="1155"/>
                </a:moveTo>
                <a:cubicBezTo>
                  <a:pt x="432" y="1155"/>
                  <a:pt x="432" y="1155"/>
                  <a:pt x="432" y="1156"/>
                </a:cubicBezTo>
                <a:cubicBezTo>
                  <a:pt x="432" y="1156"/>
                  <a:pt x="432" y="1157"/>
                  <a:pt x="433" y="1157"/>
                </a:cubicBezTo>
                <a:cubicBezTo>
                  <a:pt x="433" y="1158"/>
                  <a:pt x="434" y="1157"/>
                  <a:pt x="434" y="1157"/>
                </a:cubicBezTo>
                <a:cubicBezTo>
                  <a:pt x="434" y="1156"/>
                  <a:pt x="434" y="1155"/>
                  <a:pt x="433" y="1155"/>
                </a:cubicBezTo>
                <a:cubicBezTo>
                  <a:pt x="432" y="1154"/>
                  <a:pt x="432" y="1153"/>
                  <a:pt x="431" y="1153"/>
                </a:cubicBezTo>
                <a:cubicBezTo>
                  <a:pt x="430" y="1152"/>
                  <a:pt x="429" y="1151"/>
                  <a:pt x="429" y="1150"/>
                </a:cubicBezTo>
                <a:cubicBezTo>
                  <a:pt x="428" y="1150"/>
                  <a:pt x="426" y="1147"/>
                  <a:pt x="426" y="1147"/>
                </a:cubicBezTo>
                <a:cubicBezTo>
                  <a:pt x="425" y="1148"/>
                  <a:pt x="427" y="1150"/>
                  <a:pt x="427" y="1150"/>
                </a:cubicBezTo>
                <a:cubicBezTo>
                  <a:pt x="428" y="1151"/>
                  <a:pt x="429" y="1151"/>
                  <a:pt x="430" y="1152"/>
                </a:cubicBezTo>
                <a:cubicBezTo>
                  <a:pt x="430" y="1153"/>
                  <a:pt x="431" y="1154"/>
                  <a:pt x="432" y="1155"/>
                </a:cubicBezTo>
                <a:close/>
                <a:moveTo>
                  <a:pt x="427" y="1145"/>
                </a:moveTo>
                <a:cubicBezTo>
                  <a:pt x="427" y="1144"/>
                  <a:pt x="427" y="1143"/>
                  <a:pt x="426" y="1143"/>
                </a:cubicBezTo>
                <a:cubicBezTo>
                  <a:pt x="426" y="1144"/>
                  <a:pt x="426" y="1145"/>
                  <a:pt x="427" y="1146"/>
                </a:cubicBezTo>
                <a:cubicBezTo>
                  <a:pt x="427" y="1146"/>
                  <a:pt x="427" y="1146"/>
                  <a:pt x="427" y="1145"/>
                </a:cubicBezTo>
                <a:close/>
                <a:moveTo>
                  <a:pt x="433" y="1166"/>
                </a:moveTo>
                <a:cubicBezTo>
                  <a:pt x="433" y="1167"/>
                  <a:pt x="439" y="1171"/>
                  <a:pt x="440" y="1171"/>
                </a:cubicBezTo>
                <a:cubicBezTo>
                  <a:pt x="440" y="1171"/>
                  <a:pt x="435" y="1168"/>
                  <a:pt x="434" y="1167"/>
                </a:cubicBezTo>
                <a:cubicBezTo>
                  <a:pt x="433" y="1167"/>
                  <a:pt x="433" y="1166"/>
                  <a:pt x="432" y="1165"/>
                </a:cubicBezTo>
                <a:cubicBezTo>
                  <a:pt x="432" y="1164"/>
                  <a:pt x="429" y="1161"/>
                  <a:pt x="429" y="1161"/>
                </a:cubicBezTo>
                <a:cubicBezTo>
                  <a:pt x="428" y="1162"/>
                  <a:pt x="429" y="1163"/>
                  <a:pt x="429" y="1163"/>
                </a:cubicBezTo>
                <a:cubicBezTo>
                  <a:pt x="430" y="1164"/>
                  <a:pt x="432" y="1165"/>
                  <a:pt x="433" y="1166"/>
                </a:cubicBezTo>
                <a:close/>
                <a:moveTo>
                  <a:pt x="415" y="1147"/>
                </a:moveTo>
                <a:cubicBezTo>
                  <a:pt x="415" y="1148"/>
                  <a:pt x="416" y="1148"/>
                  <a:pt x="416" y="1148"/>
                </a:cubicBezTo>
                <a:cubicBezTo>
                  <a:pt x="416" y="1149"/>
                  <a:pt x="416" y="1147"/>
                  <a:pt x="416" y="1147"/>
                </a:cubicBezTo>
                <a:cubicBezTo>
                  <a:pt x="416" y="1147"/>
                  <a:pt x="415" y="1147"/>
                  <a:pt x="416" y="1146"/>
                </a:cubicBezTo>
                <a:cubicBezTo>
                  <a:pt x="415" y="1146"/>
                  <a:pt x="414" y="1147"/>
                  <a:pt x="415" y="1147"/>
                </a:cubicBezTo>
                <a:close/>
                <a:moveTo>
                  <a:pt x="457" y="1183"/>
                </a:moveTo>
                <a:cubicBezTo>
                  <a:pt x="456" y="1185"/>
                  <a:pt x="459" y="1185"/>
                  <a:pt x="460" y="1185"/>
                </a:cubicBezTo>
                <a:cubicBezTo>
                  <a:pt x="460" y="1185"/>
                  <a:pt x="461" y="1185"/>
                  <a:pt x="461" y="1185"/>
                </a:cubicBezTo>
                <a:cubicBezTo>
                  <a:pt x="462" y="1185"/>
                  <a:pt x="462" y="1185"/>
                  <a:pt x="463" y="1185"/>
                </a:cubicBezTo>
                <a:cubicBezTo>
                  <a:pt x="464" y="1185"/>
                  <a:pt x="465" y="1185"/>
                  <a:pt x="466" y="1185"/>
                </a:cubicBezTo>
                <a:cubicBezTo>
                  <a:pt x="468" y="1185"/>
                  <a:pt x="469" y="1186"/>
                  <a:pt x="470" y="1186"/>
                </a:cubicBezTo>
                <a:cubicBezTo>
                  <a:pt x="470" y="1186"/>
                  <a:pt x="472" y="1186"/>
                  <a:pt x="471" y="1185"/>
                </a:cubicBezTo>
                <a:cubicBezTo>
                  <a:pt x="470" y="1185"/>
                  <a:pt x="469" y="1185"/>
                  <a:pt x="469" y="1185"/>
                </a:cubicBezTo>
                <a:cubicBezTo>
                  <a:pt x="468" y="1185"/>
                  <a:pt x="466" y="1185"/>
                  <a:pt x="465" y="1184"/>
                </a:cubicBezTo>
                <a:cubicBezTo>
                  <a:pt x="464" y="1184"/>
                  <a:pt x="463" y="1184"/>
                  <a:pt x="463" y="1184"/>
                </a:cubicBezTo>
                <a:cubicBezTo>
                  <a:pt x="462" y="1184"/>
                  <a:pt x="462" y="1183"/>
                  <a:pt x="461" y="1183"/>
                </a:cubicBezTo>
                <a:cubicBezTo>
                  <a:pt x="460" y="1183"/>
                  <a:pt x="460" y="1184"/>
                  <a:pt x="460" y="1184"/>
                </a:cubicBezTo>
                <a:cubicBezTo>
                  <a:pt x="459" y="1184"/>
                  <a:pt x="457" y="1182"/>
                  <a:pt x="457" y="1183"/>
                </a:cubicBezTo>
                <a:close/>
                <a:moveTo>
                  <a:pt x="2884" y="1208"/>
                </a:moveTo>
                <a:cubicBezTo>
                  <a:pt x="2883" y="1208"/>
                  <a:pt x="2883" y="1209"/>
                  <a:pt x="2883" y="1210"/>
                </a:cubicBezTo>
                <a:cubicBezTo>
                  <a:pt x="2883" y="1211"/>
                  <a:pt x="2883" y="1213"/>
                  <a:pt x="2884" y="1212"/>
                </a:cubicBezTo>
                <a:cubicBezTo>
                  <a:pt x="2884" y="1212"/>
                  <a:pt x="2884" y="1211"/>
                  <a:pt x="2884" y="1210"/>
                </a:cubicBezTo>
                <a:cubicBezTo>
                  <a:pt x="2884" y="1210"/>
                  <a:pt x="2886" y="1208"/>
                  <a:pt x="2884" y="1208"/>
                </a:cubicBezTo>
                <a:close/>
                <a:moveTo>
                  <a:pt x="198" y="1260"/>
                </a:moveTo>
                <a:cubicBezTo>
                  <a:pt x="198" y="1260"/>
                  <a:pt x="197" y="1260"/>
                  <a:pt x="197" y="1260"/>
                </a:cubicBezTo>
                <a:cubicBezTo>
                  <a:pt x="195" y="1261"/>
                  <a:pt x="194" y="1261"/>
                  <a:pt x="193" y="1262"/>
                </a:cubicBezTo>
                <a:cubicBezTo>
                  <a:pt x="191" y="1262"/>
                  <a:pt x="190" y="1264"/>
                  <a:pt x="189" y="1265"/>
                </a:cubicBezTo>
                <a:cubicBezTo>
                  <a:pt x="187" y="1266"/>
                  <a:pt x="185" y="1266"/>
                  <a:pt x="184" y="1267"/>
                </a:cubicBezTo>
                <a:cubicBezTo>
                  <a:pt x="182" y="1268"/>
                  <a:pt x="181" y="1270"/>
                  <a:pt x="183" y="1270"/>
                </a:cubicBezTo>
                <a:cubicBezTo>
                  <a:pt x="185" y="1271"/>
                  <a:pt x="187" y="1270"/>
                  <a:pt x="188" y="1271"/>
                </a:cubicBezTo>
                <a:cubicBezTo>
                  <a:pt x="189" y="1271"/>
                  <a:pt x="188" y="1273"/>
                  <a:pt x="190" y="1274"/>
                </a:cubicBezTo>
                <a:cubicBezTo>
                  <a:pt x="190" y="1275"/>
                  <a:pt x="191" y="1274"/>
                  <a:pt x="192" y="1275"/>
                </a:cubicBezTo>
                <a:cubicBezTo>
                  <a:pt x="192" y="1275"/>
                  <a:pt x="192" y="1276"/>
                  <a:pt x="193" y="1276"/>
                </a:cubicBezTo>
                <a:cubicBezTo>
                  <a:pt x="194" y="1277"/>
                  <a:pt x="196" y="1276"/>
                  <a:pt x="197" y="1276"/>
                </a:cubicBezTo>
                <a:cubicBezTo>
                  <a:pt x="199" y="1275"/>
                  <a:pt x="200" y="1274"/>
                  <a:pt x="200" y="1273"/>
                </a:cubicBezTo>
                <a:cubicBezTo>
                  <a:pt x="201" y="1271"/>
                  <a:pt x="201" y="1270"/>
                  <a:pt x="203" y="1269"/>
                </a:cubicBezTo>
                <a:cubicBezTo>
                  <a:pt x="204" y="1268"/>
                  <a:pt x="205" y="1267"/>
                  <a:pt x="204" y="1265"/>
                </a:cubicBezTo>
                <a:cubicBezTo>
                  <a:pt x="203" y="1264"/>
                  <a:pt x="201" y="1265"/>
                  <a:pt x="200" y="1265"/>
                </a:cubicBezTo>
                <a:cubicBezTo>
                  <a:pt x="199" y="1265"/>
                  <a:pt x="198" y="1265"/>
                  <a:pt x="198" y="1264"/>
                </a:cubicBezTo>
                <a:cubicBezTo>
                  <a:pt x="198" y="1264"/>
                  <a:pt x="198" y="1263"/>
                  <a:pt x="198" y="1262"/>
                </a:cubicBezTo>
                <a:cubicBezTo>
                  <a:pt x="198" y="1262"/>
                  <a:pt x="199" y="1261"/>
                  <a:pt x="198" y="1260"/>
                </a:cubicBezTo>
                <a:close/>
                <a:moveTo>
                  <a:pt x="3003" y="1182"/>
                </a:moveTo>
                <a:cubicBezTo>
                  <a:pt x="3002" y="1183"/>
                  <a:pt x="2998" y="1183"/>
                  <a:pt x="2998" y="1180"/>
                </a:cubicBezTo>
                <a:cubicBezTo>
                  <a:pt x="2998" y="1179"/>
                  <a:pt x="2999" y="1178"/>
                  <a:pt x="2998" y="1178"/>
                </a:cubicBezTo>
                <a:cubicBezTo>
                  <a:pt x="2997" y="1177"/>
                  <a:pt x="2996" y="1176"/>
                  <a:pt x="2997" y="1176"/>
                </a:cubicBezTo>
                <a:cubicBezTo>
                  <a:pt x="2998" y="1175"/>
                  <a:pt x="2999" y="1176"/>
                  <a:pt x="2999" y="1175"/>
                </a:cubicBezTo>
                <a:cubicBezTo>
                  <a:pt x="2999" y="1174"/>
                  <a:pt x="2998" y="1174"/>
                  <a:pt x="2997" y="1173"/>
                </a:cubicBezTo>
                <a:cubicBezTo>
                  <a:pt x="2996" y="1172"/>
                  <a:pt x="2993" y="1171"/>
                  <a:pt x="2994" y="1170"/>
                </a:cubicBezTo>
                <a:cubicBezTo>
                  <a:pt x="2995" y="1169"/>
                  <a:pt x="2995" y="1169"/>
                  <a:pt x="2995" y="1168"/>
                </a:cubicBezTo>
                <a:cubicBezTo>
                  <a:pt x="2996" y="1167"/>
                  <a:pt x="2995" y="1167"/>
                  <a:pt x="2996" y="1166"/>
                </a:cubicBezTo>
                <a:cubicBezTo>
                  <a:pt x="2996" y="1165"/>
                  <a:pt x="2997" y="1164"/>
                  <a:pt x="2998" y="1163"/>
                </a:cubicBezTo>
                <a:cubicBezTo>
                  <a:pt x="2999" y="1161"/>
                  <a:pt x="2999" y="1160"/>
                  <a:pt x="3000" y="1159"/>
                </a:cubicBezTo>
                <a:cubicBezTo>
                  <a:pt x="3000" y="1158"/>
                  <a:pt x="3000" y="1157"/>
                  <a:pt x="3000" y="1157"/>
                </a:cubicBezTo>
                <a:cubicBezTo>
                  <a:pt x="2999" y="1156"/>
                  <a:pt x="2999" y="1157"/>
                  <a:pt x="2998" y="1157"/>
                </a:cubicBezTo>
                <a:cubicBezTo>
                  <a:pt x="2996" y="1159"/>
                  <a:pt x="2995" y="1161"/>
                  <a:pt x="2993" y="1163"/>
                </a:cubicBezTo>
                <a:cubicBezTo>
                  <a:pt x="2992" y="1164"/>
                  <a:pt x="2991" y="1165"/>
                  <a:pt x="2990" y="1166"/>
                </a:cubicBezTo>
                <a:cubicBezTo>
                  <a:pt x="2989" y="1167"/>
                  <a:pt x="2987" y="1167"/>
                  <a:pt x="2986" y="1167"/>
                </a:cubicBezTo>
                <a:cubicBezTo>
                  <a:pt x="2984" y="1167"/>
                  <a:pt x="2983" y="1166"/>
                  <a:pt x="2982" y="1166"/>
                </a:cubicBezTo>
                <a:cubicBezTo>
                  <a:pt x="2981" y="1166"/>
                  <a:pt x="2980" y="1166"/>
                  <a:pt x="2980" y="1166"/>
                </a:cubicBezTo>
                <a:cubicBezTo>
                  <a:pt x="2979" y="1165"/>
                  <a:pt x="2978" y="1166"/>
                  <a:pt x="2978" y="1165"/>
                </a:cubicBezTo>
                <a:cubicBezTo>
                  <a:pt x="2976" y="1165"/>
                  <a:pt x="2977" y="1163"/>
                  <a:pt x="2975" y="1162"/>
                </a:cubicBezTo>
                <a:cubicBezTo>
                  <a:pt x="2975" y="1162"/>
                  <a:pt x="2973" y="1163"/>
                  <a:pt x="2972" y="1163"/>
                </a:cubicBezTo>
                <a:cubicBezTo>
                  <a:pt x="2970" y="1163"/>
                  <a:pt x="2969" y="1163"/>
                  <a:pt x="2968" y="1162"/>
                </a:cubicBezTo>
                <a:cubicBezTo>
                  <a:pt x="2965" y="1160"/>
                  <a:pt x="2963" y="1159"/>
                  <a:pt x="2961" y="1157"/>
                </a:cubicBezTo>
                <a:cubicBezTo>
                  <a:pt x="2959" y="1154"/>
                  <a:pt x="2955" y="1154"/>
                  <a:pt x="2952" y="1151"/>
                </a:cubicBezTo>
                <a:cubicBezTo>
                  <a:pt x="2952" y="1150"/>
                  <a:pt x="2951" y="1148"/>
                  <a:pt x="2950" y="1147"/>
                </a:cubicBezTo>
                <a:cubicBezTo>
                  <a:pt x="2948" y="1146"/>
                  <a:pt x="2947" y="1145"/>
                  <a:pt x="2946" y="1144"/>
                </a:cubicBezTo>
                <a:cubicBezTo>
                  <a:pt x="2944" y="1143"/>
                  <a:pt x="2944" y="1141"/>
                  <a:pt x="2943" y="1140"/>
                </a:cubicBezTo>
                <a:cubicBezTo>
                  <a:pt x="2943" y="1139"/>
                  <a:pt x="2942" y="1139"/>
                  <a:pt x="2942" y="1138"/>
                </a:cubicBezTo>
                <a:cubicBezTo>
                  <a:pt x="2940" y="1138"/>
                  <a:pt x="2940" y="1137"/>
                  <a:pt x="2939" y="1137"/>
                </a:cubicBezTo>
                <a:cubicBezTo>
                  <a:pt x="2938" y="1136"/>
                  <a:pt x="2938" y="1136"/>
                  <a:pt x="2938" y="1135"/>
                </a:cubicBezTo>
                <a:cubicBezTo>
                  <a:pt x="2938" y="1134"/>
                  <a:pt x="2938" y="1133"/>
                  <a:pt x="2936" y="1132"/>
                </a:cubicBezTo>
                <a:cubicBezTo>
                  <a:pt x="2935" y="1131"/>
                  <a:pt x="2934" y="1131"/>
                  <a:pt x="2934" y="1129"/>
                </a:cubicBezTo>
                <a:cubicBezTo>
                  <a:pt x="2933" y="1129"/>
                  <a:pt x="2933" y="1128"/>
                  <a:pt x="2932" y="1128"/>
                </a:cubicBezTo>
                <a:cubicBezTo>
                  <a:pt x="2931" y="1128"/>
                  <a:pt x="2931" y="1129"/>
                  <a:pt x="2931" y="1129"/>
                </a:cubicBezTo>
                <a:cubicBezTo>
                  <a:pt x="2931" y="1130"/>
                  <a:pt x="2930" y="1130"/>
                  <a:pt x="2930" y="1131"/>
                </a:cubicBezTo>
                <a:cubicBezTo>
                  <a:pt x="2929" y="1131"/>
                  <a:pt x="2929" y="1131"/>
                  <a:pt x="2928" y="1130"/>
                </a:cubicBezTo>
                <a:cubicBezTo>
                  <a:pt x="2927" y="1129"/>
                  <a:pt x="2927" y="1130"/>
                  <a:pt x="2927" y="1131"/>
                </a:cubicBezTo>
                <a:cubicBezTo>
                  <a:pt x="2926" y="1132"/>
                  <a:pt x="2926" y="1132"/>
                  <a:pt x="2926" y="1133"/>
                </a:cubicBezTo>
                <a:cubicBezTo>
                  <a:pt x="2926" y="1134"/>
                  <a:pt x="2926" y="1136"/>
                  <a:pt x="2926" y="1138"/>
                </a:cubicBezTo>
                <a:cubicBezTo>
                  <a:pt x="2926" y="1138"/>
                  <a:pt x="2926" y="1139"/>
                  <a:pt x="2927" y="1139"/>
                </a:cubicBezTo>
                <a:cubicBezTo>
                  <a:pt x="2927" y="1140"/>
                  <a:pt x="2927" y="1141"/>
                  <a:pt x="2927" y="1141"/>
                </a:cubicBezTo>
                <a:cubicBezTo>
                  <a:pt x="2927" y="1143"/>
                  <a:pt x="2929" y="1144"/>
                  <a:pt x="2929" y="1145"/>
                </a:cubicBezTo>
                <a:cubicBezTo>
                  <a:pt x="2929" y="1147"/>
                  <a:pt x="2929" y="1148"/>
                  <a:pt x="2929" y="1150"/>
                </a:cubicBezTo>
                <a:cubicBezTo>
                  <a:pt x="2929" y="1154"/>
                  <a:pt x="2929" y="1158"/>
                  <a:pt x="2928" y="1161"/>
                </a:cubicBezTo>
                <a:cubicBezTo>
                  <a:pt x="2927" y="1164"/>
                  <a:pt x="2926" y="1167"/>
                  <a:pt x="2923" y="1168"/>
                </a:cubicBezTo>
                <a:cubicBezTo>
                  <a:pt x="2922" y="1169"/>
                  <a:pt x="2921" y="1170"/>
                  <a:pt x="2921" y="1171"/>
                </a:cubicBezTo>
                <a:cubicBezTo>
                  <a:pt x="2920" y="1172"/>
                  <a:pt x="2921" y="1173"/>
                  <a:pt x="2921" y="1174"/>
                </a:cubicBezTo>
                <a:cubicBezTo>
                  <a:pt x="2921" y="1175"/>
                  <a:pt x="2922" y="1176"/>
                  <a:pt x="2922" y="1176"/>
                </a:cubicBezTo>
                <a:cubicBezTo>
                  <a:pt x="2922" y="1177"/>
                  <a:pt x="2921" y="1178"/>
                  <a:pt x="2922" y="1179"/>
                </a:cubicBezTo>
                <a:cubicBezTo>
                  <a:pt x="2922" y="1180"/>
                  <a:pt x="2922" y="1180"/>
                  <a:pt x="2922" y="1181"/>
                </a:cubicBezTo>
                <a:cubicBezTo>
                  <a:pt x="2922" y="1182"/>
                  <a:pt x="2921" y="1182"/>
                  <a:pt x="2921" y="1182"/>
                </a:cubicBezTo>
                <a:cubicBezTo>
                  <a:pt x="2920" y="1183"/>
                  <a:pt x="2920" y="1183"/>
                  <a:pt x="2919" y="1184"/>
                </a:cubicBezTo>
                <a:cubicBezTo>
                  <a:pt x="2919" y="1184"/>
                  <a:pt x="2919" y="1185"/>
                  <a:pt x="2918" y="1185"/>
                </a:cubicBezTo>
                <a:cubicBezTo>
                  <a:pt x="2917" y="1186"/>
                  <a:pt x="2917" y="1185"/>
                  <a:pt x="2916" y="1185"/>
                </a:cubicBezTo>
                <a:cubicBezTo>
                  <a:pt x="2916" y="1185"/>
                  <a:pt x="2915" y="1185"/>
                  <a:pt x="2915" y="1184"/>
                </a:cubicBezTo>
                <a:cubicBezTo>
                  <a:pt x="2914" y="1184"/>
                  <a:pt x="2914" y="1184"/>
                  <a:pt x="2913" y="1184"/>
                </a:cubicBezTo>
                <a:cubicBezTo>
                  <a:pt x="2912" y="1184"/>
                  <a:pt x="2912" y="1184"/>
                  <a:pt x="2911" y="1184"/>
                </a:cubicBezTo>
                <a:cubicBezTo>
                  <a:pt x="2910" y="1185"/>
                  <a:pt x="2910" y="1184"/>
                  <a:pt x="2909" y="1184"/>
                </a:cubicBezTo>
                <a:cubicBezTo>
                  <a:pt x="2909" y="1184"/>
                  <a:pt x="2908" y="1184"/>
                  <a:pt x="2908" y="1183"/>
                </a:cubicBezTo>
                <a:cubicBezTo>
                  <a:pt x="2907" y="1183"/>
                  <a:pt x="2907" y="1182"/>
                  <a:pt x="2906" y="1182"/>
                </a:cubicBezTo>
                <a:cubicBezTo>
                  <a:pt x="2906" y="1182"/>
                  <a:pt x="2906" y="1182"/>
                  <a:pt x="2905" y="1181"/>
                </a:cubicBezTo>
                <a:cubicBezTo>
                  <a:pt x="2905" y="1180"/>
                  <a:pt x="2904" y="1180"/>
                  <a:pt x="2903" y="1181"/>
                </a:cubicBezTo>
                <a:cubicBezTo>
                  <a:pt x="2903" y="1181"/>
                  <a:pt x="2902" y="1181"/>
                  <a:pt x="2901" y="1181"/>
                </a:cubicBezTo>
                <a:cubicBezTo>
                  <a:pt x="2899" y="1182"/>
                  <a:pt x="2901" y="1183"/>
                  <a:pt x="2901" y="1184"/>
                </a:cubicBezTo>
                <a:cubicBezTo>
                  <a:pt x="2902" y="1185"/>
                  <a:pt x="2901" y="1186"/>
                  <a:pt x="2902" y="1186"/>
                </a:cubicBezTo>
                <a:cubicBezTo>
                  <a:pt x="2902" y="1187"/>
                  <a:pt x="2903" y="1186"/>
                  <a:pt x="2904" y="1187"/>
                </a:cubicBezTo>
                <a:cubicBezTo>
                  <a:pt x="2904" y="1189"/>
                  <a:pt x="2903" y="1190"/>
                  <a:pt x="2902" y="1191"/>
                </a:cubicBezTo>
                <a:cubicBezTo>
                  <a:pt x="2901" y="1192"/>
                  <a:pt x="2900" y="1193"/>
                  <a:pt x="2899" y="1194"/>
                </a:cubicBezTo>
                <a:cubicBezTo>
                  <a:pt x="2898" y="1194"/>
                  <a:pt x="2898" y="1194"/>
                  <a:pt x="2897" y="1194"/>
                </a:cubicBezTo>
                <a:cubicBezTo>
                  <a:pt x="2896" y="1195"/>
                  <a:pt x="2896" y="1195"/>
                  <a:pt x="2896" y="1196"/>
                </a:cubicBezTo>
                <a:cubicBezTo>
                  <a:pt x="2895" y="1197"/>
                  <a:pt x="2893" y="1196"/>
                  <a:pt x="2892" y="1197"/>
                </a:cubicBezTo>
                <a:cubicBezTo>
                  <a:pt x="2890" y="1197"/>
                  <a:pt x="2891" y="1199"/>
                  <a:pt x="2890" y="1200"/>
                </a:cubicBezTo>
                <a:cubicBezTo>
                  <a:pt x="2890" y="1202"/>
                  <a:pt x="2889" y="1203"/>
                  <a:pt x="2889" y="1204"/>
                </a:cubicBezTo>
                <a:cubicBezTo>
                  <a:pt x="2889" y="1205"/>
                  <a:pt x="2890" y="1207"/>
                  <a:pt x="2891" y="1208"/>
                </a:cubicBezTo>
                <a:cubicBezTo>
                  <a:pt x="2891" y="1208"/>
                  <a:pt x="2892" y="1209"/>
                  <a:pt x="2893" y="1209"/>
                </a:cubicBezTo>
                <a:cubicBezTo>
                  <a:pt x="2893" y="1210"/>
                  <a:pt x="2894" y="1210"/>
                  <a:pt x="2894" y="1211"/>
                </a:cubicBezTo>
                <a:cubicBezTo>
                  <a:pt x="2895" y="1212"/>
                  <a:pt x="2896" y="1213"/>
                  <a:pt x="2896" y="1215"/>
                </a:cubicBezTo>
                <a:cubicBezTo>
                  <a:pt x="2896" y="1215"/>
                  <a:pt x="2896" y="1216"/>
                  <a:pt x="2895" y="1216"/>
                </a:cubicBezTo>
                <a:cubicBezTo>
                  <a:pt x="2895" y="1217"/>
                  <a:pt x="2895" y="1218"/>
                  <a:pt x="2895" y="1218"/>
                </a:cubicBezTo>
                <a:cubicBezTo>
                  <a:pt x="2895" y="1219"/>
                  <a:pt x="2895" y="1220"/>
                  <a:pt x="2894" y="1220"/>
                </a:cubicBezTo>
                <a:cubicBezTo>
                  <a:pt x="2894" y="1221"/>
                  <a:pt x="2893" y="1221"/>
                  <a:pt x="2893" y="1222"/>
                </a:cubicBezTo>
                <a:cubicBezTo>
                  <a:pt x="2893" y="1224"/>
                  <a:pt x="2894" y="1224"/>
                  <a:pt x="2895" y="1225"/>
                </a:cubicBezTo>
                <a:cubicBezTo>
                  <a:pt x="2896" y="1225"/>
                  <a:pt x="2896" y="1226"/>
                  <a:pt x="2897" y="1226"/>
                </a:cubicBezTo>
                <a:cubicBezTo>
                  <a:pt x="2897" y="1227"/>
                  <a:pt x="2897" y="1228"/>
                  <a:pt x="2898" y="1227"/>
                </a:cubicBezTo>
                <a:cubicBezTo>
                  <a:pt x="2899" y="1227"/>
                  <a:pt x="2899" y="1225"/>
                  <a:pt x="2900" y="1224"/>
                </a:cubicBezTo>
                <a:cubicBezTo>
                  <a:pt x="2901" y="1224"/>
                  <a:pt x="2901" y="1223"/>
                  <a:pt x="2902" y="1223"/>
                </a:cubicBezTo>
                <a:cubicBezTo>
                  <a:pt x="2902" y="1222"/>
                  <a:pt x="2903" y="1222"/>
                  <a:pt x="2903" y="1221"/>
                </a:cubicBezTo>
                <a:cubicBezTo>
                  <a:pt x="2903" y="1220"/>
                  <a:pt x="2904" y="1220"/>
                  <a:pt x="2905" y="1219"/>
                </a:cubicBezTo>
                <a:cubicBezTo>
                  <a:pt x="2905" y="1219"/>
                  <a:pt x="2906" y="1218"/>
                  <a:pt x="2907" y="1218"/>
                </a:cubicBezTo>
                <a:cubicBezTo>
                  <a:pt x="2907" y="1218"/>
                  <a:pt x="2907" y="1217"/>
                  <a:pt x="2908" y="1217"/>
                </a:cubicBezTo>
                <a:cubicBezTo>
                  <a:pt x="2909" y="1217"/>
                  <a:pt x="2909" y="1218"/>
                  <a:pt x="2909" y="1218"/>
                </a:cubicBezTo>
                <a:cubicBezTo>
                  <a:pt x="2910" y="1219"/>
                  <a:pt x="2911" y="1218"/>
                  <a:pt x="2911" y="1219"/>
                </a:cubicBezTo>
                <a:cubicBezTo>
                  <a:pt x="2912" y="1219"/>
                  <a:pt x="2912" y="1220"/>
                  <a:pt x="2912" y="1220"/>
                </a:cubicBezTo>
                <a:cubicBezTo>
                  <a:pt x="2913" y="1221"/>
                  <a:pt x="2913" y="1220"/>
                  <a:pt x="2914" y="1220"/>
                </a:cubicBezTo>
                <a:cubicBezTo>
                  <a:pt x="2914" y="1219"/>
                  <a:pt x="2915" y="1218"/>
                  <a:pt x="2915" y="1218"/>
                </a:cubicBezTo>
                <a:cubicBezTo>
                  <a:pt x="2915" y="1217"/>
                  <a:pt x="2916" y="1217"/>
                  <a:pt x="2916" y="1217"/>
                </a:cubicBezTo>
                <a:cubicBezTo>
                  <a:pt x="2916" y="1215"/>
                  <a:pt x="2914" y="1216"/>
                  <a:pt x="2913" y="1215"/>
                </a:cubicBezTo>
                <a:cubicBezTo>
                  <a:pt x="2912" y="1214"/>
                  <a:pt x="2912" y="1213"/>
                  <a:pt x="2911" y="1212"/>
                </a:cubicBezTo>
                <a:cubicBezTo>
                  <a:pt x="2910" y="1212"/>
                  <a:pt x="2910" y="1211"/>
                  <a:pt x="2909" y="1211"/>
                </a:cubicBezTo>
                <a:cubicBezTo>
                  <a:pt x="2909" y="1210"/>
                  <a:pt x="2909" y="1210"/>
                  <a:pt x="2908" y="1210"/>
                </a:cubicBezTo>
                <a:cubicBezTo>
                  <a:pt x="2906" y="1210"/>
                  <a:pt x="2906" y="1211"/>
                  <a:pt x="2904" y="1209"/>
                </a:cubicBezTo>
                <a:cubicBezTo>
                  <a:pt x="2903" y="1208"/>
                  <a:pt x="2902" y="1208"/>
                  <a:pt x="2901" y="1207"/>
                </a:cubicBezTo>
                <a:cubicBezTo>
                  <a:pt x="2900" y="1207"/>
                  <a:pt x="2899" y="1205"/>
                  <a:pt x="2899" y="1204"/>
                </a:cubicBezTo>
                <a:cubicBezTo>
                  <a:pt x="2900" y="1204"/>
                  <a:pt x="2901" y="1203"/>
                  <a:pt x="2901" y="1202"/>
                </a:cubicBezTo>
                <a:cubicBezTo>
                  <a:pt x="2901" y="1201"/>
                  <a:pt x="2902" y="1202"/>
                  <a:pt x="2902" y="1201"/>
                </a:cubicBezTo>
                <a:cubicBezTo>
                  <a:pt x="2903" y="1201"/>
                  <a:pt x="2903" y="1200"/>
                  <a:pt x="2903" y="1200"/>
                </a:cubicBezTo>
                <a:cubicBezTo>
                  <a:pt x="2904" y="1199"/>
                  <a:pt x="2905" y="1199"/>
                  <a:pt x="2906" y="1199"/>
                </a:cubicBezTo>
                <a:cubicBezTo>
                  <a:pt x="2907" y="1199"/>
                  <a:pt x="2908" y="1200"/>
                  <a:pt x="2909" y="1200"/>
                </a:cubicBezTo>
                <a:cubicBezTo>
                  <a:pt x="2909" y="1201"/>
                  <a:pt x="2909" y="1201"/>
                  <a:pt x="2910" y="1202"/>
                </a:cubicBezTo>
                <a:cubicBezTo>
                  <a:pt x="2910" y="1202"/>
                  <a:pt x="2911" y="1202"/>
                  <a:pt x="2912" y="1203"/>
                </a:cubicBezTo>
                <a:cubicBezTo>
                  <a:pt x="2912" y="1203"/>
                  <a:pt x="2913" y="1203"/>
                  <a:pt x="2913" y="1204"/>
                </a:cubicBezTo>
                <a:cubicBezTo>
                  <a:pt x="2913" y="1205"/>
                  <a:pt x="2912" y="1205"/>
                  <a:pt x="2913" y="1206"/>
                </a:cubicBezTo>
                <a:cubicBezTo>
                  <a:pt x="2914" y="1206"/>
                  <a:pt x="2914" y="1205"/>
                  <a:pt x="2915" y="1205"/>
                </a:cubicBezTo>
                <a:cubicBezTo>
                  <a:pt x="2916" y="1204"/>
                  <a:pt x="2916" y="1205"/>
                  <a:pt x="2917" y="1204"/>
                </a:cubicBezTo>
                <a:cubicBezTo>
                  <a:pt x="2918" y="1202"/>
                  <a:pt x="2920" y="1201"/>
                  <a:pt x="2922" y="1200"/>
                </a:cubicBezTo>
                <a:cubicBezTo>
                  <a:pt x="2923" y="1199"/>
                  <a:pt x="2924" y="1199"/>
                  <a:pt x="2925" y="1199"/>
                </a:cubicBezTo>
                <a:cubicBezTo>
                  <a:pt x="2926" y="1199"/>
                  <a:pt x="2927" y="1198"/>
                  <a:pt x="2928" y="1199"/>
                </a:cubicBezTo>
                <a:cubicBezTo>
                  <a:pt x="2929" y="1199"/>
                  <a:pt x="2929" y="1200"/>
                  <a:pt x="2930" y="1200"/>
                </a:cubicBezTo>
                <a:cubicBezTo>
                  <a:pt x="2931" y="1200"/>
                  <a:pt x="2932" y="1200"/>
                  <a:pt x="2934" y="1201"/>
                </a:cubicBezTo>
                <a:cubicBezTo>
                  <a:pt x="2935" y="1202"/>
                  <a:pt x="2936" y="1202"/>
                  <a:pt x="2937" y="1203"/>
                </a:cubicBezTo>
                <a:cubicBezTo>
                  <a:pt x="2938" y="1203"/>
                  <a:pt x="2938" y="1204"/>
                  <a:pt x="2938" y="1204"/>
                </a:cubicBezTo>
                <a:cubicBezTo>
                  <a:pt x="2939" y="1205"/>
                  <a:pt x="2939" y="1205"/>
                  <a:pt x="2940" y="1205"/>
                </a:cubicBezTo>
                <a:cubicBezTo>
                  <a:pt x="2941" y="1205"/>
                  <a:pt x="2942" y="1206"/>
                  <a:pt x="2943" y="1207"/>
                </a:cubicBezTo>
                <a:cubicBezTo>
                  <a:pt x="2944" y="1207"/>
                  <a:pt x="2946" y="1208"/>
                  <a:pt x="2947" y="1208"/>
                </a:cubicBezTo>
                <a:cubicBezTo>
                  <a:pt x="2948" y="1209"/>
                  <a:pt x="2950" y="1209"/>
                  <a:pt x="2951" y="1210"/>
                </a:cubicBezTo>
                <a:cubicBezTo>
                  <a:pt x="2952" y="1210"/>
                  <a:pt x="2953" y="1211"/>
                  <a:pt x="2954" y="1212"/>
                </a:cubicBezTo>
                <a:cubicBezTo>
                  <a:pt x="2955" y="1212"/>
                  <a:pt x="2955" y="1213"/>
                  <a:pt x="2956" y="1213"/>
                </a:cubicBezTo>
                <a:cubicBezTo>
                  <a:pt x="2956" y="1213"/>
                  <a:pt x="2956" y="1214"/>
                  <a:pt x="2957" y="1214"/>
                </a:cubicBezTo>
                <a:cubicBezTo>
                  <a:pt x="2959" y="1215"/>
                  <a:pt x="2960" y="1210"/>
                  <a:pt x="2960" y="1209"/>
                </a:cubicBezTo>
                <a:cubicBezTo>
                  <a:pt x="2960" y="1207"/>
                  <a:pt x="2960" y="1205"/>
                  <a:pt x="2961" y="1204"/>
                </a:cubicBezTo>
                <a:cubicBezTo>
                  <a:pt x="2962" y="1203"/>
                  <a:pt x="2962" y="1202"/>
                  <a:pt x="2963" y="1201"/>
                </a:cubicBezTo>
                <a:cubicBezTo>
                  <a:pt x="2963" y="1199"/>
                  <a:pt x="2964" y="1198"/>
                  <a:pt x="2966" y="1197"/>
                </a:cubicBezTo>
                <a:cubicBezTo>
                  <a:pt x="2967" y="1196"/>
                  <a:pt x="2968" y="1195"/>
                  <a:pt x="2969" y="1194"/>
                </a:cubicBezTo>
                <a:cubicBezTo>
                  <a:pt x="2971" y="1192"/>
                  <a:pt x="2974" y="1190"/>
                  <a:pt x="2977" y="1191"/>
                </a:cubicBezTo>
                <a:cubicBezTo>
                  <a:pt x="2979" y="1191"/>
                  <a:pt x="2980" y="1191"/>
                  <a:pt x="2982" y="1191"/>
                </a:cubicBezTo>
                <a:cubicBezTo>
                  <a:pt x="2983" y="1191"/>
                  <a:pt x="2984" y="1191"/>
                  <a:pt x="2984" y="1191"/>
                </a:cubicBezTo>
                <a:cubicBezTo>
                  <a:pt x="2985" y="1191"/>
                  <a:pt x="2986" y="1191"/>
                  <a:pt x="2986" y="1191"/>
                </a:cubicBezTo>
                <a:cubicBezTo>
                  <a:pt x="2987" y="1191"/>
                  <a:pt x="2987" y="1191"/>
                  <a:pt x="2988" y="1191"/>
                </a:cubicBezTo>
                <a:cubicBezTo>
                  <a:pt x="2989" y="1190"/>
                  <a:pt x="2988" y="1190"/>
                  <a:pt x="2989" y="1189"/>
                </a:cubicBezTo>
                <a:cubicBezTo>
                  <a:pt x="2990" y="1188"/>
                  <a:pt x="2991" y="1190"/>
                  <a:pt x="2992" y="1190"/>
                </a:cubicBezTo>
                <a:cubicBezTo>
                  <a:pt x="2993" y="1190"/>
                  <a:pt x="2994" y="1189"/>
                  <a:pt x="2995" y="1188"/>
                </a:cubicBezTo>
                <a:cubicBezTo>
                  <a:pt x="2995" y="1187"/>
                  <a:pt x="2996" y="1187"/>
                  <a:pt x="2996" y="1187"/>
                </a:cubicBezTo>
                <a:cubicBezTo>
                  <a:pt x="2998" y="1187"/>
                  <a:pt x="2999" y="1186"/>
                  <a:pt x="3000" y="1186"/>
                </a:cubicBezTo>
                <a:cubicBezTo>
                  <a:pt x="3001" y="1185"/>
                  <a:pt x="3002" y="1184"/>
                  <a:pt x="3003" y="1183"/>
                </a:cubicBezTo>
                <a:cubicBezTo>
                  <a:pt x="3004" y="1183"/>
                  <a:pt x="3005" y="1182"/>
                  <a:pt x="3005" y="1182"/>
                </a:cubicBezTo>
                <a:cubicBezTo>
                  <a:pt x="3006" y="1182"/>
                  <a:pt x="3007" y="1182"/>
                  <a:pt x="3007" y="1181"/>
                </a:cubicBezTo>
                <a:cubicBezTo>
                  <a:pt x="3007" y="1180"/>
                  <a:pt x="3004" y="1181"/>
                  <a:pt x="3003" y="1182"/>
                </a:cubicBezTo>
                <a:close/>
                <a:moveTo>
                  <a:pt x="2914" y="1129"/>
                </a:moveTo>
                <a:cubicBezTo>
                  <a:pt x="2914" y="1129"/>
                  <a:pt x="2913" y="1130"/>
                  <a:pt x="2913" y="1130"/>
                </a:cubicBezTo>
                <a:cubicBezTo>
                  <a:pt x="2913" y="1131"/>
                  <a:pt x="2913" y="1131"/>
                  <a:pt x="2914" y="1132"/>
                </a:cubicBezTo>
                <a:cubicBezTo>
                  <a:pt x="2914" y="1132"/>
                  <a:pt x="2914" y="1133"/>
                  <a:pt x="2914" y="1133"/>
                </a:cubicBezTo>
                <a:cubicBezTo>
                  <a:pt x="2914" y="1134"/>
                  <a:pt x="2915" y="1133"/>
                  <a:pt x="2915" y="1133"/>
                </a:cubicBezTo>
                <a:cubicBezTo>
                  <a:pt x="2915" y="1132"/>
                  <a:pt x="2914" y="1131"/>
                  <a:pt x="2914" y="1131"/>
                </a:cubicBezTo>
                <a:cubicBezTo>
                  <a:pt x="2914" y="1130"/>
                  <a:pt x="2914" y="1129"/>
                  <a:pt x="2914" y="1129"/>
                </a:cubicBezTo>
                <a:close/>
                <a:moveTo>
                  <a:pt x="2762" y="1347"/>
                </a:moveTo>
                <a:cubicBezTo>
                  <a:pt x="2763" y="1346"/>
                  <a:pt x="2762" y="1344"/>
                  <a:pt x="2761" y="1345"/>
                </a:cubicBezTo>
                <a:cubicBezTo>
                  <a:pt x="2760" y="1345"/>
                  <a:pt x="2761" y="1347"/>
                  <a:pt x="2762" y="1347"/>
                </a:cubicBezTo>
                <a:close/>
                <a:moveTo>
                  <a:pt x="2859" y="1311"/>
                </a:moveTo>
                <a:cubicBezTo>
                  <a:pt x="2860" y="1311"/>
                  <a:pt x="2861" y="1311"/>
                  <a:pt x="2861" y="1311"/>
                </a:cubicBezTo>
                <a:cubicBezTo>
                  <a:pt x="2862" y="1311"/>
                  <a:pt x="2861" y="1310"/>
                  <a:pt x="2862" y="1310"/>
                </a:cubicBezTo>
                <a:cubicBezTo>
                  <a:pt x="2862" y="1309"/>
                  <a:pt x="2864" y="1309"/>
                  <a:pt x="2864" y="1308"/>
                </a:cubicBezTo>
                <a:cubicBezTo>
                  <a:pt x="2865" y="1307"/>
                  <a:pt x="2864" y="1306"/>
                  <a:pt x="2864" y="1305"/>
                </a:cubicBezTo>
                <a:cubicBezTo>
                  <a:pt x="2864" y="1304"/>
                  <a:pt x="2865" y="1302"/>
                  <a:pt x="2865" y="1300"/>
                </a:cubicBezTo>
                <a:cubicBezTo>
                  <a:pt x="2864" y="1298"/>
                  <a:pt x="2862" y="1301"/>
                  <a:pt x="2861" y="1302"/>
                </a:cubicBezTo>
                <a:cubicBezTo>
                  <a:pt x="2861" y="1302"/>
                  <a:pt x="2860" y="1302"/>
                  <a:pt x="2860" y="1303"/>
                </a:cubicBezTo>
                <a:cubicBezTo>
                  <a:pt x="2859" y="1304"/>
                  <a:pt x="2859" y="1305"/>
                  <a:pt x="2859" y="1305"/>
                </a:cubicBezTo>
                <a:cubicBezTo>
                  <a:pt x="2859" y="1306"/>
                  <a:pt x="2859" y="1307"/>
                  <a:pt x="2860" y="1307"/>
                </a:cubicBezTo>
                <a:cubicBezTo>
                  <a:pt x="2860" y="1308"/>
                  <a:pt x="2860" y="1308"/>
                  <a:pt x="2860" y="1309"/>
                </a:cubicBezTo>
                <a:cubicBezTo>
                  <a:pt x="2859" y="1309"/>
                  <a:pt x="2858" y="1310"/>
                  <a:pt x="2859" y="1311"/>
                </a:cubicBezTo>
                <a:close/>
                <a:moveTo>
                  <a:pt x="2882" y="1380"/>
                </a:moveTo>
                <a:cubicBezTo>
                  <a:pt x="2882" y="1380"/>
                  <a:pt x="2882" y="1381"/>
                  <a:pt x="2882" y="1381"/>
                </a:cubicBezTo>
                <a:cubicBezTo>
                  <a:pt x="2882" y="1381"/>
                  <a:pt x="2882" y="1382"/>
                  <a:pt x="2883" y="1382"/>
                </a:cubicBezTo>
                <a:cubicBezTo>
                  <a:pt x="2883" y="1382"/>
                  <a:pt x="2883" y="1381"/>
                  <a:pt x="2883" y="1381"/>
                </a:cubicBezTo>
                <a:cubicBezTo>
                  <a:pt x="2883" y="1380"/>
                  <a:pt x="2883" y="1380"/>
                  <a:pt x="2882" y="1380"/>
                </a:cubicBezTo>
                <a:close/>
                <a:moveTo>
                  <a:pt x="2878" y="1394"/>
                </a:moveTo>
                <a:cubicBezTo>
                  <a:pt x="2877" y="1394"/>
                  <a:pt x="2877" y="1395"/>
                  <a:pt x="2877" y="1395"/>
                </a:cubicBezTo>
                <a:cubicBezTo>
                  <a:pt x="2877" y="1395"/>
                  <a:pt x="2878" y="1395"/>
                  <a:pt x="2878" y="1395"/>
                </a:cubicBezTo>
                <a:cubicBezTo>
                  <a:pt x="2880" y="1395"/>
                  <a:pt x="2878" y="1394"/>
                  <a:pt x="2878" y="1394"/>
                </a:cubicBezTo>
                <a:close/>
                <a:moveTo>
                  <a:pt x="2885" y="1396"/>
                </a:moveTo>
                <a:cubicBezTo>
                  <a:pt x="2884" y="1397"/>
                  <a:pt x="2884" y="1397"/>
                  <a:pt x="2885" y="1398"/>
                </a:cubicBezTo>
                <a:cubicBezTo>
                  <a:pt x="2886" y="1398"/>
                  <a:pt x="2887" y="1397"/>
                  <a:pt x="2887" y="1396"/>
                </a:cubicBezTo>
                <a:cubicBezTo>
                  <a:pt x="2887" y="1395"/>
                  <a:pt x="2885" y="1396"/>
                  <a:pt x="2885" y="1396"/>
                </a:cubicBezTo>
                <a:close/>
                <a:moveTo>
                  <a:pt x="3186" y="1025"/>
                </a:moveTo>
                <a:cubicBezTo>
                  <a:pt x="3186" y="1025"/>
                  <a:pt x="3186" y="1025"/>
                  <a:pt x="3186" y="1025"/>
                </a:cubicBezTo>
                <a:cubicBezTo>
                  <a:pt x="3185" y="1025"/>
                  <a:pt x="3184" y="1026"/>
                  <a:pt x="3184" y="1027"/>
                </a:cubicBezTo>
                <a:cubicBezTo>
                  <a:pt x="3184" y="1028"/>
                  <a:pt x="3184" y="1029"/>
                  <a:pt x="3184" y="1030"/>
                </a:cubicBezTo>
                <a:cubicBezTo>
                  <a:pt x="3183" y="1031"/>
                  <a:pt x="3181" y="1032"/>
                  <a:pt x="3181" y="1034"/>
                </a:cubicBezTo>
                <a:cubicBezTo>
                  <a:pt x="3182" y="1034"/>
                  <a:pt x="3183" y="1034"/>
                  <a:pt x="3183" y="1034"/>
                </a:cubicBezTo>
                <a:cubicBezTo>
                  <a:pt x="3183" y="1033"/>
                  <a:pt x="3184" y="1033"/>
                  <a:pt x="3184" y="1033"/>
                </a:cubicBezTo>
                <a:cubicBezTo>
                  <a:pt x="3184" y="1033"/>
                  <a:pt x="3185" y="1033"/>
                  <a:pt x="3185" y="1033"/>
                </a:cubicBezTo>
                <a:cubicBezTo>
                  <a:pt x="3187" y="1033"/>
                  <a:pt x="3186" y="1031"/>
                  <a:pt x="3186" y="1029"/>
                </a:cubicBezTo>
                <a:cubicBezTo>
                  <a:pt x="3186" y="1028"/>
                  <a:pt x="3188" y="1028"/>
                  <a:pt x="3188" y="1027"/>
                </a:cubicBezTo>
                <a:cubicBezTo>
                  <a:pt x="3188" y="1026"/>
                  <a:pt x="3188" y="1025"/>
                  <a:pt x="3186" y="1025"/>
                </a:cubicBezTo>
                <a:close/>
                <a:moveTo>
                  <a:pt x="3021" y="1155"/>
                </a:moveTo>
                <a:cubicBezTo>
                  <a:pt x="3020" y="1155"/>
                  <a:pt x="3020" y="1154"/>
                  <a:pt x="3019" y="1154"/>
                </a:cubicBezTo>
                <a:cubicBezTo>
                  <a:pt x="3018" y="1154"/>
                  <a:pt x="3018" y="1154"/>
                  <a:pt x="3017" y="1154"/>
                </a:cubicBezTo>
                <a:cubicBezTo>
                  <a:pt x="3016" y="1153"/>
                  <a:pt x="3017" y="1152"/>
                  <a:pt x="3016" y="1152"/>
                </a:cubicBezTo>
                <a:cubicBezTo>
                  <a:pt x="3015" y="1152"/>
                  <a:pt x="3015" y="1153"/>
                  <a:pt x="3015" y="1153"/>
                </a:cubicBezTo>
                <a:cubicBezTo>
                  <a:pt x="3014" y="1155"/>
                  <a:pt x="3013" y="1156"/>
                  <a:pt x="3012" y="1157"/>
                </a:cubicBezTo>
                <a:cubicBezTo>
                  <a:pt x="3011" y="1158"/>
                  <a:pt x="3010" y="1159"/>
                  <a:pt x="3009" y="1160"/>
                </a:cubicBezTo>
                <a:cubicBezTo>
                  <a:pt x="3008" y="1161"/>
                  <a:pt x="3007" y="1162"/>
                  <a:pt x="3006" y="1163"/>
                </a:cubicBezTo>
                <a:cubicBezTo>
                  <a:pt x="3005" y="1164"/>
                  <a:pt x="3004" y="1166"/>
                  <a:pt x="3003" y="1167"/>
                </a:cubicBezTo>
                <a:cubicBezTo>
                  <a:pt x="3002" y="1167"/>
                  <a:pt x="3002" y="1168"/>
                  <a:pt x="3001" y="1168"/>
                </a:cubicBezTo>
                <a:cubicBezTo>
                  <a:pt x="3001" y="1169"/>
                  <a:pt x="3001" y="1173"/>
                  <a:pt x="3003" y="1173"/>
                </a:cubicBezTo>
                <a:cubicBezTo>
                  <a:pt x="3004" y="1173"/>
                  <a:pt x="3004" y="1172"/>
                  <a:pt x="3004" y="1171"/>
                </a:cubicBezTo>
                <a:cubicBezTo>
                  <a:pt x="3004" y="1170"/>
                  <a:pt x="3004" y="1169"/>
                  <a:pt x="3005" y="1168"/>
                </a:cubicBezTo>
                <a:cubicBezTo>
                  <a:pt x="3006" y="1168"/>
                  <a:pt x="3007" y="1168"/>
                  <a:pt x="3008" y="1167"/>
                </a:cubicBezTo>
                <a:cubicBezTo>
                  <a:pt x="3008" y="1167"/>
                  <a:pt x="3009" y="1166"/>
                  <a:pt x="3009" y="1165"/>
                </a:cubicBezTo>
                <a:cubicBezTo>
                  <a:pt x="3009" y="1165"/>
                  <a:pt x="3010" y="1164"/>
                  <a:pt x="3010" y="1163"/>
                </a:cubicBezTo>
                <a:cubicBezTo>
                  <a:pt x="3011" y="1162"/>
                  <a:pt x="3012" y="1161"/>
                  <a:pt x="3014" y="1160"/>
                </a:cubicBezTo>
                <a:cubicBezTo>
                  <a:pt x="3015" y="1159"/>
                  <a:pt x="3017" y="1159"/>
                  <a:pt x="3018" y="1158"/>
                </a:cubicBezTo>
                <a:cubicBezTo>
                  <a:pt x="3019" y="1157"/>
                  <a:pt x="3021" y="1157"/>
                  <a:pt x="3022" y="1156"/>
                </a:cubicBezTo>
                <a:cubicBezTo>
                  <a:pt x="3023" y="1156"/>
                  <a:pt x="3023" y="1155"/>
                  <a:pt x="3023" y="1155"/>
                </a:cubicBezTo>
                <a:cubicBezTo>
                  <a:pt x="3022" y="1154"/>
                  <a:pt x="3021" y="1155"/>
                  <a:pt x="3021" y="1155"/>
                </a:cubicBezTo>
                <a:close/>
                <a:moveTo>
                  <a:pt x="3151" y="1072"/>
                </a:moveTo>
                <a:cubicBezTo>
                  <a:pt x="3150" y="1072"/>
                  <a:pt x="3150" y="1073"/>
                  <a:pt x="3151" y="1073"/>
                </a:cubicBezTo>
                <a:cubicBezTo>
                  <a:pt x="3152" y="1073"/>
                  <a:pt x="3152" y="1071"/>
                  <a:pt x="3151" y="1072"/>
                </a:cubicBezTo>
                <a:close/>
                <a:moveTo>
                  <a:pt x="3139" y="1084"/>
                </a:moveTo>
                <a:cubicBezTo>
                  <a:pt x="3140" y="1084"/>
                  <a:pt x="3141" y="1083"/>
                  <a:pt x="3141" y="1083"/>
                </a:cubicBezTo>
                <a:cubicBezTo>
                  <a:pt x="3140" y="1082"/>
                  <a:pt x="3138" y="1083"/>
                  <a:pt x="3139" y="1084"/>
                </a:cubicBezTo>
                <a:close/>
                <a:moveTo>
                  <a:pt x="3174" y="1043"/>
                </a:moveTo>
                <a:cubicBezTo>
                  <a:pt x="3173" y="1043"/>
                  <a:pt x="3171" y="1045"/>
                  <a:pt x="3171" y="1045"/>
                </a:cubicBezTo>
                <a:cubicBezTo>
                  <a:pt x="3171" y="1045"/>
                  <a:pt x="3170" y="1047"/>
                  <a:pt x="3170" y="1047"/>
                </a:cubicBezTo>
                <a:cubicBezTo>
                  <a:pt x="3171" y="1047"/>
                  <a:pt x="3172" y="1046"/>
                  <a:pt x="3173" y="1045"/>
                </a:cubicBezTo>
                <a:cubicBezTo>
                  <a:pt x="3173" y="1045"/>
                  <a:pt x="3175" y="1043"/>
                  <a:pt x="3174" y="1043"/>
                </a:cubicBezTo>
                <a:close/>
                <a:moveTo>
                  <a:pt x="3131" y="1091"/>
                </a:moveTo>
                <a:cubicBezTo>
                  <a:pt x="3130" y="1092"/>
                  <a:pt x="3130" y="1093"/>
                  <a:pt x="3128" y="1093"/>
                </a:cubicBezTo>
                <a:cubicBezTo>
                  <a:pt x="3127" y="1094"/>
                  <a:pt x="3125" y="1095"/>
                  <a:pt x="3125" y="1097"/>
                </a:cubicBezTo>
                <a:cubicBezTo>
                  <a:pt x="3128" y="1097"/>
                  <a:pt x="3129" y="1094"/>
                  <a:pt x="3131" y="1093"/>
                </a:cubicBezTo>
                <a:cubicBezTo>
                  <a:pt x="3131" y="1092"/>
                  <a:pt x="3132" y="1092"/>
                  <a:pt x="3133" y="1091"/>
                </a:cubicBezTo>
                <a:cubicBezTo>
                  <a:pt x="3134" y="1090"/>
                  <a:pt x="3135" y="1090"/>
                  <a:pt x="3135" y="1089"/>
                </a:cubicBezTo>
                <a:cubicBezTo>
                  <a:pt x="3134" y="1088"/>
                  <a:pt x="3131" y="1091"/>
                  <a:pt x="3131" y="1091"/>
                </a:cubicBezTo>
                <a:close/>
                <a:moveTo>
                  <a:pt x="3154" y="1064"/>
                </a:moveTo>
                <a:cubicBezTo>
                  <a:pt x="3153" y="1065"/>
                  <a:pt x="3154" y="1065"/>
                  <a:pt x="3154" y="1065"/>
                </a:cubicBezTo>
                <a:cubicBezTo>
                  <a:pt x="3155" y="1065"/>
                  <a:pt x="3155" y="1063"/>
                  <a:pt x="3154" y="1064"/>
                </a:cubicBezTo>
                <a:close/>
                <a:moveTo>
                  <a:pt x="3122" y="2150"/>
                </a:moveTo>
                <a:cubicBezTo>
                  <a:pt x="3121" y="2149"/>
                  <a:pt x="3119" y="2149"/>
                  <a:pt x="3118" y="2149"/>
                </a:cubicBezTo>
                <a:cubicBezTo>
                  <a:pt x="3117" y="2149"/>
                  <a:pt x="3116" y="2148"/>
                  <a:pt x="3115" y="2148"/>
                </a:cubicBezTo>
                <a:cubicBezTo>
                  <a:pt x="3114" y="2147"/>
                  <a:pt x="3113" y="2146"/>
                  <a:pt x="3112" y="2146"/>
                </a:cubicBezTo>
                <a:cubicBezTo>
                  <a:pt x="3111" y="2146"/>
                  <a:pt x="3110" y="2145"/>
                  <a:pt x="3109" y="2144"/>
                </a:cubicBezTo>
                <a:cubicBezTo>
                  <a:pt x="3109" y="2144"/>
                  <a:pt x="3108" y="2142"/>
                  <a:pt x="3107" y="2143"/>
                </a:cubicBezTo>
                <a:cubicBezTo>
                  <a:pt x="3107" y="2144"/>
                  <a:pt x="3107" y="2144"/>
                  <a:pt x="3108" y="2144"/>
                </a:cubicBezTo>
                <a:cubicBezTo>
                  <a:pt x="3108" y="2145"/>
                  <a:pt x="3109" y="2146"/>
                  <a:pt x="3108" y="2146"/>
                </a:cubicBezTo>
                <a:cubicBezTo>
                  <a:pt x="3107" y="2146"/>
                  <a:pt x="3106" y="2145"/>
                  <a:pt x="3106" y="2147"/>
                </a:cubicBezTo>
                <a:cubicBezTo>
                  <a:pt x="3107" y="2147"/>
                  <a:pt x="3108" y="2147"/>
                  <a:pt x="3109" y="2147"/>
                </a:cubicBezTo>
                <a:cubicBezTo>
                  <a:pt x="3112" y="2148"/>
                  <a:pt x="3114" y="2151"/>
                  <a:pt x="3117" y="2152"/>
                </a:cubicBezTo>
                <a:cubicBezTo>
                  <a:pt x="3117" y="2152"/>
                  <a:pt x="3118" y="2153"/>
                  <a:pt x="3118" y="2153"/>
                </a:cubicBezTo>
                <a:cubicBezTo>
                  <a:pt x="3124" y="2153"/>
                  <a:pt x="3124" y="2153"/>
                  <a:pt x="3124" y="2153"/>
                </a:cubicBezTo>
                <a:cubicBezTo>
                  <a:pt x="3124" y="2153"/>
                  <a:pt x="3124" y="2153"/>
                  <a:pt x="3124" y="2152"/>
                </a:cubicBezTo>
                <a:cubicBezTo>
                  <a:pt x="3123" y="2152"/>
                  <a:pt x="3123" y="2151"/>
                  <a:pt x="3122" y="2150"/>
                </a:cubicBezTo>
                <a:close/>
                <a:moveTo>
                  <a:pt x="2829" y="2127"/>
                </a:moveTo>
                <a:cubicBezTo>
                  <a:pt x="2828" y="2127"/>
                  <a:pt x="2826" y="2127"/>
                  <a:pt x="2825" y="2126"/>
                </a:cubicBezTo>
                <a:cubicBezTo>
                  <a:pt x="2823" y="2126"/>
                  <a:pt x="2822" y="2126"/>
                  <a:pt x="2821" y="2126"/>
                </a:cubicBezTo>
                <a:cubicBezTo>
                  <a:pt x="2820" y="2125"/>
                  <a:pt x="2819" y="2125"/>
                  <a:pt x="2819" y="2125"/>
                </a:cubicBezTo>
                <a:cubicBezTo>
                  <a:pt x="2818" y="2125"/>
                  <a:pt x="2817" y="2125"/>
                  <a:pt x="2816" y="2125"/>
                </a:cubicBezTo>
                <a:cubicBezTo>
                  <a:pt x="2815" y="2125"/>
                  <a:pt x="2814" y="2125"/>
                  <a:pt x="2814" y="2125"/>
                </a:cubicBezTo>
                <a:cubicBezTo>
                  <a:pt x="2813" y="2125"/>
                  <a:pt x="2812" y="2125"/>
                  <a:pt x="2811" y="2125"/>
                </a:cubicBezTo>
                <a:cubicBezTo>
                  <a:pt x="2810" y="2124"/>
                  <a:pt x="2808" y="2123"/>
                  <a:pt x="2806" y="2124"/>
                </a:cubicBezTo>
                <a:cubicBezTo>
                  <a:pt x="2804" y="2124"/>
                  <a:pt x="2807" y="2125"/>
                  <a:pt x="2808" y="2125"/>
                </a:cubicBezTo>
                <a:cubicBezTo>
                  <a:pt x="2808" y="2126"/>
                  <a:pt x="2809" y="2126"/>
                  <a:pt x="2810" y="2126"/>
                </a:cubicBezTo>
                <a:cubicBezTo>
                  <a:pt x="2810" y="2126"/>
                  <a:pt x="2811" y="2126"/>
                  <a:pt x="2811" y="2127"/>
                </a:cubicBezTo>
                <a:cubicBezTo>
                  <a:pt x="2813" y="2127"/>
                  <a:pt x="2814" y="2127"/>
                  <a:pt x="2815" y="2128"/>
                </a:cubicBezTo>
                <a:cubicBezTo>
                  <a:pt x="2816" y="2129"/>
                  <a:pt x="2818" y="2128"/>
                  <a:pt x="2819" y="2129"/>
                </a:cubicBezTo>
                <a:cubicBezTo>
                  <a:pt x="2820" y="2129"/>
                  <a:pt x="2820" y="2130"/>
                  <a:pt x="2821" y="2130"/>
                </a:cubicBezTo>
                <a:cubicBezTo>
                  <a:pt x="2822" y="2131"/>
                  <a:pt x="2823" y="2131"/>
                  <a:pt x="2823" y="2131"/>
                </a:cubicBezTo>
                <a:cubicBezTo>
                  <a:pt x="2825" y="2130"/>
                  <a:pt x="2826" y="2130"/>
                  <a:pt x="2828" y="2129"/>
                </a:cubicBezTo>
                <a:cubicBezTo>
                  <a:pt x="2828" y="2129"/>
                  <a:pt x="2829" y="2128"/>
                  <a:pt x="2830" y="2129"/>
                </a:cubicBezTo>
                <a:cubicBezTo>
                  <a:pt x="2831" y="2129"/>
                  <a:pt x="2832" y="2129"/>
                  <a:pt x="2832" y="2128"/>
                </a:cubicBezTo>
                <a:cubicBezTo>
                  <a:pt x="2834" y="2126"/>
                  <a:pt x="2830" y="2126"/>
                  <a:pt x="2829" y="2127"/>
                </a:cubicBezTo>
                <a:close/>
                <a:moveTo>
                  <a:pt x="3029" y="1168"/>
                </a:moveTo>
                <a:cubicBezTo>
                  <a:pt x="3028" y="1168"/>
                  <a:pt x="3028" y="1168"/>
                  <a:pt x="3028" y="1168"/>
                </a:cubicBezTo>
                <a:cubicBezTo>
                  <a:pt x="3026" y="1169"/>
                  <a:pt x="3024" y="1169"/>
                  <a:pt x="3024" y="1171"/>
                </a:cubicBezTo>
                <a:cubicBezTo>
                  <a:pt x="3025" y="1171"/>
                  <a:pt x="3026" y="1170"/>
                  <a:pt x="3026" y="1170"/>
                </a:cubicBezTo>
                <a:cubicBezTo>
                  <a:pt x="3027" y="1169"/>
                  <a:pt x="3028" y="1170"/>
                  <a:pt x="3029" y="1169"/>
                </a:cubicBezTo>
                <a:cubicBezTo>
                  <a:pt x="3029" y="1168"/>
                  <a:pt x="3029" y="1168"/>
                  <a:pt x="3029" y="1168"/>
                </a:cubicBezTo>
                <a:close/>
                <a:moveTo>
                  <a:pt x="3100" y="1111"/>
                </a:moveTo>
                <a:cubicBezTo>
                  <a:pt x="3099" y="1112"/>
                  <a:pt x="3097" y="1111"/>
                  <a:pt x="3096" y="1112"/>
                </a:cubicBezTo>
                <a:cubicBezTo>
                  <a:pt x="3095" y="1112"/>
                  <a:pt x="3094" y="1114"/>
                  <a:pt x="3092" y="1115"/>
                </a:cubicBezTo>
                <a:cubicBezTo>
                  <a:pt x="3092" y="1115"/>
                  <a:pt x="3091" y="1115"/>
                  <a:pt x="3090" y="1116"/>
                </a:cubicBezTo>
                <a:cubicBezTo>
                  <a:pt x="3089" y="1116"/>
                  <a:pt x="3089" y="1117"/>
                  <a:pt x="3088" y="1118"/>
                </a:cubicBezTo>
                <a:cubicBezTo>
                  <a:pt x="3087" y="1119"/>
                  <a:pt x="3086" y="1120"/>
                  <a:pt x="3086" y="1120"/>
                </a:cubicBezTo>
                <a:cubicBezTo>
                  <a:pt x="3085" y="1121"/>
                  <a:pt x="3084" y="1123"/>
                  <a:pt x="3083" y="1124"/>
                </a:cubicBezTo>
                <a:cubicBezTo>
                  <a:pt x="3082" y="1125"/>
                  <a:pt x="3081" y="1126"/>
                  <a:pt x="3081" y="1127"/>
                </a:cubicBezTo>
                <a:cubicBezTo>
                  <a:pt x="3081" y="1128"/>
                  <a:pt x="3082" y="1127"/>
                  <a:pt x="3083" y="1127"/>
                </a:cubicBezTo>
                <a:cubicBezTo>
                  <a:pt x="3084" y="1126"/>
                  <a:pt x="3085" y="1125"/>
                  <a:pt x="3087" y="1124"/>
                </a:cubicBezTo>
                <a:cubicBezTo>
                  <a:pt x="3088" y="1123"/>
                  <a:pt x="3090" y="1122"/>
                  <a:pt x="3091" y="1121"/>
                </a:cubicBezTo>
                <a:cubicBezTo>
                  <a:pt x="3093" y="1120"/>
                  <a:pt x="3094" y="1118"/>
                  <a:pt x="3096" y="1117"/>
                </a:cubicBezTo>
                <a:cubicBezTo>
                  <a:pt x="3097" y="1115"/>
                  <a:pt x="3099" y="1114"/>
                  <a:pt x="3101" y="1113"/>
                </a:cubicBezTo>
                <a:cubicBezTo>
                  <a:pt x="3102" y="1113"/>
                  <a:pt x="3103" y="1111"/>
                  <a:pt x="3100" y="1111"/>
                </a:cubicBezTo>
                <a:close/>
                <a:moveTo>
                  <a:pt x="2930" y="949"/>
                </a:moveTo>
                <a:cubicBezTo>
                  <a:pt x="2929" y="950"/>
                  <a:pt x="2929" y="951"/>
                  <a:pt x="2929" y="952"/>
                </a:cubicBezTo>
                <a:cubicBezTo>
                  <a:pt x="2929" y="953"/>
                  <a:pt x="2928" y="955"/>
                  <a:pt x="2928" y="957"/>
                </a:cubicBezTo>
                <a:cubicBezTo>
                  <a:pt x="2928" y="958"/>
                  <a:pt x="2927" y="959"/>
                  <a:pt x="2927" y="960"/>
                </a:cubicBezTo>
                <a:cubicBezTo>
                  <a:pt x="2926" y="961"/>
                  <a:pt x="2926" y="963"/>
                  <a:pt x="2926" y="964"/>
                </a:cubicBezTo>
                <a:cubicBezTo>
                  <a:pt x="2927" y="966"/>
                  <a:pt x="2927" y="968"/>
                  <a:pt x="2927" y="969"/>
                </a:cubicBezTo>
                <a:cubicBezTo>
                  <a:pt x="2928" y="970"/>
                  <a:pt x="2929" y="970"/>
                  <a:pt x="2930" y="972"/>
                </a:cubicBezTo>
                <a:cubicBezTo>
                  <a:pt x="2931" y="973"/>
                  <a:pt x="2930" y="975"/>
                  <a:pt x="2931" y="976"/>
                </a:cubicBezTo>
                <a:cubicBezTo>
                  <a:pt x="2932" y="976"/>
                  <a:pt x="2933" y="977"/>
                  <a:pt x="2933" y="977"/>
                </a:cubicBezTo>
                <a:cubicBezTo>
                  <a:pt x="2934" y="978"/>
                  <a:pt x="2934" y="978"/>
                  <a:pt x="2934" y="979"/>
                </a:cubicBezTo>
                <a:cubicBezTo>
                  <a:pt x="2935" y="980"/>
                  <a:pt x="2935" y="981"/>
                  <a:pt x="2935" y="982"/>
                </a:cubicBezTo>
                <a:cubicBezTo>
                  <a:pt x="2935" y="983"/>
                  <a:pt x="2936" y="983"/>
                  <a:pt x="2937" y="984"/>
                </a:cubicBezTo>
                <a:cubicBezTo>
                  <a:pt x="2938" y="985"/>
                  <a:pt x="2938" y="986"/>
                  <a:pt x="2938" y="987"/>
                </a:cubicBezTo>
                <a:cubicBezTo>
                  <a:pt x="2939" y="989"/>
                  <a:pt x="2938" y="990"/>
                  <a:pt x="2937" y="992"/>
                </a:cubicBezTo>
                <a:cubicBezTo>
                  <a:pt x="2936" y="993"/>
                  <a:pt x="2936" y="995"/>
                  <a:pt x="2935" y="996"/>
                </a:cubicBezTo>
                <a:cubicBezTo>
                  <a:pt x="2934" y="1000"/>
                  <a:pt x="2937" y="1004"/>
                  <a:pt x="2936" y="1007"/>
                </a:cubicBezTo>
                <a:cubicBezTo>
                  <a:pt x="2936" y="1010"/>
                  <a:pt x="2936" y="1013"/>
                  <a:pt x="2936" y="1016"/>
                </a:cubicBezTo>
                <a:cubicBezTo>
                  <a:pt x="2936" y="1017"/>
                  <a:pt x="2937" y="1018"/>
                  <a:pt x="2937" y="1019"/>
                </a:cubicBezTo>
                <a:cubicBezTo>
                  <a:pt x="2937" y="1019"/>
                  <a:pt x="2936" y="1020"/>
                  <a:pt x="2936" y="1021"/>
                </a:cubicBezTo>
                <a:cubicBezTo>
                  <a:pt x="2936" y="1024"/>
                  <a:pt x="2935" y="1026"/>
                  <a:pt x="2935" y="1029"/>
                </a:cubicBezTo>
                <a:cubicBezTo>
                  <a:pt x="2934" y="1031"/>
                  <a:pt x="2933" y="1034"/>
                  <a:pt x="2932" y="1036"/>
                </a:cubicBezTo>
                <a:cubicBezTo>
                  <a:pt x="2931" y="1040"/>
                  <a:pt x="2931" y="1043"/>
                  <a:pt x="2931" y="1046"/>
                </a:cubicBezTo>
                <a:cubicBezTo>
                  <a:pt x="2931" y="1048"/>
                  <a:pt x="2931" y="1049"/>
                  <a:pt x="2932" y="1051"/>
                </a:cubicBezTo>
                <a:cubicBezTo>
                  <a:pt x="2932" y="1052"/>
                  <a:pt x="2934" y="1054"/>
                  <a:pt x="2934" y="1055"/>
                </a:cubicBezTo>
                <a:cubicBezTo>
                  <a:pt x="2934" y="1056"/>
                  <a:pt x="2935" y="1057"/>
                  <a:pt x="2936" y="1057"/>
                </a:cubicBezTo>
                <a:cubicBezTo>
                  <a:pt x="2937" y="1059"/>
                  <a:pt x="2936" y="1060"/>
                  <a:pt x="2936" y="1062"/>
                </a:cubicBezTo>
                <a:cubicBezTo>
                  <a:pt x="2936" y="1063"/>
                  <a:pt x="2937" y="1064"/>
                  <a:pt x="2937" y="1066"/>
                </a:cubicBezTo>
                <a:cubicBezTo>
                  <a:pt x="2937" y="1067"/>
                  <a:pt x="2936" y="1068"/>
                  <a:pt x="2936" y="1069"/>
                </a:cubicBezTo>
                <a:cubicBezTo>
                  <a:pt x="2936" y="1069"/>
                  <a:pt x="2936" y="1070"/>
                  <a:pt x="2935" y="1071"/>
                </a:cubicBezTo>
                <a:cubicBezTo>
                  <a:pt x="2934" y="1072"/>
                  <a:pt x="2933" y="1073"/>
                  <a:pt x="2933" y="1074"/>
                </a:cubicBezTo>
                <a:cubicBezTo>
                  <a:pt x="2933" y="1076"/>
                  <a:pt x="2933" y="1077"/>
                  <a:pt x="2933" y="1079"/>
                </a:cubicBezTo>
                <a:cubicBezTo>
                  <a:pt x="2933" y="1080"/>
                  <a:pt x="2933" y="1081"/>
                  <a:pt x="2934" y="1083"/>
                </a:cubicBezTo>
                <a:cubicBezTo>
                  <a:pt x="2935" y="1084"/>
                  <a:pt x="2934" y="1086"/>
                  <a:pt x="2934" y="1087"/>
                </a:cubicBezTo>
                <a:cubicBezTo>
                  <a:pt x="2934" y="1088"/>
                  <a:pt x="2934" y="1090"/>
                  <a:pt x="2934" y="1092"/>
                </a:cubicBezTo>
                <a:cubicBezTo>
                  <a:pt x="2934" y="1093"/>
                  <a:pt x="2933" y="1094"/>
                  <a:pt x="2933" y="1095"/>
                </a:cubicBezTo>
                <a:cubicBezTo>
                  <a:pt x="2932" y="1097"/>
                  <a:pt x="2932" y="1098"/>
                  <a:pt x="2931" y="1099"/>
                </a:cubicBezTo>
                <a:cubicBezTo>
                  <a:pt x="2931" y="1101"/>
                  <a:pt x="2930" y="1102"/>
                  <a:pt x="2930" y="1103"/>
                </a:cubicBezTo>
                <a:cubicBezTo>
                  <a:pt x="2930" y="1105"/>
                  <a:pt x="2931" y="1106"/>
                  <a:pt x="2931" y="1108"/>
                </a:cubicBezTo>
                <a:cubicBezTo>
                  <a:pt x="2931" y="1109"/>
                  <a:pt x="2932" y="1111"/>
                  <a:pt x="2932" y="1112"/>
                </a:cubicBezTo>
                <a:cubicBezTo>
                  <a:pt x="2932" y="1114"/>
                  <a:pt x="2932" y="1115"/>
                  <a:pt x="2933" y="1116"/>
                </a:cubicBezTo>
                <a:cubicBezTo>
                  <a:pt x="2934" y="1116"/>
                  <a:pt x="2934" y="1118"/>
                  <a:pt x="2935" y="1119"/>
                </a:cubicBezTo>
                <a:cubicBezTo>
                  <a:pt x="2937" y="1118"/>
                  <a:pt x="2936" y="1117"/>
                  <a:pt x="2937" y="1116"/>
                </a:cubicBezTo>
                <a:cubicBezTo>
                  <a:pt x="2937" y="1114"/>
                  <a:pt x="2937" y="1113"/>
                  <a:pt x="2938" y="1111"/>
                </a:cubicBezTo>
                <a:cubicBezTo>
                  <a:pt x="2938" y="1110"/>
                  <a:pt x="2939" y="1109"/>
                  <a:pt x="2940" y="1108"/>
                </a:cubicBezTo>
                <a:cubicBezTo>
                  <a:pt x="2942" y="1105"/>
                  <a:pt x="2940" y="1102"/>
                  <a:pt x="2943" y="1100"/>
                </a:cubicBezTo>
                <a:cubicBezTo>
                  <a:pt x="2944" y="1100"/>
                  <a:pt x="2945" y="1099"/>
                  <a:pt x="2945" y="1099"/>
                </a:cubicBezTo>
                <a:cubicBezTo>
                  <a:pt x="2946" y="1099"/>
                  <a:pt x="2946" y="1098"/>
                  <a:pt x="2947" y="1098"/>
                </a:cubicBezTo>
                <a:cubicBezTo>
                  <a:pt x="2948" y="1099"/>
                  <a:pt x="2948" y="1099"/>
                  <a:pt x="2948" y="1100"/>
                </a:cubicBezTo>
                <a:cubicBezTo>
                  <a:pt x="2948" y="1101"/>
                  <a:pt x="2949" y="1101"/>
                  <a:pt x="2949" y="1101"/>
                </a:cubicBezTo>
                <a:cubicBezTo>
                  <a:pt x="2951" y="1102"/>
                  <a:pt x="2953" y="1102"/>
                  <a:pt x="2954" y="1102"/>
                </a:cubicBezTo>
                <a:cubicBezTo>
                  <a:pt x="2955" y="1102"/>
                  <a:pt x="2956" y="1102"/>
                  <a:pt x="2957" y="1102"/>
                </a:cubicBezTo>
                <a:cubicBezTo>
                  <a:pt x="2958" y="1103"/>
                  <a:pt x="2958" y="1102"/>
                  <a:pt x="2959" y="1103"/>
                </a:cubicBezTo>
                <a:cubicBezTo>
                  <a:pt x="2960" y="1103"/>
                  <a:pt x="2961" y="1103"/>
                  <a:pt x="2960" y="1104"/>
                </a:cubicBezTo>
                <a:cubicBezTo>
                  <a:pt x="2960" y="1104"/>
                  <a:pt x="2960" y="1105"/>
                  <a:pt x="2960" y="1105"/>
                </a:cubicBezTo>
                <a:cubicBezTo>
                  <a:pt x="2960" y="1106"/>
                  <a:pt x="2960" y="1107"/>
                  <a:pt x="2960" y="1107"/>
                </a:cubicBezTo>
                <a:cubicBezTo>
                  <a:pt x="2961" y="1108"/>
                  <a:pt x="2960" y="1109"/>
                  <a:pt x="2961" y="1109"/>
                </a:cubicBezTo>
                <a:cubicBezTo>
                  <a:pt x="2961" y="1110"/>
                  <a:pt x="2961" y="1111"/>
                  <a:pt x="2962" y="1111"/>
                </a:cubicBezTo>
                <a:cubicBezTo>
                  <a:pt x="2962" y="1112"/>
                  <a:pt x="2962" y="1115"/>
                  <a:pt x="2963" y="1115"/>
                </a:cubicBezTo>
                <a:cubicBezTo>
                  <a:pt x="2963" y="1114"/>
                  <a:pt x="2963" y="1113"/>
                  <a:pt x="2963" y="1113"/>
                </a:cubicBezTo>
                <a:cubicBezTo>
                  <a:pt x="2963" y="1112"/>
                  <a:pt x="2963" y="1111"/>
                  <a:pt x="2964" y="1111"/>
                </a:cubicBezTo>
                <a:cubicBezTo>
                  <a:pt x="2964" y="1110"/>
                  <a:pt x="2966" y="1108"/>
                  <a:pt x="2966" y="1107"/>
                </a:cubicBezTo>
                <a:cubicBezTo>
                  <a:pt x="2966" y="1106"/>
                  <a:pt x="2965" y="1107"/>
                  <a:pt x="2964" y="1106"/>
                </a:cubicBezTo>
                <a:cubicBezTo>
                  <a:pt x="2964" y="1105"/>
                  <a:pt x="2964" y="1104"/>
                  <a:pt x="2964" y="1104"/>
                </a:cubicBezTo>
                <a:cubicBezTo>
                  <a:pt x="2964" y="1102"/>
                  <a:pt x="2963" y="1102"/>
                  <a:pt x="2963" y="1100"/>
                </a:cubicBezTo>
                <a:cubicBezTo>
                  <a:pt x="2963" y="1099"/>
                  <a:pt x="2964" y="1097"/>
                  <a:pt x="2963" y="1096"/>
                </a:cubicBezTo>
                <a:cubicBezTo>
                  <a:pt x="2962" y="1095"/>
                  <a:pt x="2960" y="1096"/>
                  <a:pt x="2959" y="1095"/>
                </a:cubicBezTo>
                <a:cubicBezTo>
                  <a:pt x="2958" y="1095"/>
                  <a:pt x="2957" y="1095"/>
                  <a:pt x="2957" y="1095"/>
                </a:cubicBezTo>
                <a:cubicBezTo>
                  <a:pt x="2956" y="1095"/>
                  <a:pt x="2957" y="1096"/>
                  <a:pt x="2957" y="1096"/>
                </a:cubicBezTo>
                <a:cubicBezTo>
                  <a:pt x="2958" y="1097"/>
                  <a:pt x="2958" y="1097"/>
                  <a:pt x="2958" y="1098"/>
                </a:cubicBezTo>
                <a:cubicBezTo>
                  <a:pt x="2959" y="1098"/>
                  <a:pt x="2960" y="1098"/>
                  <a:pt x="2960" y="1099"/>
                </a:cubicBezTo>
                <a:cubicBezTo>
                  <a:pt x="2959" y="1099"/>
                  <a:pt x="2958" y="1099"/>
                  <a:pt x="2957" y="1099"/>
                </a:cubicBezTo>
                <a:cubicBezTo>
                  <a:pt x="2957" y="1098"/>
                  <a:pt x="2957" y="1097"/>
                  <a:pt x="2956" y="1097"/>
                </a:cubicBezTo>
                <a:cubicBezTo>
                  <a:pt x="2956" y="1096"/>
                  <a:pt x="2955" y="1094"/>
                  <a:pt x="2955" y="1093"/>
                </a:cubicBezTo>
                <a:cubicBezTo>
                  <a:pt x="2955" y="1090"/>
                  <a:pt x="2955" y="1087"/>
                  <a:pt x="2952" y="1085"/>
                </a:cubicBezTo>
                <a:cubicBezTo>
                  <a:pt x="2951" y="1084"/>
                  <a:pt x="2950" y="1084"/>
                  <a:pt x="2949" y="1082"/>
                </a:cubicBezTo>
                <a:cubicBezTo>
                  <a:pt x="2949" y="1082"/>
                  <a:pt x="2948" y="1081"/>
                  <a:pt x="2948" y="1080"/>
                </a:cubicBezTo>
                <a:cubicBezTo>
                  <a:pt x="2947" y="1080"/>
                  <a:pt x="2947" y="1079"/>
                  <a:pt x="2947" y="1078"/>
                </a:cubicBezTo>
                <a:cubicBezTo>
                  <a:pt x="2946" y="1077"/>
                  <a:pt x="2945" y="1076"/>
                  <a:pt x="2945" y="1074"/>
                </a:cubicBezTo>
                <a:cubicBezTo>
                  <a:pt x="2943" y="1072"/>
                  <a:pt x="2944" y="1067"/>
                  <a:pt x="2945" y="1065"/>
                </a:cubicBezTo>
                <a:cubicBezTo>
                  <a:pt x="2946" y="1063"/>
                  <a:pt x="2946" y="1062"/>
                  <a:pt x="2947" y="1061"/>
                </a:cubicBezTo>
                <a:cubicBezTo>
                  <a:pt x="2947" y="1060"/>
                  <a:pt x="2948" y="1058"/>
                  <a:pt x="2948" y="1057"/>
                </a:cubicBezTo>
                <a:cubicBezTo>
                  <a:pt x="2948" y="1056"/>
                  <a:pt x="2949" y="1054"/>
                  <a:pt x="2949" y="1053"/>
                </a:cubicBezTo>
                <a:cubicBezTo>
                  <a:pt x="2950" y="1051"/>
                  <a:pt x="2951" y="1050"/>
                  <a:pt x="2951" y="1049"/>
                </a:cubicBezTo>
                <a:cubicBezTo>
                  <a:pt x="2952" y="1047"/>
                  <a:pt x="2952" y="1046"/>
                  <a:pt x="2952" y="1044"/>
                </a:cubicBezTo>
                <a:cubicBezTo>
                  <a:pt x="2952" y="1043"/>
                  <a:pt x="2953" y="1041"/>
                  <a:pt x="2954" y="1040"/>
                </a:cubicBezTo>
                <a:cubicBezTo>
                  <a:pt x="2955" y="1038"/>
                  <a:pt x="2955" y="1036"/>
                  <a:pt x="2957" y="1035"/>
                </a:cubicBezTo>
                <a:cubicBezTo>
                  <a:pt x="2959" y="1033"/>
                  <a:pt x="2961" y="1035"/>
                  <a:pt x="2964" y="1034"/>
                </a:cubicBezTo>
                <a:cubicBezTo>
                  <a:pt x="2965" y="1034"/>
                  <a:pt x="2966" y="1032"/>
                  <a:pt x="2967" y="1033"/>
                </a:cubicBezTo>
                <a:cubicBezTo>
                  <a:pt x="2968" y="1033"/>
                  <a:pt x="2968" y="1034"/>
                  <a:pt x="2969" y="1034"/>
                </a:cubicBezTo>
                <a:cubicBezTo>
                  <a:pt x="2969" y="1034"/>
                  <a:pt x="2970" y="1034"/>
                  <a:pt x="2971" y="1034"/>
                </a:cubicBezTo>
                <a:cubicBezTo>
                  <a:pt x="2972" y="1034"/>
                  <a:pt x="2973" y="1035"/>
                  <a:pt x="2974" y="1036"/>
                </a:cubicBezTo>
                <a:cubicBezTo>
                  <a:pt x="2976" y="1037"/>
                  <a:pt x="2977" y="1037"/>
                  <a:pt x="2977" y="1038"/>
                </a:cubicBezTo>
                <a:cubicBezTo>
                  <a:pt x="2978" y="1040"/>
                  <a:pt x="2979" y="1040"/>
                  <a:pt x="2980" y="1041"/>
                </a:cubicBezTo>
                <a:cubicBezTo>
                  <a:pt x="2981" y="1042"/>
                  <a:pt x="2982" y="1042"/>
                  <a:pt x="2983" y="1044"/>
                </a:cubicBezTo>
                <a:cubicBezTo>
                  <a:pt x="2983" y="1045"/>
                  <a:pt x="2984" y="1045"/>
                  <a:pt x="2985" y="1046"/>
                </a:cubicBezTo>
                <a:cubicBezTo>
                  <a:pt x="2985" y="1047"/>
                  <a:pt x="2987" y="1050"/>
                  <a:pt x="2987" y="1047"/>
                </a:cubicBezTo>
                <a:cubicBezTo>
                  <a:pt x="2988" y="1045"/>
                  <a:pt x="2984" y="1043"/>
                  <a:pt x="2983" y="1041"/>
                </a:cubicBezTo>
                <a:cubicBezTo>
                  <a:pt x="2982" y="1040"/>
                  <a:pt x="2981" y="1039"/>
                  <a:pt x="2980" y="1038"/>
                </a:cubicBezTo>
                <a:cubicBezTo>
                  <a:pt x="2979" y="1037"/>
                  <a:pt x="2978" y="1034"/>
                  <a:pt x="2978" y="1033"/>
                </a:cubicBezTo>
                <a:cubicBezTo>
                  <a:pt x="2978" y="1031"/>
                  <a:pt x="2978" y="1030"/>
                  <a:pt x="2977" y="1029"/>
                </a:cubicBezTo>
                <a:cubicBezTo>
                  <a:pt x="2977" y="1027"/>
                  <a:pt x="2976" y="1027"/>
                  <a:pt x="2976" y="1025"/>
                </a:cubicBezTo>
                <a:cubicBezTo>
                  <a:pt x="2975" y="1024"/>
                  <a:pt x="2975" y="1023"/>
                  <a:pt x="2975" y="1021"/>
                </a:cubicBezTo>
                <a:cubicBezTo>
                  <a:pt x="2974" y="1018"/>
                  <a:pt x="2972" y="1015"/>
                  <a:pt x="2971" y="1012"/>
                </a:cubicBezTo>
                <a:cubicBezTo>
                  <a:pt x="2971" y="1010"/>
                  <a:pt x="2970" y="1008"/>
                  <a:pt x="2970" y="1007"/>
                </a:cubicBezTo>
                <a:cubicBezTo>
                  <a:pt x="2970" y="1005"/>
                  <a:pt x="2969" y="1003"/>
                  <a:pt x="2969" y="1002"/>
                </a:cubicBezTo>
                <a:cubicBezTo>
                  <a:pt x="2968" y="1000"/>
                  <a:pt x="2968" y="999"/>
                  <a:pt x="2967" y="997"/>
                </a:cubicBezTo>
                <a:cubicBezTo>
                  <a:pt x="2966" y="995"/>
                  <a:pt x="2966" y="992"/>
                  <a:pt x="2965" y="990"/>
                </a:cubicBezTo>
                <a:cubicBezTo>
                  <a:pt x="2965" y="989"/>
                  <a:pt x="2965" y="989"/>
                  <a:pt x="2965" y="988"/>
                </a:cubicBezTo>
                <a:cubicBezTo>
                  <a:pt x="2965" y="987"/>
                  <a:pt x="2964" y="987"/>
                  <a:pt x="2964" y="986"/>
                </a:cubicBezTo>
                <a:cubicBezTo>
                  <a:pt x="2964" y="985"/>
                  <a:pt x="2964" y="983"/>
                  <a:pt x="2963" y="982"/>
                </a:cubicBezTo>
                <a:cubicBezTo>
                  <a:pt x="2962" y="982"/>
                  <a:pt x="2962" y="982"/>
                  <a:pt x="2961" y="982"/>
                </a:cubicBezTo>
                <a:cubicBezTo>
                  <a:pt x="2961" y="981"/>
                  <a:pt x="2961" y="980"/>
                  <a:pt x="2961" y="980"/>
                </a:cubicBezTo>
                <a:cubicBezTo>
                  <a:pt x="2961" y="978"/>
                  <a:pt x="2962" y="978"/>
                  <a:pt x="2961" y="976"/>
                </a:cubicBezTo>
                <a:cubicBezTo>
                  <a:pt x="2961" y="975"/>
                  <a:pt x="2961" y="975"/>
                  <a:pt x="2961" y="974"/>
                </a:cubicBezTo>
                <a:cubicBezTo>
                  <a:pt x="2961" y="974"/>
                  <a:pt x="2961" y="972"/>
                  <a:pt x="2960" y="973"/>
                </a:cubicBezTo>
                <a:cubicBezTo>
                  <a:pt x="2959" y="974"/>
                  <a:pt x="2960" y="977"/>
                  <a:pt x="2958" y="976"/>
                </a:cubicBezTo>
                <a:cubicBezTo>
                  <a:pt x="2957" y="976"/>
                  <a:pt x="2957" y="973"/>
                  <a:pt x="2957" y="972"/>
                </a:cubicBezTo>
                <a:cubicBezTo>
                  <a:pt x="2957" y="971"/>
                  <a:pt x="2957" y="970"/>
                  <a:pt x="2956" y="968"/>
                </a:cubicBezTo>
                <a:cubicBezTo>
                  <a:pt x="2955" y="967"/>
                  <a:pt x="2955" y="966"/>
                  <a:pt x="2955" y="964"/>
                </a:cubicBezTo>
                <a:cubicBezTo>
                  <a:pt x="2955" y="963"/>
                  <a:pt x="2956" y="962"/>
                  <a:pt x="2956" y="960"/>
                </a:cubicBezTo>
                <a:cubicBezTo>
                  <a:pt x="2957" y="959"/>
                  <a:pt x="2956" y="957"/>
                  <a:pt x="2956" y="956"/>
                </a:cubicBezTo>
                <a:cubicBezTo>
                  <a:pt x="2956" y="954"/>
                  <a:pt x="2957" y="952"/>
                  <a:pt x="2957" y="950"/>
                </a:cubicBezTo>
                <a:cubicBezTo>
                  <a:pt x="2958" y="948"/>
                  <a:pt x="2959" y="946"/>
                  <a:pt x="2958" y="945"/>
                </a:cubicBezTo>
                <a:cubicBezTo>
                  <a:pt x="2958" y="943"/>
                  <a:pt x="2958" y="942"/>
                  <a:pt x="2958" y="940"/>
                </a:cubicBezTo>
                <a:cubicBezTo>
                  <a:pt x="2958" y="939"/>
                  <a:pt x="2958" y="937"/>
                  <a:pt x="2957" y="936"/>
                </a:cubicBezTo>
                <a:cubicBezTo>
                  <a:pt x="2957" y="935"/>
                  <a:pt x="2957" y="935"/>
                  <a:pt x="2956" y="935"/>
                </a:cubicBezTo>
                <a:cubicBezTo>
                  <a:pt x="2956" y="934"/>
                  <a:pt x="2956" y="934"/>
                  <a:pt x="2956" y="933"/>
                </a:cubicBezTo>
                <a:cubicBezTo>
                  <a:pt x="2956" y="931"/>
                  <a:pt x="2955" y="930"/>
                  <a:pt x="2955" y="929"/>
                </a:cubicBezTo>
                <a:cubicBezTo>
                  <a:pt x="2955" y="928"/>
                  <a:pt x="2956" y="927"/>
                  <a:pt x="2956" y="928"/>
                </a:cubicBezTo>
                <a:cubicBezTo>
                  <a:pt x="2956" y="929"/>
                  <a:pt x="2956" y="930"/>
                  <a:pt x="2956" y="931"/>
                </a:cubicBezTo>
                <a:cubicBezTo>
                  <a:pt x="2957" y="931"/>
                  <a:pt x="2957" y="932"/>
                  <a:pt x="2958" y="932"/>
                </a:cubicBezTo>
                <a:cubicBezTo>
                  <a:pt x="2958" y="933"/>
                  <a:pt x="2958" y="934"/>
                  <a:pt x="2958" y="934"/>
                </a:cubicBezTo>
                <a:cubicBezTo>
                  <a:pt x="2958" y="935"/>
                  <a:pt x="2959" y="938"/>
                  <a:pt x="2959" y="938"/>
                </a:cubicBezTo>
                <a:cubicBezTo>
                  <a:pt x="2960" y="937"/>
                  <a:pt x="2959" y="935"/>
                  <a:pt x="2959" y="934"/>
                </a:cubicBezTo>
                <a:cubicBezTo>
                  <a:pt x="2959" y="933"/>
                  <a:pt x="2959" y="931"/>
                  <a:pt x="2958" y="930"/>
                </a:cubicBezTo>
                <a:cubicBezTo>
                  <a:pt x="2958" y="929"/>
                  <a:pt x="2957" y="928"/>
                  <a:pt x="2957" y="927"/>
                </a:cubicBezTo>
                <a:cubicBezTo>
                  <a:pt x="2956" y="925"/>
                  <a:pt x="2956" y="924"/>
                  <a:pt x="2955" y="923"/>
                </a:cubicBezTo>
                <a:cubicBezTo>
                  <a:pt x="2955" y="921"/>
                  <a:pt x="2954" y="920"/>
                  <a:pt x="2954" y="919"/>
                </a:cubicBezTo>
                <a:cubicBezTo>
                  <a:pt x="2953" y="918"/>
                  <a:pt x="2952" y="917"/>
                  <a:pt x="2952" y="916"/>
                </a:cubicBezTo>
                <a:cubicBezTo>
                  <a:pt x="2951" y="915"/>
                  <a:pt x="2951" y="913"/>
                  <a:pt x="2952" y="912"/>
                </a:cubicBezTo>
                <a:cubicBezTo>
                  <a:pt x="2952" y="911"/>
                  <a:pt x="2952" y="911"/>
                  <a:pt x="2952" y="911"/>
                </a:cubicBezTo>
                <a:cubicBezTo>
                  <a:pt x="2953" y="911"/>
                  <a:pt x="2953" y="910"/>
                  <a:pt x="2953" y="910"/>
                </a:cubicBezTo>
                <a:cubicBezTo>
                  <a:pt x="2953" y="909"/>
                  <a:pt x="2953" y="908"/>
                  <a:pt x="2953" y="908"/>
                </a:cubicBezTo>
                <a:cubicBezTo>
                  <a:pt x="2953" y="906"/>
                  <a:pt x="2953" y="905"/>
                  <a:pt x="2952" y="904"/>
                </a:cubicBezTo>
                <a:cubicBezTo>
                  <a:pt x="2951" y="903"/>
                  <a:pt x="2950" y="903"/>
                  <a:pt x="2950" y="901"/>
                </a:cubicBezTo>
                <a:cubicBezTo>
                  <a:pt x="2949" y="901"/>
                  <a:pt x="2948" y="899"/>
                  <a:pt x="2948" y="899"/>
                </a:cubicBezTo>
                <a:cubicBezTo>
                  <a:pt x="2946" y="899"/>
                  <a:pt x="2947" y="901"/>
                  <a:pt x="2946" y="902"/>
                </a:cubicBezTo>
                <a:cubicBezTo>
                  <a:pt x="2946" y="902"/>
                  <a:pt x="2945" y="902"/>
                  <a:pt x="2944" y="902"/>
                </a:cubicBezTo>
                <a:cubicBezTo>
                  <a:pt x="2944" y="902"/>
                  <a:pt x="2943" y="903"/>
                  <a:pt x="2942" y="903"/>
                </a:cubicBezTo>
                <a:cubicBezTo>
                  <a:pt x="2941" y="903"/>
                  <a:pt x="2940" y="902"/>
                  <a:pt x="2939" y="902"/>
                </a:cubicBezTo>
                <a:cubicBezTo>
                  <a:pt x="2939" y="903"/>
                  <a:pt x="2941" y="904"/>
                  <a:pt x="2942" y="905"/>
                </a:cubicBezTo>
                <a:cubicBezTo>
                  <a:pt x="2943" y="906"/>
                  <a:pt x="2945" y="908"/>
                  <a:pt x="2946" y="909"/>
                </a:cubicBezTo>
                <a:cubicBezTo>
                  <a:pt x="2946" y="910"/>
                  <a:pt x="2946" y="910"/>
                  <a:pt x="2946" y="910"/>
                </a:cubicBezTo>
                <a:cubicBezTo>
                  <a:pt x="2947" y="911"/>
                  <a:pt x="2948" y="911"/>
                  <a:pt x="2948" y="912"/>
                </a:cubicBezTo>
                <a:cubicBezTo>
                  <a:pt x="2948" y="913"/>
                  <a:pt x="2947" y="914"/>
                  <a:pt x="2947" y="914"/>
                </a:cubicBezTo>
                <a:cubicBezTo>
                  <a:pt x="2947" y="915"/>
                  <a:pt x="2947" y="915"/>
                  <a:pt x="2946" y="916"/>
                </a:cubicBezTo>
                <a:cubicBezTo>
                  <a:pt x="2946" y="916"/>
                  <a:pt x="2945" y="916"/>
                  <a:pt x="2945" y="916"/>
                </a:cubicBezTo>
                <a:cubicBezTo>
                  <a:pt x="2944" y="917"/>
                  <a:pt x="2947" y="918"/>
                  <a:pt x="2947" y="919"/>
                </a:cubicBezTo>
                <a:cubicBezTo>
                  <a:pt x="2948" y="919"/>
                  <a:pt x="2948" y="920"/>
                  <a:pt x="2947" y="920"/>
                </a:cubicBezTo>
                <a:cubicBezTo>
                  <a:pt x="2946" y="919"/>
                  <a:pt x="2946" y="918"/>
                  <a:pt x="2945" y="919"/>
                </a:cubicBezTo>
                <a:cubicBezTo>
                  <a:pt x="2945" y="920"/>
                  <a:pt x="2945" y="920"/>
                  <a:pt x="2944" y="921"/>
                </a:cubicBezTo>
                <a:cubicBezTo>
                  <a:pt x="2944" y="921"/>
                  <a:pt x="2943" y="922"/>
                  <a:pt x="2943" y="922"/>
                </a:cubicBezTo>
                <a:cubicBezTo>
                  <a:pt x="2942" y="924"/>
                  <a:pt x="2945" y="923"/>
                  <a:pt x="2946" y="923"/>
                </a:cubicBezTo>
                <a:cubicBezTo>
                  <a:pt x="2946" y="924"/>
                  <a:pt x="2945" y="924"/>
                  <a:pt x="2945" y="925"/>
                </a:cubicBezTo>
                <a:cubicBezTo>
                  <a:pt x="2944" y="925"/>
                  <a:pt x="2943" y="927"/>
                  <a:pt x="2942" y="927"/>
                </a:cubicBezTo>
                <a:cubicBezTo>
                  <a:pt x="2940" y="927"/>
                  <a:pt x="2939" y="927"/>
                  <a:pt x="2939" y="926"/>
                </a:cubicBezTo>
                <a:cubicBezTo>
                  <a:pt x="2938" y="924"/>
                  <a:pt x="2938" y="923"/>
                  <a:pt x="2936" y="923"/>
                </a:cubicBezTo>
                <a:cubicBezTo>
                  <a:pt x="2935" y="923"/>
                  <a:pt x="2935" y="924"/>
                  <a:pt x="2934" y="924"/>
                </a:cubicBezTo>
                <a:cubicBezTo>
                  <a:pt x="2933" y="925"/>
                  <a:pt x="2933" y="925"/>
                  <a:pt x="2932" y="925"/>
                </a:cubicBezTo>
                <a:cubicBezTo>
                  <a:pt x="2931" y="926"/>
                  <a:pt x="2929" y="926"/>
                  <a:pt x="2929" y="928"/>
                </a:cubicBezTo>
                <a:cubicBezTo>
                  <a:pt x="2929" y="929"/>
                  <a:pt x="2929" y="930"/>
                  <a:pt x="2930" y="932"/>
                </a:cubicBezTo>
                <a:cubicBezTo>
                  <a:pt x="2932" y="935"/>
                  <a:pt x="2930" y="939"/>
                  <a:pt x="2931" y="942"/>
                </a:cubicBezTo>
                <a:cubicBezTo>
                  <a:pt x="2931" y="943"/>
                  <a:pt x="2931" y="945"/>
                  <a:pt x="2931" y="946"/>
                </a:cubicBezTo>
                <a:cubicBezTo>
                  <a:pt x="2931" y="947"/>
                  <a:pt x="2930" y="947"/>
                  <a:pt x="2930" y="949"/>
                </a:cubicBezTo>
                <a:close/>
                <a:moveTo>
                  <a:pt x="2932" y="1261"/>
                </a:moveTo>
                <a:cubicBezTo>
                  <a:pt x="2931" y="1259"/>
                  <a:pt x="2931" y="1259"/>
                  <a:pt x="2930" y="1257"/>
                </a:cubicBezTo>
                <a:cubicBezTo>
                  <a:pt x="2929" y="1254"/>
                  <a:pt x="2927" y="1252"/>
                  <a:pt x="2926" y="1249"/>
                </a:cubicBezTo>
                <a:cubicBezTo>
                  <a:pt x="2926" y="1248"/>
                  <a:pt x="2925" y="1247"/>
                  <a:pt x="2924" y="1246"/>
                </a:cubicBezTo>
                <a:cubicBezTo>
                  <a:pt x="2923" y="1245"/>
                  <a:pt x="2923" y="1244"/>
                  <a:pt x="2922" y="1242"/>
                </a:cubicBezTo>
                <a:cubicBezTo>
                  <a:pt x="2922" y="1241"/>
                  <a:pt x="2921" y="1240"/>
                  <a:pt x="2921" y="1238"/>
                </a:cubicBezTo>
                <a:cubicBezTo>
                  <a:pt x="2921" y="1237"/>
                  <a:pt x="2922" y="1235"/>
                  <a:pt x="2922" y="1234"/>
                </a:cubicBezTo>
                <a:cubicBezTo>
                  <a:pt x="2922" y="1232"/>
                  <a:pt x="2921" y="1231"/>
                  <a:pt x="2922" y="1229"/>
                </a:cubicBezTo>
                <a:cubicBezTo>
                  <a:pt x="2923" y="1229"/>
                  <a:pt x="2923" y="1229"/>
                  <a:pt x="2923" y="1228"/>
                </a:cubicBezTo>
                <a:cubicBezTo>
                  <a:pt x="2924" y="1227"/>
                  <a:pt x="2923" y="1226"/>
                  <a:pt x="2922" y="1226"/>
                </a:cubicBezTo>
                <a:cubicBezTo>
                  <a:pt x="2921" y="1226"/>
                  <a:pt x="2920" y="1227"/>
                  <a:pt x="2918" y="1226"/>
                </a:cubicBezTo>
                <a:cubicBezTo>
                  <a:pt x="2918" y="1226"/>
                  <a:pt x="2918" y="1225"/>
                  <a:pt x="2917" y="1225"/>
                </a:cubicBezTo>
                <a:cubicBezTo>
                  <a:pt x="2916" y="1225"/>
                  <a:pt x="2915" y="1225"/>
                  <a:pt x="2915" y="1225"/>
                </a:cubicBezTo>
                <a:cubicBezTo>
                  <a:pt x="2914" y="1224"/>
                  <a:pt x="2912" y="1224"/>
                  <a:pt x="2912" y="1226"/>
                </a:cubicBezTo>
                <a:cubicBezTo>
                  <a:pt x="2911" y="1226"/>
                  <a:pt x="2912" y="1227"/>
                  <a:pt x="2911" y="1227"/>
                </a:cubicBezTo>
                <a:cubicBezTo>
                  <a:pt x="2911" y="1228"/>
                  <a:pt x="2910" y="1228"/>
                  <a:pt x="2910" y="1229"/>
                </a:cubicBezTo>
                <a:cubicBezTo>
                  <a:pt x="2910" y="1230"/>
                  <a:pt x="2910" y="1230"/>
                  <a:pt x="2910" y="1231"/>
                </a:cubicBezTo>
                <a:cubicBezTo>
                  <a:pt x="2910" y="1232"/>
                  <a:pt x="2909" y="1233"/>
                  <a:pt x="2909" y="1233"/>
                </a:cubicBezTo>
                <a:cubicBezTo>
                  <a:pt x="2910" y="1234"/>
                  <a:pt x="2910" y="1234"/>
                  <a:pt x="2911" y="1234"/>
                </a:cubicBezTo>
                <a:cubicBezTo>
                  <a:pt x="2912" y="1234"/>
                  <a:pt x="2912" y="1233"/>
                  <a:pt x="2912" y="1232"/>
                </a:cubicBezTo>
                <a:cubicBezTo>
                  <a:pt x="2913" y="1231"/>
                  <a:pt x="2915" y="1232"/>
                  <a:pt x="2916" y="1231"/>
                </a:cubicBezTo>
                <a:cubicBezTo>
                  <a:pt x="2917" y="1231"/>
                  <a:pt x="2917" y="1230"/>
                  <a:pt x="2918" y="1231"/>
                </a:cubicBezTo>
                <a:cubicBezTo>
                  <a:pt x="2922" y="1232"/>
                  <a:pt x="2918" y="1235"/>
                  <a:pt x="2918" y="1237"/>
                </a:cubicBezTo>
                <a:cubicBezTo>
                  <a:pt x="2918" y="1238"/>
                  <a:pt x="2917" y="1240"/>
                  <a:pt x="2915" y="1240"/>
                </a:cubicBezTo>
                <a:cubicBezTo>
                  <a:pt x="2915" y="1240"/>
                  <a:pt x="2914" y="1240"/>
                  <a:pt x="2913" y="1239"/>
                </a:cubicBezTo>
                <a:cubicBezTo>
                  <a:pt x="2913" y="1239"/>
                  <a:pt x="2912" y="1239"/>
                  <a:pt x="2911" y="1239"/>
                </a:cubicBezTo>
                <a:cubicBezTo>
                  <a:pt x="2910" y="1240"/>
                  <a:pt x="2910" y="1240"/>
                  <a:pt x="2909" y="1240"/>
                </a:cubicBezTo>
                <a:cubicBezTo>
                  <a:pt x="2908" y="1239"/>
                  <a:pt x="2908" y="1239"/>
                  <a:pt x="2908" y="1238"/>
                </a:cubicBezTo>
                <a:cubicBezTo>
                  <a:pt x="2908" y="1237"/>
                  <a:pt x="2906" y="1236"/>
                  <a:pt x="2906" y="1235"/>
                </a:cubicBezTo>
                <a:cubicBezTo>
                  <a:pt x="2907" y="1233"/>
                  <a:pt x="2907" y="1232"/>
                  <a:pt x="2905" y="1232"/>
                </a:cubicBezTo>
                <a:cubicBezTo>
                  <a:pt x="2904" y="1232"/>
                  <a:pt x="2903" y="1232"/>
                  <a:pt x="2903" y="1231"/>
                </a:cubicBezTo>
                <a:cubicBezTo>
                  <a:pt x="2902" y="1231"/>
                  <a:pt x="2902" y="1230"/>
                  <a:pt x="2901" y="1230"/>
                </a:cubicBezTo>
                <a:cubicBezTo>
                  <a:pt x="2900" y="1231"/>
                  <a:pt x="2902" y="1233"/>
                  <a:pt x="2902" y="1234"/>
                </a:cubicBezTo>
                <a:cubicBezTo>
                  <a:pt x="2902" y="1236"/>
                  <a:pt x="2901" y="1237"/>
                  <a:pt x="2900" y="1238"/>
                </a:cubicBezTo>
                <a:cubicBezTo>
                  <a:pt x="2899" y="1239"/>
                  <a:pt x="2897" y="1240"/>
                  <a:pt x="2896" y="1241"/>
                </a:cubicBezTo>
                <a:cubicBezTo>
                  <a:pt x="2894" y="1243"/>
                  <a:pt x="2890" y="1245"/>
                  <a:pt x="2892" y="1248"/>
                </a:cubicBezTo>
                <a:cubicBezTo>
                  <a:pt x="2893" y="1249"/>
                  <a:pt x="2894" y="1250"/>
                  <a:pt x="2893" y="1252"/>
                </a:cubicBezTo>
                <a:cubicBezTo>
                  <a:pt x="2893" y="1253"/>
                  <a:pt x="2892" y="1254"/>
                  <a:pt x="2892" y="1255"/>
                </a:cubicBezTo>
                <a:cubicBezTo>
                  <a:pt x="2891" y="1256"/>
                  <a:pt x="2892" y="1257"/>
                  <a:pt x="2891" y="1259"/>
                </a:cubicBezTo>
                <a:cubicBezTo>
                  <a:pt x="2891" y="1260"/>
                  <a:pt x="2890" y="1260"/>
                  <a:pt x="2889" y="1260"/>
                </a:cubicBezTo>
                <a:cubicBezTo>
                  <a:pt x="2889" y="1259"/>
                  <a:pt x="2888" y="1259"/>
                  <a:pt x="2888" y="1259"/>
                </a:cubicBezTo>
                <a:cubicBezTo>
                  <a:pt x="2888" y="1260"/>
                  <a:pt x="2889" y="1260"/>
                  <a:pt x="2889" y="1260"/>
                </a:cubicBezTo>
                <a:cubicBezTo>
                  <a:pt x="2889" y="1261"/>
                  <a:pt x="2890" y="1261"/>
                  <a:pt x="2890" y="1262"/>
                </a:cubicBezTo>
                <a:cubicBezTo>
                  <a:pt x="2890" y="1262"/>
                  <a:pt x="2890" y="1263"/>
                  <a:pt x="2890" y="1264"/>
                </a:cubicBezTo>
                <a:cubicBezTo>
                  <a:pt x="2892" y="1264"/>
                  <a:pt x="2891" y="1262"/>
                  <a:pt x="2893" y="1262"/>
                </a:cubicBezTo>
                <a:cubicBezTo>
                  <a:pt x="2894" y="1263"/>
                  <a:pt x="2894" y="1264"/>
                  <a:pt x="2894" y="1265"/>
                </a:cubicBezTo>
                <a:cubicBezTo>
                  <a:pt x="2895" y="1267"/>
                  <a:pt x="2895" y="1270"/>
                  <a:pt x="2894" y="1272"/>
                </a:cubicBezTo>
                <a:cubicBezTo>
                  <a:pt x="2892" y="1275"/>
                  <a:pt x="2891" y="1278"/>
                  <a:pt x="2890" y="1281"/>
                </a:cubicBezTo>
                <a:cubicBezTo>
                  <a:pt x="2890" y="1283"/>
                  <a:pt x="2889" y="1284"/>
                  <a:pt x="2889" y="1286"/>
                </a:cubicBezTo>
                <a:cubicBezTo>
                  <a:pt x="2888" y="1289"/>
                  <a:pt x="2886" y="1291"/>
                  <a:pt x="2885" y="1294"/>
                </a:cubicBezTo>
                <a:cubicBezTo>
                  <a:pt x="2884" y="1295"/>
                  <a:pt x="2884" y="1297"/>
                  <a:pt x="2884" y="1298"/>
                </a:cubicBezTo>
                <a:cubicBezTo>
                  <a:pt x="2883" y="1301"/>
                  <a:pt x="2882" y="1303"/>
                  <a:pt x="2880" y="1305"/>
                </a:cubicBezTo>
                <a:cubicBezTo>
                  <a:pt x="2879" y="1306"/>
                  <a:pt x="2877" y="1307"/>
                  <a:pt x="2876" y="1308"/>
                </a:cubicBezTo>
                <a:cubicBezTo>
                  <a:pt x="2875" y="1310"/>
                  <a:pt x="2874" y="1311"/>
                  <a:pt x="2872" y="1312"/>
                </a:cubicBezTo>
                <a:cubicBezTo>
                  <a:pt x="2871" y="1313"/>
                  <a:pt x="2870" y="1315"/>
                  <a:pt x="2868" y="1316"/>
                </a:cubicBezTo>
                <a:cubicBezTo>
                  <a:pt x="2867" y="1317"/>
                  <a:pt x="2866" y="1320"/>
                  <a:pt x="2864" y="1321"/>
                </a:cubicBezTo>
                <a:cubicBezTo>
                  <a:pt x="2863" y="1322"/>
                  <a:pt x="2861" y="1323"/>
                  <a:pt x="2859" y="1324"/>
                </a:cubicBezTo>
                <a:cubicBezTo>
                  <a:pt x="2858" y="1324"/>
                  <a:pt x="2858" y="1325"/>
                  <a:pt x="2857" y="1325"/>
                </a:cubicBezTo>
                <a:cubicBezTo>
                  <a:pt x="2855" y="1325"/>
                  <a:pt x="2854" y="1326"/>
                  <a:pt x="2853" y="1326"/>
                </a:cubicBezTo>
                <a:cubicBezTo>
                  <a:pt x="2852" y="1327"/>
                  <a:pt x="2850" y="1328"/>
                  <a:pt x="2849" y="1329"/>
                </a:cubicBezTo>
                <a:cubicBezTo>
                  <a:pt x="2847" y="1329"/>
                  <a:pt x="2846" y="1331"/>
                  <a:pt x="2845" y="1332"/>
                </a:cubicBezTo>
                <a:cubicBezTo>
                  <a:pt x="2844" y="1333"/>
                  <a:pt x="2842" y="1334"/>
                  <a:pt x="2840" y="1334"/>
                </a:cubicBezTo>
                <a:cubicBezTo>
                  <a:pt x="2840" y="1334"/>
                  <a:pt x="2839" y="1334"/>
                  <a:pt x="2838" y="1334"/>
                </a:cubicBezTo>
                <a:cubicBezTo>
                  <a:pt x="2838" y="1334"/>
                  <a:pt x="2837" y="1333"/>
                  <a:pt x="2837" y="1333"/>
                </a:cubicBezTo>
                <a:cubicBezTo>
                  <a:pt x="2836" y="1332"/>
                  <a:pt x="2836" y="1332"/>
                  <a:pt x="2836" y="1331"/>
                </a:cubicBezTo>
                <a:cubicBezTo>
                  <a:pt x="2836" y="1330"/>
                  <a:pt x="2836" y="1329"/>
                  <a:pt x="2836" y="1329"/>
                </a:cubicBezTo>
                <a:cubicBezTo>
                  <a:pt x="2836" y="1328"/>
                  <a:pt x="2836" y="1327"/>
                  <a:pt x="2836" y="1327"/>
                </a:cubicBezTo>
                <a:cubicBezTo>
                  <a:pt x="2835" y="1326"/>
                  <a:pt x="2834" y="1326"/>
                  <a:pt x="2833" y="1326"/>
                </a:cubicBezTo>
                <a:cubicBezTo>
                  <a:pt x="2833" y="1326"/>
                  <a:pt x="2832" y="1326"/>
                  <a:pt x="2832" y="1325"/>
                </a:cubicBezTo>
                <a:cubicBezTo>
                  <a:pt x="2832" y="1324"/>
                  <a:pt x="2833" y="1324"/>
                  <a:pt x="2834" y="1324"/>
                </a:cubicBezTo>
                <a:cubicBezTo>
                  <a:pt x="2835" y="1325"/>
                  <a:pt x="2835" y="1325"/>
                  <a:pt x="2836" y="1324"/>
                </a:cubicBezTo>
                <a:cubicBezTo>
                  <a:pt x="2837" y="1323"/>
                  <a:pt x="2837" y="1323"/>
                  <a:pt x="2838" y="1323"/>
                </a:cubicBezTo>
                <a:cubicBezTo>
                  <a:pt x="2839" y="1323"/>
                  <a:pt x="2839" y="1323"/>
                  <a:pt x="2840" y="1322"/>
                </a:cubicBezTo>
                <a:cubicBezTo>
                  <a:pt x="2840" y="1321"/>
                  <a:pt x="2840" y="1320"/>
                  <a:pt x="2840" y="1320"/>
                </a:cubicBezTo>
                <a:cubicBezTo>
                  <a:pt x="2840" y="1319"/>
                  <a:pt x="2841" y="1319"/>
                  <a:pt x="2841" y="1318"/>
                </a:cubicBezTo>
                <a:cubicBezTo>
                  <a:pt x="2841" y="1317"/>
                  <a:pt x="2841" y="1316"/>
                  <a:pt x="2840" y="1316"/>
                </a:cubicBezTo>
                <a:cubicBezTo>
                  <a:pt x="2839" y="1316"/>
                  <a:pt x="2838" y="1317"/>
                  <a:pt x="2838" y="1317"/>
                </a:cubicBezTo>
                <a:cubicBezTo>
                  <a:pt x="2837" y="1318"/>
                  <a:pt x="2836" y="1318"/>
                  <a:pt x="2836" y="1318"/>
                </a:cubicBezTo>
                <a:cubicBezTo>
                  <a:pt x="2835" y="1318"/>
                  <a:pt x="2834" y="1320"/>
                  <a:pt x="2833" y="1320"/>
                </a:cubicBezTo>
                <a:cubicBezTo>
                  <a:pt x="2832" y="1320"/>
                  <a:pt x="2831" y="1320"/>
                  <a:pt x="2830" y="1321"/>
                </a:cubicBezTo>
                <a:cubicBezTo>
                  <a:pt x="2830" y="1321"/>
                  <a:pt x="2830" y="1322"/>
                  <a:pt x="2830" y="1322"/>
                </a:cubicBezTo>
                <a:cubicBezTo>
                  <a:pt x="2830" y="1323"/>
                  <a:pt x="2829" y="1325"/>
                  <a:pt x="2829" y="1326"/>
                </a:cubicBezTo>
                <a:cubicBezTo>
                  <a:pt x="2830" y="1327"/>
                  <a:pt x="2831" y="1328"/>
                  <a:pt x="2831" y="1329"/>
                </a:cubicBezTo>
                <a:cubicBezTo>
                  <a:pt x="2831" y="1330"/>
                  <a:pt x="2830" y="1332"/>
                  <a:pt x="2830" y="1333"/>
                </a:cubicBezTo>
                <a:cubicBezTo>
                  <a:pt x="2829" y="1334"/>
                  <a:pt x="2828" y="1335"/>
                  <a:pt x="2827" y="1336"/>
                </a:cubicBezTo>
                <a:cubicBezTo>
                  <a:pt x="2827" y="1336"/>
                  <a:pt x="2826" y="1337"/>
                  <a:pt x="2826" y="1337"/>
                </a:cubicBezTo>
                <a:cubicBezTo>
                  <a:pt x="2825" y="1338"/>
                  <a:pt x="2825" y="1338"/>
                  <a:pt x="2824" y="1339"/>
                </a:cubicBezTo>
                <a:cubicBezTo>
                  <a:pt x="2824" y="1341"/>
                  <a:pt x="2823" y="1341"/>
                  <a:pt x="2822" y="1342"/>
                </a:cubicBezTo>
                <a:cubicBezTo>
                  <a:pt x="2821" y="1343"/>
                  <a:pt x="2820" y="1344"/>
                  <a:pt x="2820" y="1344"/>
                </a:cubicBezTo>
                <a:cubicBezTo>
                  <a:pt x="2819" y="1345"/>
                  <a:pt x="2819" y="1346"/>
                  <a:pt x="2818" y="1347"/>
                </a:cubicBezTo>
                <a:cubicBezTo>
                  <a:pt x="2817" y="1348"/>
                  <a:pt x="2816" y="1349"/>
                  <a:pt x="2816" y="1350"/>
                </a:cubicBezTo>
                <a:cubicBezTo>
                  <a:pt x="2816" y="1351"/>
                  <a:pt x="2816" y="1352"/>
                  <a:pt x="2816" y="1353"/>
                </a:cubicBezTo>
                <a:cubicBezTo>
                  <a:pt x="2816" y="1354"/>
                  <a:pt x="2816" y="1355"/>
                  <a:pt x="2816" y="1355"/>
                </a:cubicBezTo>
                <a:cubicBezTo>
                  <a:pt x="2816" y="1356"/>
                  <a:pt x="2817" y="1356"/>
                  <a:pt x="2817" y="1357"/>
                </a:cubicBezTo>
                <a:cubicBezTo>
                  <a:pt x="2817" y="1359"/>
                  <a:pt x="2815" y="1358"/>
                  <a:pt x="2814" y="1359"/>
                </a:cubicBezTo>
                <a:cubicBezTo>
                  <a:pt x="2812" y="1360"/>
                  <a:pt x="2812" y="1362"/>
                  <a:pt x="2811" y="1362"/>
                </a:cubicBezTo>
                <a:cubicBezTo>
                  <a:pt x="2810" y="1363"/>
                  <a:pt x="2809" y="1363"/>
                  <a:pt x="2808" y="1363"/>
                </a:cubicBezTo>
                <a:cubicBezTo>
                  <a:pt x="2807" y="1363"/>
                  <a:pt x="2807" y="1363"/>
                  <a:pt x="2807" y="1362"/>
                </a:cubicBezTo>
                <a:cubicBezTo>
                  <a:pt x="2806" y="1362"/>
                  <a:pt x="2805" y="1362"/>
                  <a:pt x="2804" y="1362"/>
                </a:cubicBezTo>
                <a:cubicBezTo>
                  <a:pt x="2804" y="1362"/>
                  <a:pt x="2804" y="1363"/>
                  <a:pt x="2803" y="1363"/>
                </a:cubicBezTo>
                <a:cubicBezTo>
                  <a:pt x="2802" y="1363"/>
                  <a:pt x="2802" y="1363"/>
                  <a:pt x="2801" y="1362"/>
                </a:cubicBezTo>
                <a:cubicBezTo>
                  <a:pt x="2801" y="1361"/>
                  <a:pt x="2800" y="1361"/>
                  <a:pt x="2800" y="1360"/>
                </a:cubicBezTo>
                <a:cubicBezTo>
                  <a:pt x="2800" y="1359"/>
                  <a:pt x="2803" y="1358"/>
                  <a:pt x="2802" y="1357"/>
                </a:cubicBezTo>
                <a:cubicBezTo>
                  <a:pt x="2801" y="1356"/>
                  <a:pt x="2798" y="1356"/>
                  <a:pt x="2797" y="1357"/>
                </a:cubicBezTo>
                <a:cubicBezTo>
                  <a:pt x="2796" y="1358"/>
                  <a:pt x="2796" y="1359"/>
                  <a:pt x="2794" y="1360"/>
                </a:cubicBezTo>
                <a:cubicBezTo>
                  <a:pt x="2792" y="1360"/>
                  <a:pt x="2791" y="1359"/>
                  <a:pt x="2789" y="1359"/>
                </a:cubicBezTo>
                <a:cubicBezTo>
                  <a:pt x="2788" y="1360"/>
                  <a:pt x="2787" y="1361"/>
                  <a:pt x="2785" y="1361"/>
                </a:cubicBezTo>
                <a:cubicBezTo>
                  <a:pt x="2783" y="1360"/>
                  <a:pt x="2781" y="1360"/>
                  <a:pt x="2779" y="1360"/>
                </a:cubicBezTo>
                <a:cubicBezTo>
                  <a:pt x="2776" y="1360"/>
                  <a:pt x="2773" y="1361"/>
                  <a:pt x="2769" y="1361"/>
                </a:cubicBezTo>
                <a:cubicBezTo>
                  <a:pt x="2768" y="1361"/>
                  <a:pt x="2766" y="1360"/>
                  <a:pt x="2765" y="1361"/>
                </a:cubicBezTo>
                <a:cubicBezTo>
                  <a:pt x="2762" y="1362"/>
                  <a:pt x="2760" y="1362"/>
                  <a:pt x="2757" y="1362"/>
                </a:cubicBezTo>
                <a:cubicBezTo>
                  <a:pt x="2756" y="1362"/>
                  <a:pt x="2755" y="1364"/>
                  <a:pt x="2753" y="1364"/>
                </a:cubicBezTo>
                <a:cubicBezTo>
                  <a:pt x="2752" y="1364"/>
                  <a:pt x="2750" y="1363"/>
                  <a:pt x="2750" y="1364"/>
                </a:cubicBezTo>
                <a:cubicBezTo>
                  <a:pt x="2749" y="1366"/>
                  <a:pt x="2750" y="1367"/>
                  <a:pt x="2749" y="1368"/>
                </a:cubicBezTo>
                <a:cubicBezTo>
                  <a:pt x="2747" y="1369"/>
                  <a:pt x="2746" y="1369"/>
                  <a:pt x="2744" y="1370"/>
                </a:cubicBezTo>
                <a:cubicBezTo>
                  <a:pt x="2743" y="1371"/>
                  <a:pt x="2742" y="1373"/>
                  <a:pt x="2741" y="1374"/>
                </a:cubicBezTo>
                <a:cubicBezTo>
                  <a:pt x="2739" y="1374"/>
                  <a:pt x="2738" y="1375"/>
                  <a:pt x="2736" y="1376"/>
                </a:cubicBezTo>
                <a:cubicBezTo>
                  <a:pt x="2735" y="1377"/>
                  <a:pt x="2734" y="1378"/>
                  <a:pt x="2732" y="1379"/>
                </a:cubicBezTo>
                <a:cubicBezTo>
                  <a:pt x="2731" y="1380"/>
                  <a:pt x="2730" y="1381"/>
                  <a:pt x="2728" y="1382"/>
                </a:cubicBezTo>
                <a:cubicBezTo>
                  <a:pt x="2727" y="1382"/>
                  <a:pt x="2725" y="1384"/>
                  <a:pt x="2725" y="1385"/>
                </a:cubicBezTo>
                <a:cubicBezTo>
                  <a:pt x="2724" y="1387"/>
                  <a:pt x="2723" y="1387"/>
                  <a:pt x="2721" y="1387"/>
                </a:cubicBezTo>
                <a:cubicBezTo>
                  <a:pt x="2720" y="1387"/>
                  <a:pt x="2720" y="1388"/>
                  <a:pt x="2719" y="1387"/>
                </a:cubicBezTo>
                <a:cubicBezTo>
                  <a:pt x="2718" y="1387"/>
                  <a:pt x="2718" y="1386"/>
                  <a:pt x="2718" y="1386"/>
                </a:cubicBezTo>
                <a:cubicBezTo>
                  <a:pt x="2716" y="1385"/>
                  <a:pt x="2715" y="1387"/>
                  <a:pt x="2715" y="1388"/>
                </a:cubicBezTo>
                <a:cubicBezTo>
                  <a:pt x="2713" y="1390"/>
                  <a:pt x="2716" y="1390"/>
                  <a:pt x="2715" y="1391"/>
                </a:cubicBezTo>
                <a:cubicBezTo>
                  <a:pt x="2715" y="1392"/>
                  <a:pt x="2714" y="1392"/>
                  <a:pt x="2714" y="1393"/>
                </a:cubicBezTo>
                <a:cubicBezTo>
                  <a:pt x="2714" y="1394"/>
                  <a:pt x="2714" y="1394"/>
                  <a:pt x="2715" y="1395"/>
                </a:cubicBezTo>
                <a:cubicBezTo>
                  <a:pt x="2715" y="1396"/>
                  <a:pt x="2714" y="1398"/>
                  <a:pt x="2716" y="1398"/>
                </a:cubicBezTo>
                <a:cubicBezTo>
                  <a:pt x="2717" y="1397"/>
                  <a:pt x="2718" y="1397"/>
                  <a:pt x="2720" y="1397"/>
                </a:cubicBezTo>
                <a:cubicBezTo>
                  <a:pt x="2721" y="1397"/>
                  <a:pt x="2723" y="1396"/>
                  <a:pt x="2724" y="1396"/>
                </a:cubicBezTo>
                <a:cubicBezTo>
                  <a:pt x="2726" y="1397"/>
                  <a:pt x="2727" y="1398"/>
                  <a:pt x="2728" y="1397"/>
                </a:cubicBezTo>
                <a:cubicBezTo>
                  <a:pt x="2729" y="1396"/>
                  <a:pt x="2730" y="1396"/>
                  <a:pt x="2730" y="1396"/>
                </a:cubicBezTo>
                <a:cubicBezTo>
                  <a:pt x="2731" y="1396"/>
                  <a:pt x="2732" y="1396"/>
                  <a:pt x="2732" y="1396"/>
                </a:cubicBezTo>
                <a:cubicBezTo>
                  <a:pt x="2733" y="1397"/>
                  <a:pt x="2734" y="1397"/>
                  <a:pt x="2735" y="1397"/>
                </a:cubicBezTo>
                <a:cubicBezTo>
                  <a:pt x="2736" y="1397"/>
                  <a:pt x="2736" y="1398"/>
                  <a:pt x="2737" y="1398"/>
                </a:cubicBezTo>
                <a:cubicBezTo>
                  <a:pt x="2737" y="1398"/>
                  <a:pt x="2737" y="1399"/>
                  <a:pt x="2738" y="1399"/>
                </a:cubicBezTo>
                <a:cubicBezTo>
                  <a:pt x="2739" y="1399"/>
                  <a:pt x="2739" y="1397"/>
                  <a:pt x="2739" y="1396"/>
                </a:cubicBezTo>
                <a:cubicBezTo>
                  <a:pt x="2739" y="1396"/>
                  <a:pt x="2740" y="1395"/>
                  <a:pt x="2740" y="1395"/>
                </a:cubicBezTo>
                <a:cubicBezTo>
                  <a:pt x="2740" y="1394"/>
                  <a:pt x="2740" y="1393"/>
                  <a:pt x="2740" y="1393"/>
                </a:cubicBezTo>
                <a:cubicBezTo>
                  <a:pt x="2740" y="1392"/>
                  <a:pt x="2741" y="1392"/>
                  <a:pt x="2741" y="1391"/>
                </a:cubicBezTo>
                <a:cubicBezTo>
                  <a:pt x="2742" y="1390"/>
                  <a:pt x="2742" y="1390"/>
                  <a:pt x="2742" y="1389"/>
                </a:cubicBezTo>
                <a:cubicBezTo>
                  <a:pt x="2742" y="1388"/>
                  <a:pt x="2745" y="1388"/>
                  <a:pt x="2746" y="1389"/>
                </a:cubicBezTo>
                <a:cubicBezTo>
                  <a:pt x="2746" y="1389"/>
                  <a:pt x="2746" y="1390"/>
                  <a:pt x="2747" y="1390"/>
                </a:cubicBezTo>
                <a:cubicBezTo>
                  <a:pt x="2748" y="1391"/>
                  <a:pt x="2748" y="1391"/>
                  <a:pt x="2749" y="1391"/>
                </a:cubicBezTo>
                <a:cubicBezTo>
                  <a:pt x="2749" y="1392"/>
                  <a:pt x="2750" y="1392"/>
                  <a:pt x="2751" y="1392"/>
                </a:cubicBezTo>
                <a:cubicBezTo>
                  <a:pt x="2752" y="1392"/>
                  <a:pt x="2752" y="1391"/>
                  <a:pt x="2753" y="1391"/>
                </a:cubicBezTo>
                <a:cubicBezTo>
                  <a:pt x="2754" y="1391"/>
                  <a:pt x="2754" y="1391"/>
                  <a:pt x="2755" y="1391"/>
                </a:cubicBezTo>
                <a:cubicBezTo>
                  <a:pt x="2757" y="1391"/>
                  <a:pt x="2757" y="1390"/>
                  <a:pt x="2758" y="1389"/>
                </a:cubicBezTo>
                <a:cubicBezTo>
                  <a:pt x="2760" y="1389"/>
                  <a:pt x="2761" y="1388"/>
                  <a:pt x="2762" y="1387"/>
                </a:cubicBezTo>
                <a:cubicBezTo>
                  <a:pt x="2763" y="1387"/>
                  <a:pt x="2764" y="1385"/>
                  <a:pt x="2765" y="1385"/>
                </a:cubicBezTo>
                <a:cubicBezTo>
                  <a:pt x="2767" y="1385"/>
                  <a:pt x="2768" y="1386"/>
                  <a:pt x="2769" y="1386"/>
                </a:cubicBezTo>
                <a:cubicBezTo>
                  <a:pt x="2771" y="1386"/>
                  <a:pt x="2772" y="1387"/>
                  <a:pt x="2773" y="1386"/>
                </a:cubicBezTo>
                <a:cubicBezTo>
                  <a:pt x="2774" y="1386"/>
                  <a:pt x="2774" y="1385"/>
                  <a:pt x="2774" y="1384"/>
                </a:cubicBezTo>
                <a:cubicBezTo>
                  <a:pt x="2774" y="1384"/>
                  <a:pt x="2775" y="1383"/>
                  <a:pt x="2775" y="1383"/>
                </a:cubicBezTo>
                <a:cubicBezTo>
                  <a:pt x="2776" y="1383"/>
                  <a:pt x="2776" y="1382"/>
                  <a:pt x="2777" y="1382"/>
                </a:cubicBezTo>
                <a:cubicBezTo>
                  <a:pt x="2777" y="1381"/>
                  <a:pt x="2778" y="1381"/>
                  <a:pt x="2779" y="1380"/>
                </a:cubicBezTo>
                <a:cubicBezTo>
                  <a:pt x="2780" y="1380"/>
                  <a:pt x="2782" y="1380"/>
                  <a:pt x="2783" y="1380"/>
                </a:cubicBezTo>
                <a:cubicBezTo>
                  <a:pt x="2785" y="1381"/>
                  <a:pt x="2786" y="1381"/>
                  <a:pt x="2788" y="1380"/>
                </a:cubicBezTo>
                <a:cubicBezTo>
                  <a:pt x="2791" y="1380"/>
                  <a:pt x="2794" y="1380"/>
                  <a:pt x="2797" y="1380"/>
                </a:cubicBezTo>
                <a:cubicBezTo>
                  <a:pt x="2798" y="1380"/>
                  <a:pt x="2800" y="1381"/>
                  <a:pt x="2801" y="1381"/>
                </a:cubicBezTo>
                <a:cubicBezTo>
                  <a:pt x="2802" y="1381"/>
                  <a:pt x="2803" y="1381"/>
                  <a:pt x="2803" y="1381"/>
                </a:cubicBezTo>
                <a:cubicBezTo>
                  <a:pt x="2804" y="1380"/>
                  <a:pt x="2805" y="1380"/>
                  <a:pt x="2805" y="1381"/>
                </a:cubicBezTo>
                <a:cubicBezTo>
                  <a:pt x="2805" y="1382"/>
                  <a:pt x="2804" y="1382"/>
                  <a:pt x="2804" y="1383"/>
                </a:cubicBezTo>
                <a:cubicBezTo>
                  <a:pt x="2804" y="1384"/>
                  <a:pt x="2803" y="1384"/>
                  <a:pt x="2803" y="1385"/>
                </a:cubicBezTo>
                <a:cubicBezTo>
                  <a:pt x="2802" y="1385"/>
                  <a:pt x="2801" y="1386"/>
                  <a:pt x="2800" y="1387"/>
                </a:cubicBezTo>
                <a:cubicBezTo>
                  <a:pt x="2799" y="1388"/>
                  <a:pt x="2798" y="1388"/>
                  <a:pt x="2798" y="1389"/>
                </a:cubicBezTo>
                <a:cubicBezTo>
                  <a:pt x="2798" y="1390"/>
                  <a:pt x="2798" y="1391"/>
                  <a:pt x="2798" y="1392"/>
                </a:cubicBezTo>
                <a:cubicBezTo>
                  <a:pt x="2798" y="1392"/>
                  <a:pt x="2798" y="1392"/>
                  <a:pt x="2798" y="1393"/>
                </a:cubicBezTo>
                <a:cubicBezTo>
                  <a:pt x="2798" y="1393"/>
                  <a:pt x="2798" y="1394"/>
                  <a:pt x="2798" y="1394"/>
                </a:cubicBezTo>
                <a:cubicBezTo>
                  <a:pt x="2798" y="1395"/>
                  <a:pt x="2796" y="1397"/>
                  <a:pt x="2798" y="1398"/>
                </a:cubicBezTo>
                <a:cubicBezTo>
                  <a:pt x="2798" y="1399"/>
                  <a:pt x="2799" y="1399"/>
                  <a:pt x="2799" y="1399"/>
                </a:cubicBezTo>
                <a:cubicBezTo>
                  <a:pt x="2800" y="1400"/>
                  <a:pt x="2800" y="1400"/>
                  <a:pt x="2801" y="1401"/>
                </a:cubicBezTo>
                <a:cubicBezTo>
                  <a:pt x="2801" y="1401"/>
                  <a:pt x="2804" y="1402"/>
                  <a:pt x="2802" y="1403"/>
                </a:cubicBezTo>
                <a:cubicBezTo>
                  <a:pt x="2802" y="1405"/>
                  <a:pt x="2805" y="1406"/>
                  <a:pt x="2806" y="1406"/>
                </a:cubicBezTo>
                <a:cubicBezTo>
                  <a:pt x="2807" y="1406"/>
                  <a:pt x="2808" y="1406"/>
                  <a:pt x="2808" y="1407"/>
                </a:cubicBezTo>
                <a:cubicBezTo>
                  <a:pt x="2809" y="1408"/>
                  <a:pt x="2809" y="1409"/>
                  <a:pt x="2811" y="1408"/>
                </a:cubicBezTo>
                <a:cubicBezTo>
                  <a:pt x="2812" y="1408"/>
                  <a:pt x="2812" y="1406"/>
                  <a:pt x="2813" y="1405"/>
                </a:cubicBezTo>
                <a:cubicBezTo>
                  <a:pt x="2815" y="1404"/>
                  <a:pt x="2817" y="1403"/>
                  <a:pt x="2818" y="1400"/>
                </a:cubicBezTo>
                <a:cubicBezTo>
                  <a:pt x="2818" y="1399"/>
                  <a:pt x="2819" y="1398"/>
                  <a:pt x="2820" y="1397"/>
                </a:cubicBezTo>
                <a:cubicBezTo>
                  <a:pt x="2821" y="1396"/>
                  <a:pt x="2822" y="1395"/>
                  <a:pt x="2823" y="1393"/>
                </a:cubicBezTo>
                <a:cubicBezTo>
                  <a:pt x="2824" y="1391"/>
                  <a:pt x="2827" y="1389"/>
                  <a:pt x="2830" y="1389"/>
                </a:cubicBezTo>
                <a:cubicBezTo>
                  <a:pt x="2831" y="1389"/>
                  <a:pt x="2831" y="1390"/>
                  <a:pt x="2832" y="1390"/>
                </a:cubicBezTo>
                <a:cubicBezTo>
                  <a:pt x="2833" y="1390"/>
                  <a:pt x="2833" y="1390"/>
                  <a:pt x="2833" y="1389"/>
                </a:cubicBezTo>
                <a:cubicBezTo>
                  <a:pt x="2832" y="1388"/>
                  <a:pt x="2831" y="1387"/>
                  <a:pt x="2830" y="1386"/>
                </a:cubicBezTo>
                <a:cubicBezTo>
                  <a:pt x="2829" y="1384"/>
                  <a:pt x="2829" y="1383"/>
                  <a:pt x="2828" y="1382"/>
                </a:cubicBezTo>
                <a:cubicBezTo>
                  <a:pt x="2826" y="1381"/>
                  <a:pt x="2826" y="1380"/>
                  <a:pt x="2827" y="1379"/>
                </a:cubicBezTo>
                <a:cubicBezTo>
                  <a:pt x="2827" y="1378"/>
                  <a:pt x="2828" y="1378"/>
                  <a:pt x="2828" y="1377"/>
                </a:cubicBezTo>
                <a:cubicBezTo>
                  <a:pt x="2829" y="1376"/>
                  <a:pt x="2828" y="1375"/>
                  <a:pt x="2829" y="1374"/>
                </a:cubicBezTo>
                <a:cubicBezTo>
                  <a:pt x="2829" y="1374"/>
                  <a:pt x="2832" y="1372"/>
                  <a:pt x="2832" y="1372"/>
                </a:cubicBezTo>
                <a:cubicBezTo>
                  <a:pt x="2833" y="1373"/>
                  <a:pt x="2832" y="1374"/>
                  <a:pt x="2832" y="1374"/>
                </a:cubicBezTo>
                <a:cubicBezTo>
                  <a:pt x="2831" y="1375"/>
                  <a:pt x="2831" y="1375"/>
                  <a:pt x="2831" y="1376"/>
                </a:cubicBezTo>
                <a:cubicBezTo>
                  <a:pt x="2832" y="1377"/>
                  <a:pt x="2832" y="1377"/>
                  <a:pt x="2832" y="1378"/>
                </a:cubicBezTo>
                <a:cubicBezTo>
                  <a:pt x="2832" y="1379"/>
                  <a:pt x="2832" y="1380"/>
                  <a:pt x="2833" y="1380"/>
                </a:cubicBezTo>
                <a:cubicBezTo>
                  <a:pt x="2833" y="1379"/>
                  <a:pt x="2833" y="1379"/>
                  <a:pt x="2833" y="1379"/>
                </a:cubicBezTo>
                <a:cubicBezTo>
                  <a:pt x="2833" y="1379"/>
                  <a:pt x="2833" y="1377"/>
                  <a:pt x="2833" y="1377"/>
                </a:cubicBezTo>
                <a:cubicBezTo>
                  <a:pt x="2834" y="1376"/>
                  <a:pt x="2834" y="1377"/>
                  <a:pt x="2835" y="1377"/>
                </a:cubicBezTo>
                <a:cubicBezTo>
                  <a:pt x="2835" y="1378"/>
                  <a:pt x="2835" y="1379"/>
                  <a:pt x="2836" y="1379"/>
                </a:cubicBezTo>
                <a:cubicBezTo>
                  <a:pt x="2836" y="1379"/>
                  <a:pt x="2837" y="1379"/>
                  <a:pt x="2837" y="1380"/>
                </a:cubicBezTo>
                <a:cubicBezTo>
                  <a:pt x="2838" y="1380"/>
                  <a:pt x="2838" y="1381"/>
                  <a:pt x="2837" y="1382"/>
                </a:cubicBezTo>
                <a:cubicBezTo>
                  <a:pt x="2837" y="1382"/>
                  <a:pt x="2835" y="1381"/>
                  <a:pt x="2835" y="1382"/>
                </a:cubicBezTo>
                <a:cubicBezTo>
                  <a:pt x="2834" y="1383"/>
                  <a:pt x="2838" y="1383"/>
                  <a:pt x="2839" y="1383"/>
                </a:cubicBezTo>
                <a:cubicBezTo>
                  <a:pt x="2839" y="1383"/>
                  <a:pt x="2840" y="1382"/>
                  <a:pt x="2840" y="1382"/>
                </a:cubicBezTo>
                <a:cubicBezTo>
                  <a:pt x="2841" y="1382"/>
                  <a:pt x="2842" y="1382"/>
                  <a:pt x="2843" y="1382"/>
                </a:cubicBezTo>
                <a:cubicBezTo>
                  <a:pt x="2844" y="1381"/>
                  <a:pt x="2844" y="1382"/>
                  <a:pt x="2845" y="1382"/>
                </a:cubicBezTo>
                <a:cubicBezTo>
                  <a:pt x="2846" y="1381"/>
                  <a:pt x="2846" y="1381"/>
                  <a:pt x="2847" y="1381"/>
                </a:cubicBezTo>
                <a:cubicBezTo>
                  <a:pt x="2848" y="1381"/>
                  <a:pt x="2850" y="1381"/>
                  <a:pt x="2852" y="1380"/>
                </a:cubicBezTo>
                <a:cubicBezTo>
                  <a:pt x="2854" y="1380"/>
                  <a:pt x="2856" y="1381"/>
                  <a:pt x="2858" y="1380"/>
                </a:cubicBezTo>
                <a:cubicBezTo>
                  <a:pt x="2859" y="1379"/>
                  <a:pt x="2859" y="1379"/>
                  <a:pt x="2861" y="1379"/>
                </a:cubicBezTo>
                <a:cubicBezTo>
                  <a:pt x="2862" y="1379"/>
                  <a:pt x="2862" y="1377"/>
                  <a:pt x="2863" y="1376"/>
                </a:cubicBezTo>
                <a:cubicBezTo>
                  <a:pt x="2863" y="1375"/>
                  <a:pt x="2865" y="1375"/>
                  <a:pt x="2865" y="1373"/>
                </a:cubicBezTo>
                <a:cubicBezTo>
                  <a:pt x="2866" y="1371"/>
                  <a:pt x="2867" y="1371"/>
                  <a:pt x="2868" y="1371"/>
                </a:cubicBezTo>
                <a:cubicBezTo>
                  <a:pt x="2869" y="1371"/>
                  <a:pt x="2870" y="1371"/>
                  <a:pt x="2871" y="1371"/>
                </a:cubicBezTo>
                <a:cubicBezTo>
                  <a:pt x="2871" y="1371"/>
                  <a:pt x="2871" y="1372"/>
                  <a:pt x="2871" y="1372"/>
                </a:cubicBezTo>
                <a:cubicBezTo>
                  <a:pt x="2871" y="1372"/>
                  <a:pt x="2871" y="1372"/>
                  <a:pt x="2872" y="1373"/>
                </a:cubicBezTo>
                <a:cubicBezTo>
                  <a:pt x="2872" y="1373"/>
                  <a:pt x="2873" y="1373"/>
                  <a:pt x="2872" y="1374"/>
                </a:cubicBezTo>
                <a:cubicBezTo>
                  <a:pt x="2872" y="1374"/>
                  <a:pt x="2871" y="1374"/>
                  <a:pt x="2871" y="1375"/>
                </a:cubicBezTo>
                <a:cubicBezTo>
                  <a:pt x="2870" y="1376"/>
                  <a:pt x="2870" y="1376"/>
                  <a:pt x="2870" y="1377"/>
                </a:cubicBezTo>
                <a:cubicBezTo>
                  <a:pt x="2870" y="1378"/>
                  <a:pt x="2870" y="1379"/>
                  <a:pt x="2870" y="1379"/>
                </a:cubicBezTo>
                <a:cubicBezTo>
                  <a:pt x="2870" y="1380"/>
                  <a:pt x="2869" y="1380"/>
                  <a:pt x="2869" y="1381"/>
                </a:cubicBezTo>
                <a:cubicBezTo>
                  <a:pt x="2869" y="1382"/>
                  <a:pt x="2870" y="1382"/>
                  <a:pt x="2871" y="1382"/>
                </a:cubicBezTo>
                <a:cubicBezTo>
                  <a:pt x="2871" y="1383"/>
                  <a:pt x="2871" y="1384"/>
                  <a:pt x="2871" y="1384"/>
                </a:cubicBezTo>
                <a:cubicBezTo>
                  <a:pt x="2872" y="1385"/>
                  <a:pt x="2874" y="1383"/>
                  <a:pt x="2874" y="1382"/>
                </a:cubicBezTo>
                <a:cubicBezTo>
                  <a:pt x="2875" y="1381"/>
                  <a:pt x="2875" y="1380"/>
                  <a:pt x="2876" y="1379"/>
                </a:cubicBezTo>
                <a:cubicBezTo>
                  <a:pt x="2876" y="1379"/>
                  <a:pt x="2877" y="1378"/>
                  <a:pt x="2877" y="1377"/>
                </a:cubicBezTo>
                <a:cubicBezTo>
                  <a:pt x="2877" y="1377"/>
                  <a:pt x="2877" y="1376"/>
                  <a:pt x="2877" y="1375"/>
                </a:cubicBezTo>
                <a:cubicBezTo>
                  <a:pt x="2877" y="1375"/>
                  <a:pt x="2876" y="1374"/>
                  <a:pt x="2876" y="1373"/>
                </a:cubicBezTo>
                <a:cubicBezTo>
                  <a:pt x="2876" y="1372"/>
                  <a:pt x="2877" y="1372"/>
                  <a:pt x="2877" y="1372"/>
                </a:cubicBezTo>
                <a:cubicBezTo>
                  <a:pt x="2878" y="1371"/>
                  <a:pt x="2877" y="1369"/>
                  <a:pt x="2879" y="1368"/>
                </a:cubicBezTo>
                <a:cubicBezTo>
                  <a:pt x="2880" y="1367"/>
                  <a:pt x="2881" y="1367"/>
                  <a:pt x="2883" y="1367"/>
                </a:cubicBezTo>
                <a:cubicBezTo>
                  <a:pt x="2884" y="1367"/>
                  <a:pt x="2885" y="1367"/>
                  <a:pt x="2886" y="1368"/>
                </a:cubicBezTo>
                <a:cubicBezTo>
                  <a:pt x="2886" y="1369"/>
                  <a:pt x="2887" y="1371"/>
                  <a:pt x="2887" y="1370"/>
                </a:cubicBezTo>
                <a:cubicBezTo>
                  <a:pt x="2887" y="1370"/>
                  <a:pt x="2887" y="1369"/>
                  <a:pt x="2887" y="1369"/>
                </a:cubicBezTo>
                <a:cubicBezTo>
                  <a:pt x="2887" y="1369"/>
                  <a:pt x="2888" y="1368"/>
                  <a:pt x="2888" y="1368"/>
                </a:cubicBezTo>
                <a:cubicBezTo>
                  <a:pt x="2888" y="1367"/>
                  <a:pt x="2888" y="1367"/>
                  <a:pt x="2887" y="1366"/>
                </a:cubicBezTo>
                <a:cubicBezTo>
                  <a:pt x="2887" y="1366"/>
                  <a:pt x="2886" y="1365"/>
                  <a:pt x="2887" y="1364"/>
                </a:cubicBezTo>
                <a:cubicBezTo>
                  <a:pt x="2887" y="1364"/>
                  <a:pt x="2888" y="1363"/>
                  <a:pt x="2889" y="1363"/>
                </a:cubicBezTo>
                <a:cubicBezTo>
                  <a:pt x="2889" y="1363"/>
                  <a:pt x="2890" y="1363"/>
                  <a:pt x="2890" y="1362"/>
                </a:cubicBezTo>
                <a:cubicBezTo>
                  <a:pt x="2891" y="1361"/>
                  <a:pt x="2890" y="1361"/>
                  <a:pt x="2891" y="1360"/>
                </a:cubicBezTo>
                <a:cubicBezTo>
                  <a:pt x="2891" y="1360"/>
                  <a:pt x="2892" y="1360"/>
                  <a:pt x="2893" y="1360"/>
                </a:cubicBezTo>
                <a:cubicBezTo>
                  <a:pt x="2894" y="1361"/>
                  <a:pt x="2894" y="1361"/>
                  <a:pt x="2895" y="1361"/>
                </a:cubicBezTo>
                <a:cubicBezTo>
                  <a:pt x="2896" y="1361"/>
                  <a:pt x="2896" y="1362"/>
                  <a:pt x="2894" y="1363"/>
                </a:cubicBezTo>
                <a:cubicBezTo>
                  <a:pt x="2894" y="1363"/>
                  <a:pt x="2893" y="1363"/>
                  <a:pt x="2893" y="1363"/>
                </a:cubicBezTo>
                <a:cubicBezTo>
                  <a:pt x="2892" y="1364"/>
                  <a:pt x="2893" y="1365"/>
                  <a:pt x="2892" y="1365"/>
                </a:cubicBezTo>
                <a:cubicBezTo>
                  <a:pt x="2891" y="1366"/>
                  <a:pt x="2891" y="1365"/>
                  <a:pt x="2890" y="1366"/>
                </a:cubicBezTo>
                <a:cubicBezTo>
                  <a:pt x="2890" y="1366"/>
                  <a:pt x="2891" y="1367"/>
                  <a:pt x="2891" y="1367"/>
                </a:cubicBezTo>
                <a:cubicBezTo>
                  <a:pt x="2892" y="1368"/>
                  <a:pt x="2891" y="1368"/>
                  <a:pt x="2891" y="1369"/>
                </a:cubicBezTo>
                <a:cubicBezTo>
                  <a:pt x="2891" y="1370"/>
                  <a:pt x="2891" y="1370"/>
                  <a:pt x="2891" y="1371"/>
                </a:cubicBezTo>
                <a:cubicBezTo>
                  <a:pt x="2891" y="1371"/>
                  <a:pt x="2891" y="1372"/>
                  <a:pt x="2891" y="1373"/>
                </a:cubicBezTo>
                <a:cubicBezTo>
                  <a:pt x="2891" y="1374"/>
                  <a:pt x="2891" y="1374"/>
                  <a:pt x="2892" y="1374"/>
                </a:cubicBezTo>
                <a:cubicBezTo>
                  <a:pt x="2892" y="1375"/>
                  <a:pt x="2892" y="1376"/>
                  <a:pt x="2893" y="1376"/>
                </a:cubicBezTo>
                <a:cubicBezTo>
                  <a:pt x="2893" y="1376"/>
                  <a:pt x="2894" y="1375"/>
                  <a:pt x="2895" y="1375"/>
                </a:cubicBezTo>
                <a:cubicBezTo>
                  <a:pt x="2896" y="1374"/>
                  <a:pt x="2896" y="1373"/>
                  <a:pt x="2898" y="1372"/>
                </a:cubicBezTo>
                <a:cubicBezTo>
                  <a:pt x="2899" y="1372"/>
                  <a:pt x="2900" y="1371"/>
                  <a:pt x="2900" y="1370"/>
                </a:cubicBezTo>
                <a:cubicBezTo>
                  <a:pt x="2901" y="1369"/>
                  <a:pt x="2901" y="1369"/>
                  <a:pt x="2901" y="1368"/>
                </a:cubicBezTo>
                <a:cubicBezTo>
                  <a:pt x="2902" y="1367"/>
                  <a:pt x="2902" y="1365"/>
                  <a:pt x="2903" y="1363"/>
                </a:cubicBezTo>
                <a:cubicBezTo>
                  <a:pt x="2903" y="1363"/>
                  <a:pt x="2904" y="1362"/>
                  <a:pt x="2904" y="1362"/>
                </a:cubicBezTo>
                <a:cubicBezTo>
                  <a:pt x="2904" y="1360"/>
                  <a:pt x="2905" y="1360"/>
                  <a:pt x="2907" y="1360"/>
                </a:cubicBezTo>
                <a:cubicBezTo>
                  <a:pt x="2908" y="1360"/>
                  <a:pt x="2908" y="1359"/>
                  <a:pt x="2910" y="1358"/>
                </a:cubicBezTo>
                <a:cubicBezTo>
                  <a:pt x="2910" y="1358"/>
                  <a:pt x="2911" y="1358"/>
                  <a:pt x="2912" y="1358"/>
                </a:cubicBezTo>
                <a:cubicBezTo>
                  <a:pt x="2912" y="1357"/>
                  <a:pt x="2911" y="1356"/>
                  <a:pt x="2911" y="1356"/>
                </a:cubicBezTo>
                <a:cubicBezTo>
                  <a:pt x="2910" y="1356"/>
                  <a:pt x="2909" y="1355"/>
                  <a:pt x="2908" y="1354"/>
                </a:cubicBezTo>
                <a:cubicBezTo>
                  <a:pt x="2908" y="1353"/>
                  <a:pt x="2908" y="1352"/>
                  <a:pt x="2907" y="1352"/>
                </a:cubicBezTo>
                <a:cubicBezTo>
                  <a:pt x="2907" y="1351"/>
                  <a:pt x="2906" y="1351"/>
                  <a:pt x="2906" y="1351"/>
                </a:cubicBezTo>
                <a:cubicBezTo>
                  <a:pt x="2905" y="1350"/>
                  <a:pt x="2905" y="1348"/>
                  <a:pt x="2905" y="1347"/>
                </a:cubicBezTo>
                <a:cubicBezTo>
                  <a:pt x="2906" y="1345"/>
                  <a:pt x="2906" y="1344"/>
                  <a:pt x="2907" y="1343"/>
                </a:cubicBezTo>
                <a:cubicBezTo>
                  <a:pt x="2908" y="1342"/>
                  <a:pt x="2907" y="1340"/>
                  <a:pt x="2908" y="1339"/>
                </a:cubicBezTo>
                <a:cubicBezTo>
                  <a:pt x="2908" y="1338"/>
                  <a:pt x="2909" y="1337"/>
                  <a:pt x="2909" y="1335"/>
                </a:cubicBezTo>
                <a:cubicBezTo>
                  <a:pt x="2909" y="1334"/>
                  <a:pt x="2909" y="1332"/>
                  <a:pt x="2910" y="1331"/>
                </a:cubicBezTo>
                <a:cubicBezTo>
                  <a:pt x="2911" y="1331"/>
                  <a:pt x="2911" y="1331"/>
                  <a:pt x="2912" y="1330"/>
                </a:cubicBezTo>
                <a:cubicBezTo>
                  <a:pt x="2913" y="1330"/>
                  <a:pt x="2913" y="1329"/>
                  <a:pt x="2914" y="1328"/>
                </a:cubicBezTo>
                <a:cubicBezTo>
                  <a:pt x="2914" y="1326"/>
                  <a:pt x="2914" y="1324"/>
                  <a:pt x="2914" y="1323"/>
                </a:cubicBezTo>
                <a:cubicBezTo>
                  <a:pt x="2914" y="1322"/>
                  <a:pt x="2913" y="1321"/>
                  <a:pt x="2913" y="1319"/>
                </a:cubicBezTo>
                <a:cubicBezTo>
                  <a:pt x="2912" y="1316"/>
                  <a:pt x="2913" y="1314"/>
                  <a:pt x="2912" y="1311"/>
                </a:cubicBezTo>
                <a:cubicBezTo>
                  <a:pt x="2912" y="1309"/>
                  <a:pt x="2912" y="1308"/>
                  <a:pt x="2912" y="1307"/>
                </a:cubicBezTo>
                <a:cubicBezTo>
                  <a:pt x="2912" y="1305"/>
                  <a:pt x="2912" y="1304"/>
                  <a:pt x="2913" y="1302"/>
                </a:cubicBezTo>
                <a:cubicBezTo>
                  <a:pt x="2913" y="1302"/>
                  <a:pt x="2913" y="1301"/>
                  <a:pt x="2914" y="1301"/>
                </a:cubicBezTo>
                <a:cubicBezTo>
                  <a:pt x="2914" y="1300"/>
                  <a:pt x="2914" y="1300"/>
                  <a:pt x="2915" y="1299"/>
                </a:cubicBezTo>
                <a:cubicBezTo>
                  <a:pt x="2915" y="1298"/>
                  <a:pt x="2916" y="1299"/>
                  <a:pt x="2918" y="1298"/>
                </a:cubicBezTo>
                <a:cubicBezTo>
                  <a:pt x="2919" y="1298"/>
                  <a:pt x="2919" y="1296"/>
                  <a:pt x="2920" y="1297"/>
                </a:cubicBezTo>
                <a:cubicBezTo>
                  <a:pt x="2921" y="1297"/>
                  <a:pt x="2922" y="1297"/>
                  <a:pt x="2922" y="1298"/>
                </a:cubicBezTo>
                <a:cubicBezTo>
                  <a:pt x="2923" y="1299"/>
                  <a:pt x="2924" y="1300"/>
                  <a:pt x="2924" y="1299"/>
                </a:cubicBezTo>
                <a:cubicBezTo>
                  <a:pt x="2924" y="1298"/>
                  <a:pt x="2923" y="1297"/>
                  <a:pt x="2923" y="1296"/>
                </a:cubicBezTo>
                <a:cubicBezTo>
                  <a:pt x="2923" y="1294"/>
                  <a:pt x="2924" y="1293"/>
                  <a:pt x="2924" y="1291"/>
                </a:cubicBezTo>
                <a:cubicBezTo>
                  <a:pt x="2923" y="1289"/>
                  <a:pt x="2924" y="1288"/>
                  <a:pt x="2924" y="1286"/>
                </a:cubicBezTo>
                <a:cubicBezTo>
                  <a:pt x="2925" y="1285"/>
                  <a:pt x="2927" y="1284"/>
                  <a:pt x="2928" y="1283"/>
                </a:cubicBezTo>
                <a:cubicBezTo>
                  <a:pt x="2929" y="1282"/>
                  <a:pt x="2930" y="1281"/>
                  <a:pt x="2931" y="1280"/>
                </a:cubicBezTo>
                <a:cubicBezTo>
                  <a:pt x="2933" y="1279"/>
                  <a:pt x="2933" y="1277"/>
                  <a:pt x="2933" y="1276"/>
                </a:cubicBezTo>
                <a:cubicBezTo>
                  <a:pt x="2934" y="1274"/>
                  <a:pt x="2934" y="1273"/>
                  <a:pt x="2934" y="1272"/>
                </a:cubicBezTo>
                <a:cubicBezTo>
                  <a:pt x="2935" y="1270"/>
                  <a:pt x="2934" y="1269"/>
                  <a:pt x="2934" y="1267"/>
                </a:cubicBezTo>
                <a:cubicBezTo>
                  <a:pt x="2933" y="1265"/>
                  <a:pt x="2933" y="1263"/>
                  <a:pt x="2932" y="1261"/>
                </a:cubicBezTo>
                <a:close/>
                <a:moveTo>
                  <a:pt x="2665" y="2043"/>
                </a:moveTo>
                <a:cubicBezTo>
                  <a:pt x="2664" y="2044"/>
                  <a:pt x="2664" y="2045"/>
                  <a:pt x="2663" y="2046"/>
                </a:cubicBezTo>
                <a:cubicBezTo>
                  <a:pt x="2662" y="2047"/>
                  <a:pt x="2661" y="2048"/>
                  <a:pt x="2662" y="2049"/>
                </a:cubicBezTo>
                <a:cubicBezTo>
                  <a:pt x="2663" y="2050"/>
                  <a:pt x="2663" y="2050"/>
                  <a:pt x="2663" y="2051"/>
                </a:cubicBezTo>
                <a:cubicBezTo>
                  <a:pt x="2664" y="2051"/>
                  <a:pt x="2663" y="2052"/>
                  <a:pt x="2663" y="2053"/>
                </a:cubicBezTo>
                <a:cubicBezTo>
                  <a:pt x="2664" y="2055"/>
                  <a:pt x="2666" y="2052"/>
                  <a:pt x="2666" y="2052"/>
                </a:cubicBezTo>
                <a:cubicBezTo>
                  <a:pt x="2667" y="2051"/>
                  <a:pt x="2669" y="2051"/>
                  <a:pt x="2669" y="2050"/>
                </a:cubicBezTo>
                <a:cubicBezTo>
                  <a:pt x="2670" y="2048"/>
                  <a:pt x="2670" y="2047"/>
                  <a:pt x="2670" y="2045"/>
                </a:cubicBezTo>
                <a:cubicBezTo>
                  <a:pt x="2670" y="2044"/>
                  <a:pt x="2670" y="2042"/>
                  <a:pt x="2669" y="2041"/>
                </a:cubicBezTo>
                <a:cubicBezTo>
                  <a:pt x="2669" y="2039"/>
                  <a:pt x="2667" y="2041"/>
                  <a:pt x="2666" y="2042"/>
                </a:cubicBezTo>
                <a:cubicBezTo>
                  <a:pt x="2666" y="2042"/>
                  <a:pt x="2665" y="2043"/>
                  <a:pt x="2665" y="2043"/>
                </a:cubicBezTo>
                <a:close/>
                <a:moveTo>
                  <a:pt x="2660" y="2124"/>
                </a:moveTo>
                <a:cubicBezTo>
                  <a:pt x="2660" y="2124"/>
                  <a:pt x="2659" y="2124"/>
                  <a:pt x="2658" y="2124"/>
                </a:cubicBezTo>
                <a:cubicBezTo>
                  <a:pt x="2658" y="2123"/>
                  <a:pt x="2657" y="2123"/>
                  <a:pt x="2656" y="2122"/>
                </a:cubicBezTo>
                <a:cubicBezTo>
                  <a:pt x="2655" y="2121"/>
                  <a:pt x="2655" y="2120"/>
                  <a:pt x="2653" y="2120"/>
                </a:cubicBezTo>
                <a:cubicBezTo>
                  <a:pt x="2652" y="2119"/>
                  <a:pt x="2650" y="2120"/>
                  <a:pt x="2649" y="2120"/>
                </a:cubicBezTo>
                <a:cubicBezTo>
                  <a:pt x="2648" y="2120"/>
                  <a:pt x="2647" y="2120"/>
                  <a:pt x="2647" y="2121"/>
                </a:cubicBezTo>
                <a:cubicBezTo>
                  <a:pt x="2646" y="2122"/>
                  <a:pt x="2646" y="2123"/>
                  <a:pt x="2646" y="2124"/>
                </a:cubicBezTo>
                <a:cubicBezTo>
                  <a:pt x="2646" y="2125"/>
                  <a:pt x="2645" y="2126"/>
                  <a:pt x="2646" y="2126"/>
                </a:cubicBezTo>
                <a:cubicBezTo>
                  <a:pt x="2647" y="2127"/>
                  <a:pt x="2648" y="2127"/>
                  <a:pt x="2648" y="2126"/>
                </a:cubicBezTo>
                <a:cubicBezTo>
                  <a:pt x="2650" y="2126"/>
                  <a:pt x="2651" y="2126"/>
                  <a:pt x="2653" y="2126"/>
                </a:cubicBezTo>
                <a:cubicBezTo>
                  <a:pt x="2653" y="2126"/>
                  <a:pt x="2654" y="2126"/>
                  <a:pt x="2655" y="2126"/>
                </a:cubicBezTo>
                <a:cubicBezTo>
                  <a:pt x="2655" y="2126"/>
                  <a:pt x="2656" y="2125"/>
                  <a:pt x="2657" y="2125"/>
                </a:cubicBezTo>
                <a:cubicBezTo>
                  <a:pt x="2658" y="2125"/>
                  <a:pt x="2661" y="2126"/>
                  <a:pt x="2660" y="2124"/>
                </a:cubicBezTo>
                <a:close/>
                <a:moveTo>
                  <a:pt x="2684" y="1387"/>
                </a:moveTo>
                <a:cubicBezTo>
                  <a:pt x="2685" y="1387"/>
                  <a:pt x="2684" y="1386"/>
                  <a:pt x="2685" y="1386"/>
                </a:cubicBezTo>
                <a:cubicBezTo>
                  <a:pt x="2685" y="1385"/>
                  <a:pt x="2685" y="1384"/>
                  <a:pt x="2686" y="1383"/>
                </a:cubicBezTo>
                <a:cubicBezTo>
                  <a:pt x="2686" y="1382"/>
                  <a:pt x="2687" y="1381"/>
                  <a:pt x="2686" y="1381"/>
                </a:cubicBezTo>
                <a:cubicBezTo>
                  <a:pt x="2685" y="1379"/>
                  <a:pt x="2684" y="1383"/>
                  <a:pt x="2683" y="1384"/>
                </a:cubicBezTo>
                <a:cubicBezTo>
                  <a:pt x="2683" y="1385"/>
                  <a:pt x="2683" y="1385"/>
                  <a:pt x="2682" y="1386"/>
                </a:cubicBezTo>
                <a:cubicBezTo>
                  <a:pt x="2682" y="1386"/>
                  <a:pt x="2681" y="1387"/>
                  <a:pt x="2682" y="1388"/>
                </a:cubicBezTo>
                <a:cubicBezTo>
                  <a:pt x="2682" y="1388"/>
                  <a:pt x="2683" y="1387"/>
                  <a:pt x="2684" y="1387"/>
                </a:cubicBezTo>
                <a:close/>
                <a:moveTo>
                  <a:pt x="2681" y="1393"/>
                </a:moveTo>
                <a:cubicBezTo>
                  <a:pt x="2682" y="1393"/>
                  <a:pt x="2682" y="1392"/>
                  <a:pt x="2683" y="1391"/>
                </a:cubicBezTo>
                <a:cubicBezTo>
                  <a:pt x="2683" y="1391"/>
                  <a:pt x="2683" y="1392"/>
                  <a:pt x="2684" y="1391"/>
                </a:cubicBezTo>
                <a:cubicBezTo>
                  <a:pt x="2684" y="1391"/>
                  <a:pt x="2683" y="1390"/>
                  <a:pt x="2683" y="1390"/>
                </a:cubicBezTo>
                <a:cubicBezTo>
                  <a:pt x="2682" y="1389"/>
                  <a:pt x="2682" y="1389"/>
                  <a:pt x="2682" y="1388"/>
                </a:cubicBezTo>
                <a:cubicBezTo>
                  <a:pt x="2682" y="1388"/>
                  <a:pt x="2681" y="1389"/>
                  <a:pt x="2681" y="1389"/>
                </a:cubicBezTo>
                <a:cubicBezTo>
                  <a:pt x="2681" y="1389"/>
                  <a:pt x="2681" y="1390"/>
                  <a:pt x="2681" y="1390"/>
                </a:cubicBezTo>
                <a:cubicBezTo>
                  <a:pt x="2681" y="1391"/>
                  <a:pt x="2680" y="1393"/>
                  <a:pt x="2681" y="1393"/>
                </a:cubicBezTo>
                <a:close/>
                <a:moveTo>
                  <a:pt x="2680" y="1417"/>
                </a:moveTo>
                <a:cubicBezTo>
                  <a:pt x="2680" y="1416"/>
                  <a:pt x="2679" y="1416"/>
                  <a:pt x="2679" y="1416"/>
                </a:cubicBezTo>
                <a:cubicBezTo>
                  <a:pt x="2678" y="1417"/>
                  <a:pt x="2677" y="1419"/>
                  <a:pt x="2678" y="1420"/>
                </a:cubicBezTo>
                <a:cubicBezTo>
                  <a:pt x="2678" y="1420"/>
                  <a:pt x="2678" y="1420"/>
                  <a:pt x="2678" y="1420"/>
                </a:cubicBezTo>
                <a:cubicBezTo>
                  <a:pt x="2678" y="1420"/>
                  <a:pt x="2678" y="1421"/>
                  <a:pt x="2678" y="1421"/>
                </a:cubicBezTo>
                <a:cubicBezTo>
                  <a:pt x="2678" y="1422"/>
                  <a:pt x="2679" y="1423"/>
                  <a:pt x="2679" y="1422"/>
                </a:cubicBezTo>
                <a:cubicBezTo>
                  <a:pt x="2680" y="1422"/>
                  <a:pt x="2680" y="1421"/>
                  <a:pt x="2679" y="1420"/>
                </a:cubicBezTo>
                <a:cubicBezTo>
                  <a:pt x="2679" y="1420"/>
                  <a:pt x="2679" y="1419"/>
                  <a:pt x="2679" y="1419"/>
                </a:cubicBezTo>
                <a:cubicBezTo>
                  <a:pt x="2679" y="1418"/>
                  <a:pt x="2680" y="1418"/>
                  <a:pt x="2680" y="1417"/>
                </a:cubicBezTo>
                <a:close/>
                <a:moveTo>
                  <a:pt x="2704" y="2151"/>
                </a:moveTo>
                <a:cubicBezTo>
                  <a:pt x="2703" y="2151"/>
                  <a:pt x="2702" y="2151"/>
                  <a:pt x="2701" y="2151"/>
                </a:cubicBezTo>
                <a:cubicBezTo>
                  <a:pt x="2700" y="2151"/>
                  <a:pt x="2699" y="2151"/>
                  <a:pt x="2697" y="2151"/>
                </a:cubicBezTo>
                <a:cubicBezTo>
                  <a:pt x="2696" y="2151"/>
                  <a:pt x="2695" y="2150"/>
                  <a:pt x="2693" y="2150"/>
                </a:cubicBezTo>
                <a:cubicBezTo>
                  <a:pt x="2692" y="2149"/>
                  <a:pt x="2691" y="2148"/>
                  <a:pt x="2690" y="2148"/>
                </a:cubicBezTo>
                <a:cubicBezTo>
                  <a:pt x="2689" y="2147"/>
                  <a:pt x="2687" y="2147"/>
                  <a:pt x="2685" y="2147"/>
                </a:cubicBezTo>
                <a:cubicBezTo>
                  <a:pt x="2685" y="2148"/>
                  <a:pt x="2684" y="2149"/>
                  <a:pt x="2684" y="2149"/>
                </a:cubicBezTo>
                <a:cubicBezTo>
                  <a:pt x="2683" y="2150"/>
                  <a:pt x="2682" y="2150"/>
                  <a:pt x="2681" y="2150"/>
                </a:cubicBezTo>
                <a:cubicBezTo>
                  <a:pt x="2681" y="2150"/>
                  <a:pt x="2679" y="2150"/>
                  <a:pt x="2679" y="2150"/>
                </a:cubicBezTo>
                <a:cubicBezTo>
                  <a:pt x="2678" y="2149"/>
                  <a:pt x="2679" y="2148"/>
                  <a:pt x="2679" y="2148"/>
                </a:cubicBezTo>
                <a:cubicBezTo>
                  <a:pt x="2678" y="2146"/>
                  <a:pt x="2676" y="2148"/>
                  <a:pt x="2675" y="2148"/>
                </a:cubicBezTo>
                <a:cubicBezTo>
                  <a:pt x="2672" y="2150"/>
                  <a:pt x="2669" y="2148"/>
                  <a:pt x="2667" y="2148"/>
                </a:cubicBezTo>
                <a:cubicBezTo>
                  <a:pt x="2666" y="2149"/>
                  <a:pt x="2665" y="2149"/>
                  <a:pt x="2664" y="2149"/>
                </a:cubicBezTo>
                <a:cubicBezTo>
                  <a:pt x="2664" y="2149"/>
                  <a:pt x="2663" y="2148"/>
                  <a:pt x="2662" y="2148"/>
                </a:cubicBezTo>
                <a:cubicBezTo>
                  <a:pt x="2661" y="2148"/>
                  <a:pt x="2660" y="2148"/>
                  <a:pt x="2660" y="2149"/>
                </a:cubicBezTo>
                <a:cubicBezTo>
                  <a:pt x="2659" y="2150"/>
                  <a:pt x="2659" y="2151"/>
                  <a:pt x="2659" y="2151"/>
                </a:cubicBezTo>
                <a:cubicBezTo>
                  <a:pt x="2658" y="2152"/>
                  <a:pt x="2658" y="2152"/>
                  <a:pt x="2657" y="2153"/>
                </a:cubicBezTo>
                <a:cubicBezTo>
                  <a:pt x="2707" y="2153"/>
                  <a:pt x="2707" y="2153"/>
                  <a:pt x="2707" y="2153"/>
                </a:cubicBezTo>
                <a:cubicBezTo>
                  <a:pt x="2706" y="2152"/>
                  <a:pt x="2706" y="2152"/>
                  <a:pt x="2706" y="2152"/>
                </a:cubicBezTo>
                <a:cubicBezTo>
                  <a:pt x="2705" y="2151"/>
                  <a:pt x="2704" y="2151"/>
                  <a:pt x="2704" y="2151"/>
                </a:cubicBezTo>
                <a:close/>
                <a:moveTo>
                  <a:pt x="2650" y="2057"/>
                </a:moveTo>
                <a:cubicBezTo>
                  <a:pt x="2649" y="2059"/>
                  <a:pt x="2648" y="2061"/>
                  <a:pt x="2647" y="2062"/>
                </a:cubicBezTo>
                <a:cubicBezTo>
                  <a:pt x="2647" y="2063"/>
                  <a:pt x="2647" y="2064"/>
                  <a:pt x="2647" y="2064"/>
                </a:cubicBezTo>
                <a:cubicBezTo>
                  <a:pt x="2647" y="2065"/>
                  <a:pt x="2647" y="2067"/>
                  <a:pt x="2647" y="2067"/>
                </a:cubicBezTo>
                <a:cubicBezTo>
                  <a:pt x="2646" y="2069"/>
                  <a:pt x="2645" y="2070"/>
                  <a:pt x="2646" y="2071"/>
                </a:cubicBezTo>
                <a:cubicBezTo>
                  <a:pt x="2646" y="2072"/>
                  <a:pt x="2647" y="2073"/>
                  <a:pt x="2648" y="2074"/>
                </a:cubicBezTo>
                <a:cubicBezTo>
                  <a:pt x="2650" y="2075"/>
                  <a:pt x="2649" y="2076"/>
                  <a:pt x="2649" y="2078"/>
                </a:cubicBezTo>
                <a:cubicBezTo>
                  <a:pt x="2648" y="2079"/>
                  <a:pt x="2649" y="2081"/>
                  <a:pt x="2649" y="2082"/>
                </a:cubicBezTo>
                <a:cubicBezTo>
                  <a:pt x="2649" y="2084"/>
                  <a:pt x="2651" y="2084"/>
                  <a:pt x="2651" y="2086"/>
                </a:cubicBezTo>
                <a:cubicBezTo>
                  <a:pt x="2652" y="2087"/>
                  <a:pt x="2651" y="2088"/>
                  <a:pt x="2651" y="2090"/>
                </a:cubicBezTo>
                <a:cubicBezTo>
                  <a:pt x="2651" y="2090"/>
                  <a:pt x="2651" y="2091"/>
                  <a:pt x="2651" y="2092"/>
                </a:cubicBezTo>
                <a:cubicBezTo>
                  <a:pt x="2651" y="2093"/>
                  <a:pt x="2651" y="2093"/>
                  <a:pt x="2651" y="2094"/>
                </a:cubicBezTo>
                <a:cubicBezTo>
                  <a:pt x="2651" y="2095"/>
                  <a:pt x="2650" y="2097"/>
                  <a:pt x="2651" y="2098"/>
                </a:cubicBezTo>
                <a:cubicBezTo>
                  <a:pt x="2651" y="2100"/>
                  <a:pt x="2653" y="2100"/>
                  <a:pt x="2654" y="2101"/>
                </a:cubicBezTo>
                <a:cubicBezTo>
                  <a:pt x="2656" y="2102"/>
                  <a:pt x="2656" y="2103"/>
                  <a:pt x="2657" y="2104"/>
                </a:cubicBezTo>
                <a:cubicBezTo>
                  <a:pt x="2657" y="2106"/>
                  <a:pt x="2659" y="2106"/>
                  <a:pt x="2660" y="2107"/>
                </a:cubicBezTo>
                <a:cubicBezTo>
                  <a:pt x="2661" y="2107"/>
                  <a:pt x="2661" y="2108"/>
                  <a:pt x="2661" y="2108"/>
                </a:cubicBezTo>
                <a:cubicBezTo>
                  <a:pt x="2662" y="2108"/>
                  <a:pt x="2663" y="2108"/>
                  <a:pt x="2663" y="2108"/>
                </a:cubicBezTo>
                <a:cubicBezTo>
                  <a:pt x="2664" y="2109"/>
                  <a:pt x="2664" y="2109"/>
                  <a:pt x="2664" y="2110"/>
                </a:cubicBezTo>
                <a:cubicBezTo>
                  <a:pt x="2665" y="2110"/>
                  <a:pt x="2666" y="2111"/>
                  <a:pt x="2666" y="2110"/>
                </a:cubicBezTo>
                <a:cubicBezTo>
                  <a:pt x="2666" y="2108"/>
                  <a:pt x="2664" y="2107"/>
                  <a:pt x="2664" y="2106"/>
                </a:cubicBezTo>
                <a:cubicBezTo>
                  <a:pt x="2663" y="2106"/>
                  <a:pt x="2663" y="2105"/>
                  <a:pt x="2663" y="2104"/>
                </a:cubicBezTo>
                <a:cubicBezTo>
                  <a:pt x="2662" y="2103"/>
                  <a:pt x="2662" y="2103"/>
                  <a:pt x="2661" y="2102"/>
                </a:cubicBezTo>
                <a:cubicBezTo>
                  <a:pt x="2660" y="2101"/>
                  <a:pt x="2660" y="2099"/>
                  <a:pt x="2659" y="2098"/>
                </a:cubicBezTo>
                <a:cubicBezTo>
                  <a:pt x="2658" y="2096"/>
                  <a:pt x="2657" y="2095"/>
                  <a:pt x="2656" y="2094"/>
                </a:cubicBezTo>
                <a:cubicBezTo>
                  <a:pt x="2656" y="2093"/>
                  <a:pt x="2656" y="2093"/>
                  <a:pt x="2656" y="2092"/>
                </a:cubicBezTo>
                <a:cubicBezTo>
                  <a:pt x="2656" y="2091"/>
                  <a:pt x="2656" y="2091"/>
                  <a:pt x="2656" y="2090"/>
                </a:cubicBezTo>
                <a:cubicBezTo>
                  <a:pt x="2657" y="2088"/>
                  <a:pt x="2655" y="2087"/>
                  <a:pt x="2656" y="2085"/>
                </a:cubicBezTo>
                <a:cubicBezTo>
                  <a:pt x="2656" y="2084"/>
                  <a:pt x="2657" y="2083"/>
                  <a:pt x="2658" y="2084"/>
                </a:cubicBezTo>
                <a:cubicBezTo>
                  <a:pt x="2660" y="2084"/>
                  <a:pt x="2661" y="2084"/>
                  <a:pt x="2662" y="2084"/>
                </a:cubicBezTo>
                <a:cubicBezTo>
                  <a:pt x="2664" y="2085"/>
                  <a:pt x="2666" y="2084"/>
                  <a:pt x="2668" y="2086"/>
                </a:cubicBezTo>
                <a:cubicBezTo>
                  <a:pt x="2668" y="2086"/>
                  <a:pt x="2668" y="2086"/>
                  <a:pt x="2669" y="2087"/>
                </a:cubicBezTo>
                <a:cubicBezTo>
                  <a:pt x="2670" y="2087"/>
                  <a:pt x="2671" y="2087"/>
                  <a:pt x="2671" y="2087"/>
                </a:cubicBezTo>
                <a:cubicBezTo>
                  <a:pt x="2672" y="2087"/>
                  <a:pt x="2675" y="2089"/>
                  <a:pt x="2675" y="2088"/>
                </a:cubicBezTo>
                <a:cubicBezTo>
                  <a:pt x="2676" y="2087"/>
                  <a:pt x="2674" y="2085"/>
                  <a:pt x="2673" y="2085"/>
                </a:cubicBezTo>
                <a:cubicBezTo>
                  <a:pt x="2672" y="2084"/>
                  <a:pt x="2671" y="2083"/>
                  <a:pt x="2670" y="2082"/>
                </a:cubicBezTo>
                <a:cubicBezTo>
                  <a:pt x="2669" y="2081"/>
                  <a:pt x="2667" y="2080"/>
                  <a:pt x="2666" y="2080"/>
                </a:cubicBezTo>
                <a:cubicBezTo>
                  <a:pt x="2665" y="2079"/>
                  <a:pt x="2663" y="2079"/>
                  <a:pt x="2663" y="2078"/>
                </a:cubicBezTo>
                <a:cubicBezTo>
                  <a:pt x="2663" y="2077"/>
                  <a:pt x="2664" y="2075"/>
                  <a:pt x="2665" y="2074"/>
                </a:cubicBezTo>
                <a:cubicBezTo>
                  <a:pt x="2666" y="2073"/>
                  <a:pt x="2668" y="2073"/>
                  <a:pt x="2669" y="2073"/>
                </a:cubicBezTo>
                <a:cubicBezTo>
                  <a:pt x="2671" y="2072"/>
                  <a:pt x="2671" y="2070"/>
                  <a:pt x="2672" y="2069"/>
                </a:cubicBezTo>
                <a:cubicBezTo>
                  <a:pt x="2672" y="2067"/>
                  <a:pt x="2673" y="2066"/>
                  <a:pt x="2672" y="2064"/>
                </a:cubicBezTo>
                <a:cubicBezTo>
                  <a:pt x="2672" y="2064"/>
                  <a:pt x="2672" y="2064"/>
                  <a:pt x="2672" y="2064"/>
                </a:cubicBezTo>
                <a:cubicBezTo>
                  <a:pt x="2672" y="2063"/>
                  <a:pt x="2672" y="2063"/>
                  <a:pt x="2672" y="2062"/>
                </a:cubicBezTo>
                <a:cubicBezTo>
                  <a:pt x="2672" y="2062"/>
                  <a:pt x="2670" y="2062"/>
                  <a:pt x="2670" y="2062"/>
                </a:cubicBezTo>
                <a:cubicBezTo>
                  <a:pt x="2669" y="2062"/>
                  <a:pt x="2668" y="2062"/>
                  <a:pt x="2668" y="2062"/>
                </a:cubicBezTo>
                <a:cubicBezTo>
                  <a:pt x="2667" y="2063"/>
                  <a:pt x="2666" y="2063"/>
                  <a:pt x="2666" y="2063"/>
                </a:cubicBezTo>
                <a:cubicBezTo>
                  <a:pt x="2664" y="2063"/>
                  <a:pt x="2663" y="2065"/>
                  <a:pt x="2662" y="2065"/>
                </a:cubicBezTo>
                <a:cubicBezTo>
                  <a:pt x="2661" y="2066"/>
                  <a:pt x="2661" y="2066"/>
                  <a:pt x="2660" y="2066"/>
                </a:cubicBezTo>
                <a:cubicBezTo>
                  <a:pt x="2659" y="2066"/>
                  <a:pt x="2658" y="2067"/>
                  <a:pt x="2659" y="2068"/>
                </a:cubicBezTo>
                <a:cubicBezTo>
                  <a:pt x="2659" y="2068"/>
                  <a:pt x="2660" y="2068"/>
                  <a:pt x="2661" y="2069"/>
                </a:cubicBezTo>
                <a:cubicBezTo>
                  <a:pt x="2661" y="2070"/>
                  <a:pt x="2661" y="2070"/>
                  <a:pt x="2660" y="2070"/>
                </a:cubicBezTo>
                <a:cubicBezTo>
                  <a:pt x="2659" y="2071"/>
                  <a:pt x="2657" y="2070"/>
                  <a:pt x="2656" y="2072"/>
                </a:cubicBezTo>
                <a:cubicBezTo>
                  <a:pt x="2656" y="2073"/>
                  <a:pt x="2656" y="2073"/>
                  <a:pt x="2656" y="2074"/>
                </a:cubicBezTo>
                <a:cubicBezTo>
                  <a:pt x="2656" y="2075"/>
                  <a:pt x="2655" y="2076"/>
                  <a:pt x="2655" y="2076"/>
                </a:cubicBezTo>
                <a:cubicBezTo>
                  <a:pt x="2653" y="2077"/>
                  <a:pt x="2652" y="2076"/>
                  <a:pt x="2652" y="2075"/>
                </a:cubicBezTo>
                <a:cubicBezTo>
                  <a:pt x="2652" y="2073"/>
                  <a:pt x="2652" y="2072"/>
                  <a:pt x="2653" y="2071"/>
                </a:cubicBezTo>
                <a:cubicBezTo>
                  <a:pt x="2655" y="2070"/>
                  <a:pt x="2657" y="2069"/>
                  <a:pt x="2657" y="2067"/>
                </a:cubicBezTo>
                <a:cubicBezTo>
                  <a:pt x="2658" y="2066"/>
                  <a:pt x="2658" y="2064"/>
                  <a:pt x="2658" y="2063"/>
                </a:cubicBezTo>
                <a:cubicBezTo>
                  <a:pt x="2658" y="2062"/>
                  <a:pt x="2658" y="2061"/>
                  <a:pt x="2657" y="2060"/>
                </a:cubicBezTo>
                <a:cubicBezTo>
                  <a:pt x="2657" y="2059"/>
                  <a:pt x="2657" y="2059"/>
                  <a:pt x="2657" y="2058"/>
                </a:cubicBezTo>
                <a:cubicBezTo>
                  <a:pt x="2657" y="2057"/>
                  <a:pt x="2655" y="2056"/>
                  <a:pt x="2655" y="2055"/>
                </a:cubicBezTo>
                <a:cubicBezTo>
                  <a:pt x="2656" y="2054"/>
                  <a:pt x="2656" y="2053"/>
                  <a:pt x="2656" y="2053"/>
                </a:cubicBezTo>
                <a:cubicBezTo>
                  <a:pt x="2657" y="2052"/>
                  <a:pt x="2658" y="2052"/>
                  <a:pt x="2658" y="2051"/>
                </a:cubicBezTo>
                <a:cubicBezTo>
                  <a:pt x="2659" y="2051"/>
                  <a:pt x="2659" y="2049"/>
                  <a:pt x="2658" y="2049"/>
                </a:cubicBezTo>
                <a:cubicBezTo>
                  <a:pt x="2657" y="2049"/>
                  <a:pt x="2657" y="2050"/>
                  <a:pt x="2656" y="2051"/>
                </a:cubicBezTo>
                <a:cubicBezTo>
                  <a:pt x="2654" y="2053"/>
                  <a:pt x="2651" y="2055"/>
                  <a:pt x="2650" y="2057"/>
                </a:cubicBezTo>
                <a:close/>
                <a:moveTo>
                  <a:pt x="2670" y="1425"/>
                </a:moveTo>
                <a:cubicBezTo>
                  <a:pt x="2670" y="1427"/>
                  <a:pt x="2672" y="1427"/>
                  <a:pt x="2672" y="1426"/>
                </a:cubicBezTo>
                <a:cubicBezTo>
                  <a:pt x="2673" y="1426"/>
                  <a:pt x="2673" y="1426"/>
                  <a:pt x="2674" y="1426"/>
                </a:cubicBezTo>
                <a:cubicBezTo>
                  <a:pt x="2675" y="1426"/>
                  <a:pt x="2675" y="1426"/>
                  <a:pt x="2675" y="1425"/>
                </a:cubicBezTo>
                <a:cubicBezTo>
                  <a:pt x="2674" y="1425"/>
                  <a:pt x="2674" y="1425"/>
                  <a:pt x="2674" y="1424"/>
                </a:cubicBezTo>
                <a:cubicBezTo>
                  <a:pt x="2673" y="1424"/>
                  <a:pt x="2674" y="1422"/>
                  <a:pt x="2673" y="1422"/>
                </a:cubicBezTo>
                <a:cubicBezTo>
                  <a:pt x="2672" y="1423"/>
                  <a:pt x="2670" y="1425"/>
                  <a:pt x="2670" y="1425"/>
                </a:cubicBezTo>
                <a:close/>
                <a:moveTo>
                  <a:pt x="2655" y="1379"/>
                </a:moveTo>
                <a:cubicBezTo>
                  <a:pt x="2655" y="1380"/>
                  <a:pt x="2656" y="1380"/>
                  <a:pt x="2656" y="1380"/>
                </a:cubicBezTo>
                <a:cubicBezTo>
                  <a:pt x="2657" y="1380"/>
                  <a:pt x="2657" y="1382"/>
                  <a:pt x="2658" y="1381"/>
                </a:cubicBezTo>
                <a:cubicBezTo>
                  <a:pt x="2659" y="1381"/>
                  <a:pt x="2658" y="1379"/>
                  <a:pt x="2658" y="1378"/>
                </a:cubicBezTo>
                <a:cubicBezTo>
                  <a:pt x="2658" y="1378"/>
                  <a:pt x="2658" y="1377"/>
                  <a:pt x="2657" y="1377"/>
                </a:cubicBezTo>
                <a:cubicBezTo>
                  <a:pt x="2657" y="1377"/>
                  <a:pt x="2657" y="1377"/>
                  <a:pt x="2656" y="1376"/>
                </a:cubicBezTo>
                <a:cubicBezTo>
                  <a:pt x="2656" y="1376"/>
                  <a:pt x="2656" y="1375"/>
                  <a:pt x="2655" y="1375"/>
                </a:cubicBezTo>
                <a:cubicBezTo>
                  <a:pt x="2654" y="1376"/>
                  <a:pt x="2655" y="1376"/>
                  <a:pt x="2655" y="1377"/>
                </a:cubicBezTo>
                <a:cubicBezTo>
                  <a:pt x="2655" y="1377"/>
                  <a:pt x="2654" y="1379"/>
                  <a:pt x="2655" y="1379"/>
                </a:cubicBezTo>
                <a:close/>
                <a:moveTo>
                  <a:pt x="2671" y="1375"/>
                </a:moveTo>
                <a:cubicBezTo>
                  <a:pt x="2671" y="1375"/>
                  <a:pt x="2671" y="1375"/>
                  <a:pt x="2670" y="1375"/>
                </a:cubicBezTo>
                <a:cubicBezTo>
                  <a:pt x="2670" y="1375"/>
                  <a:pt x="2669" y="1375"/>
                  <a:pt x="2669" y="1375"/>
                </a:cubicBezTo>
                <a:cubicBezTo>
                  <a:pt x="2668" y="1375"/>
                  <a:pt x="2669" y="1376"/>
                  <a:pt x="2668" y="1376"/>
                </a:cubicBezTo>
                <a:cubicBezTo>
                  <a:pt x="2668" y="1377"/>
                  <a:pt x="2667" y="1376"/>
                  <a:pt x="2667" y="1377"/>
                </a:cubicBezTo>
                <a:cubicBezTo>
                  <a:pt x="2667" y="1378"/>
                  <a:pt x="2667" y="1378"/>
                  <a:pt x="2668" y="1379"/>
                </a:cubicBezTo>
                <a:cubicBezTo>
                  <a:pt x="2668" y="1379"/>
                  <a:pt x="2668" y="1379"/>
                  <a:pt x="2668" y="1379"/>
                </a:cubicBezTo>
                <a:cubicBezTo>
                  <a:pt x="2669" y="1379"/>
                  <a:pt x="2669" y="1380"/>
                  <a:pt x="2669" y="1380"/>
                </a:cubicBezTo>
                <a:cubicBezTo>
                  <a:pt x="2670" y="1380"/>
                  <a:pt x="2670" y="1380"/>
                  <a:pt x="2670" y="1380"/>
                </a:cubicBezTo>
                <a:cubicBezTo>
                  <a:pt x="2670" y="1379"/>
                  <a:pt x="2670" y="1378"/>
                  <a:pt x="2670" y="1378"/>
                </a:cubicBezTo>
                <a:cubicBezTo>
                  <a:pt x="2671" y="1377"/>
                  <a:pt x="2672" y="1377"/>
                  <a:pt x="2672" y="1376"/>
                </a:cubicBezTo>
                <a:cubicBezTo>
                  <a:pt x="2672" y="1375"/>
                  <a:pt x="2672" y="1374"/>
                  <a:pt x="2671" y="1375"/>
                </a:cubicBezTo>
                <a:close/>
                <a:moveTo>
                  <a:pt x="2693" y="1400"/>
                </a:moveTo>
                <a:cubicBezTo>
                  <a:pt x="2692" y="1399"/>
                  <a:pt x="2691" y="1400"/>
                  <a:pt x="2691" y="1401"/>
                </a:cubicBezTo>
                <a:cubicBezTo>
                  <a:pt x="2691" y="1401"/>
                  <a:pt x="2693" y="1401"/>
                  <a:pt x="2693" y="1400"/>
                </a:cubicBezTo>
                <a:close/>
                <a:moveTo>
                  <a:pt x="2698" y="1435"/>
                </a:moveTo>
                <a:cubicBezTo>
                  <a:pt x="2699" y="1435"/>
                  <a:pt x="2699" y="1434"/>
                  <a:pt x="2699" y="1433"/>
                </a:cubicBezTo>
                <a:cubicBezTo>
                  <a:pt x="2700" y="1433"/>
                  <a:pt x="2700" y="1433"/>
                  <a:pt x="2701" y="1432"/>
                </a:cubicBezTo>
                <a:cubicBezTo>
                  <a:pt x="2701" y="1432"/>
                  <a:pt x="2701" y="1431"/>
                  <a:pt x="2701" y="1430"/>
                </a:cubicBezTo>
                <a:cubicBezTo>
                  <a:pt x="2700" y="1429"/>
                  <a:pt x="2701" y="1429"/>
                  <a:pt x="2700" y="1428"/>
                </a:cubicBezTo>
                <a:cubicBezTo>
                  <a:pt x="2699" y="1428"/>
                  <a:pt x="2697" y="1428"/>
                  <a:pt x="2697" y="1430"/>
                </a:cubicBezTo>
                <a:cubicBezTo>
                  <a:pt x="2697" y="1430"/>
                  <a:pt x="2698" y="1431"/>
                  <a:pt x="2698" y="1432"/>
                </a:cubicBezTo>
                <a:cubicBezTo>
                  <a:pt x="2698" y="1432"/>
                  <a:pt x="2697" y="1436"/>
                  <a:pt x="2698" y="1435"/>
                </a:cubicBezTo>
                <a:close/>
                <a:moveTo>
                  <a:pt x="2788" y="1397"/>
                </a:moveTo>
                <a:cubicBezTo>
                  <a:pt x="2788" y="1396"/>
                  <a:pt x="2787" y="1394"/>
                  <a:pt x="2788" y="1393"/>
                </a:cubicBezTo>
                <a:cubicBezTo>
                  <a:pt x="2788" y="1392"/>
                  <a:pt x="2789" y="1392"/>
                  <a:pt x="2789" y="1391"/>
                </a:cubicBezTo>
                <a:cubicBezTo>
                  <a:pt x="2789" y="1390"/>
                  <a:pt x="2788" y="1390"/>
                  <a:pt x="2787" y="1391"/>
                </a:cubicBezTo>
                <a:cubicBezTo>
                  <a:pt x="2787" y="1391"/>
                  <a:pt x="2787" y="1391"/>
                  <a:pt x="2786" y="1392"/>
                </a:cubicBezTo>
                <a:cubicBezTo>
                  <a:pt x="2785" y="1392"/>
                  <a:pt x="2784" y="1391"/>
                  <a:pt x="2784" y="1391"/>
                </a:cubicBezTo>
                <a:cubicBezTo>
                  <a:pt x="2782" y="1390"/>
                  <a:pt x="2781" y="1390"/>
                  <a:pt x="2779" y="1390"/>
                </a:cubicBezTo>
                <a:cubicBezTo>
                  <a:pt x="2778" y="1389"/>
                  <a:pt x="2776" y="1387"/>
                  <a:pt x="2774" y="1388"/>
                </a:cubicBezTo>
                <a:cubicBezTo>
                  <a:pt x="2773" y="1388"/>
                  <a:pt x="2772" y="1390"/>
                  <a:pt x="2770" y="1390"/>
                </a:cubicBezTo>
                <a:cubicBezTo>
                  <a:pt x="2769" y="1390"/>
                  <a:pt x="2769" y="1389"/>
                  <a:pt x="2768" y="1390"/>
                </a:cubicBezTo>
                <a:cubicBezTo>
                  <a:pt x="2767" y="1390"/>
                  <a:pt x="2768" y="1391"/>
                  <a:pt x="2768" y="1391"/>
                </a:cubicBezTo>
                <a:cubicBezTo>
                  <a:pt x="2769" y="1392"/>
                  <a:pt x="2770" y="1392"/>
                  <a:pt x="2770" y="1393"/>
                </a:cubicBezTo>
                <a:cubicBezTo>
                  <a:pt x="2769" y="1394"/>
                  <a:pt x="2768" y="1393"/>
                  <a:pt x="2768" y="1394"/>
                </a:cubicBezTo>
                <a:cubicBezTo>
                  <a:pt x="2767" y="1395"/>
                  <a:pt x="2766" y="1396"/>
                  <a:pt x="2765" y="1396"/>
                </a:cubicBezTo>
                <a:cubicBezTo>
                  <a:pt x="2764" y="1396"/>
                  <a:pt x="2763" y="1396"/>
                  <a:pt x="2763" y="1397"/>
                </a:cubicBezTo>
                <a:cubicBezTo>
                  <a:pt x="2762" y="1397"/>
                  <a:pt x="2761" y="1398"/>
                  <a:pt x="2760" y="1398"/>
                </a:cubicBezTo>
                <a:cubicBezTo>
                  <a:pt x="2759" y="1398"/>
                  <a:pt x="2759" y="1397"/>
                  <a:pt x="2758" y="1397"/>
                </a:cubicBezTo>
                <a:cubicBezTo>
                  <a:pt x="2757" y="1396"/>
                  <a:pt x="2757" y="1397"/>
                  <a:pt x="2756" y="1396"/>
                </a:cubicBezTo>
                <a:cubicBezTo>
                  <a:pt x="2756" y="1395"/>
                  <a:pt x="2756" y="1395"/>
                  <a:pt x="2756" y="1394"/>
                </a:cubicBezTo>
                <a:cubicBezTo>
                  <a:pt x="2754" y="1392"/>
                  <a:pt x="2754" y="1394"/>
                  <a:pt x="2753" y="1395"/>
                </a:cubicBezTo>
                <a:cubicBezTo>
                  <a:pt x="2753" y="1396"/>
                  <a:pt x="2752" y="1396"/>
                  <a:pt x="2751" y="1397"/>
                </a:cubicBezTo>
                <a:cubicBezTo>
                  <a:pt x="2751" y="1397"/>
                  <a:pt x="2751" y="1398"/>
                  <a:pt x="2751" y="1399"/>
                </a:cubicBezTo>
                <a:cubicBezTo>
                  <a:pt x="2751" y="1401"/>
                  <a:pt x="2749" y="1401"/>
                  <a:pt x="2748" y="1402"/>
                </a:cubicBezTo>
                <a:cubicBezTo>
                  <a:pt x="2747" y="1403"/>
                  <a:pt x="2745" y="1404"/>
                  <a:pt x="2744" y="1405"/>
                </a:cubicBezTo>
                <a:cubicBezTo>
                  <a:pt x="2743" y="1406"/>
                  <a:pt x="2742" y="1407"/>
                  <a:pt x="2741" y="1408"/>
                </a:cubicBezTo>
                <a:cubicBezTo>
                  <a:pt x="2740" y="1409"/>
                  <a:pt x="2738" y="1409"/>
                  <a:pt x="2738" y="1411"/>
                </a:cubicBezTo>
                <a:cubicBezTo>
                  <a:pt x="2740" y="1411"/>
                  <a:pt x="2742" y="1406"/>
                  <a:pt x="2744" y="1408"/>
                </a:cubicBezTo>
                <a:cubicBezTo>
                  <a:pt x="2744" y="1409"/>
                  <a:pt x="2744" y="1410"/>
                  <a:pt x="2744" y="1410"/>
                </a:cubicBezTo>
                <a:cubicBezTo>
                  <a:pt x="2744" y="1411"/>
                  <a:pt x="2745" y="1411"/>
                  <a:pt x="2745" y="1412"/>
                </a:cubicBezTo>
                <a:cubicBezTo>
                  <a:pt x="2745" y="1412"/>
                  <a:pt x="2745" y="1413"/>
                  <a:pt x="2745" y="1413"/>
                </a:cubicBezTo>
                <a:cubicBezTo>
                  <a:pt x="2745" y="1413"/>
                  <a:pt x="2745" y="1414"/>
                  <a:pt x="2745" y="1414"/>
                </a:cubicBezTo>
                <a:cubicBezTo>
                  <a:pt x="2746" y="1415"/>
                  <a:pt x="2745" y="1416"/>
                  <a:pt x="2745" y="1416"/>
                </a:cubicBezTo>
                <a:cubicBezTo>
                  <a:pt x="2745" y="1417"/>
                  <a:pt x="2746" y="1417"/>
                  <a:pt x="2746" y="1418"/>
                </a:cubicBezTo>
                <a:cubicBezTo>
                  <a:pt x="2746" y="1419"/>
                  <a:pt x="2746" y="1420"/>
                  <a:pt x="2746" y="1420"/>
                </a:cubicBezTo>
                <a:cubicBezTo>
                  <a:pt x="2747" y="1421"/>
                  <a:pt x="2747" y="1420"/>
                  <a:pt x="2748" y="1420"/>
                </a:cubicBezTo>
                <a:cubicBezTo>
                  <a:pt x="2749" y="1420"/>
                  <a:pt x="2749" y="1421"/>
                  <a:pt x="2750" y="1422"/>
                </a:cubicBezTo>
                <a:cubicBezTo>
                  <a:pt x="2750" y="1424"/>
                  <a:pt x="2752" y="1422"/>
                  <a:pt x="2753" y="1423"/>
                </a:cubicBezTo>
                <a:cubicBezTo>
                  <a:pt x="2754" y="1424"/>
                  <a:pt x="2754" y="1424"/>
                  <a:pt x="2755" y="1425"/>
                </a:cubicBezTo>
                <a:cubicBezTo>
                  <a:pt x="2756" y="1425"/>
                  <a:pt x="2756" y="1424"/>
                  <a:pt x="2756" y="1424"/>
                </a:cubicBezTo>
                <a:cubicBezTo>
                  <a:pt x="2756" y="1423"/>
                  <a:pt x="2756" y="1422"/>
                  <a:pt x="2756" y="1421"/>
                </a:cubicBezTo>
                <a:cubicBezTo>
                  <a:pt x="2756" y="1420"/>
                  <a:pt x="2756" y="1420"/>
                  <a:pt x="2756" y="1419"/>
                </a:cubicBezTo>
                <a:cubicBezTo>
                  <a:pt x="2757" y="1418"/>
                  <a:pt x="2758" y="1416"/>
                  <a:pt x="2759" y="1415"/>
                </a:cubicBezTo>
                <a:cubicBezTo>
                  <a:pt x="2760" y="1414"/>
                  <a:pt x="2762" y="1413"/>
                  <a:pt x="2763" y="1412"/>
                </a:cubicBezTo>
                <a:cubicBezTo>
                  <a:pt x="2764" y="1412"/>
                  <a:pt x="2765" y="1411"/>
                  <a:pt x="2765" y="1411"/>
                </a:cubicBezTo>
                <a:cubicBezTo>
                  <a:pt x="2766" y="1410"/>
                  <a:pt x="2766" y="1409"/>
                  <a:pt x="2766" y="1409"/>
                </a:cubicBezTo>
                <a:cubicBezTo>
                  <a:pt x="2768" y="1407"/>
                  <a:pt x="2770" y="1406"/>
                  <a:pt x="2772" y="1407"/>
                </a:cubicBezTo>
                <a:cubicBezTo>
                  <a:pt x="2774" y="1407"/>
                  <a:pt x="2774" y="1408"/>
                  <a:pt x="2775" y="1409"/>
                </a:cubicBezTo>
                <a:cubicBezTo>
                  <a:pt x="2776" y="1409"/>
                  <a:pt x="2777" y="1409"/>
                  <a:pt x="2777" y="1410"/>
                </a:cubicBezTo>
                <a:cubicBezTo>
                  <a:pt x="2778" y="1410"/>
                  <a:pt x="2778" y="1411"/>
                  <a:pt x="2778" y="1412"/>
                </a:cubicBezTo>
                <a:cubicBezTo>
                  <a:pt x="2778" y="1413"/>
                  <a:pt x="2779" y="1413"/>
                  <a:pt x="2780" y="1412"/>
                </a:cubicBezTo>
                <a:cubicBezTo>
                  <a:pt x="2780" y="1412"/>
                  <a:pt x="2780" y="1411"/>
                  <a:pt x="2780" y="1410"/>
                </a:cubicBezTo>
                <a:cubicBezTo>
                  <a:pt x="2780" y="1408"/>
                  <a:pt x="2781" y="1408"/>
                  <a:pt x="2782" y="1406"/>
                </a:cubicBezTo>
                <a:cubicBezTo>
                  <a:pt x="2783" y="1405"/>
                  <a:pt x="2785" y="1404"/>
                  <a:pt x="2786" y="1403"/>
                </a:cubicBezTo>
                <a:cubicBezTo>
                  <a:pt x="2786" y="1402"/>
                  <a:pt x="2788" y="1401"/>
                  <a:pt x="2789" y="1400"/>
                </a:cubicBezTo>
                <a:cubicBezTo>
                  <a:pt x="2790" y="1400"/>
                  <a:pt x="2790" y="1399"/>
                  <a:pt x="2790" y="1399"/>
                </a:cubicBezTo>
                <a:cubicBezTo>
                  <a:pt x="2790" y="1397"/>
                  <a:pt x="2789" y="1398"/>
                  <a:pt x="2788" y="1397"/>
                </a:cubicBezTo>
                <a:close/>
                <a:moveTo>
                  <a:pt x="2736" y="1418"/>
                </a:moveTo>
                <a:cubicBezTo>
                  <a:pt x="2736" y="1418"/>
                  <a:pt x="2736" y="1417"/>
                  <a:pt x="2736" y="1416"/>
                </a:cubicBezTo>
                <a:cubicBezTo>
                  <a:pt x="2736" y="1414"/>
                  <a:pt x="2735" y="1413"/>
                  <a:pt x="2734" y="1413"/>
                </a:cubicBezTo>
                <a:cubicBezTo>
                  <a:pt x="2733" y="1413"/>
                  <a:pt x="2732" y="1413"/>
                  <a:pt x="2731" y="1413"/>
                </a:cubicBezTo>
                <a:cubicBezTo>
                  <a:pt x="2730" y="1413"/>
                  <a:pt x="2730" y="1412"/>
                  <a:pt x="2729" y="1412"/>
                </a:cubicBezTo>
                <a:cubicBezTo>
                  <a:pt x="2729" y="1411"/>
                  <a:pt x="2728" y="1412"/>
                  <a:pt x="2728" y="1411"/>
                </a:cubicBezTo>
                <a:cubicBezTo>
                  <a:pt x="2728" y="1409"/>
                  <a:pt x="2729" y="1410"/>
                  <a:pt x="2729" y="1409"/>
                </a:cubicBezTo>
                <a:cubicBezTo>
                  <a:pt x="2730" y="1409"/>
                  <a:pt x="2730" y="1408"/>
                  <a:pt x="2730" y="1408"/>
                </a:cubicBezTo>
                <a:cubicBezTo>
                  <a:pt x="2730" y="1407"/>
                  <a:pt x="2730" y="1406"/>
                  <a:pt x="2730" y="1405"/>
                </a:cubicBezTo>
                <a:cubicBezTo>
                  <a:pt x="2730" y="1404"/>
                  <a:pt x="2730" y="1402"/>
                  <a:pt x="2728" y="1403"/>
                </a:cubicBezTo>
                <a:cubicBezTo>
                  <a:pt x="2726" y="1403"/>
                  <a:pt x="2726" y="1405"/>
                  <a:pt x="2725" y="1405"/>
                </a:cubicBezTo>
                <a:cubicBezTo>
                  <a:pt x="2724" y="1406"/>
                  <a:pt x="2722" y="1406"/>
                  <a:pt x="2721" y="1405"/>
                </a:cubicBezTo>
                <a:cubicBezTo>
                  <a:pt x="2720" y="1404"/>
                  <a:pt x="2720" y="1403"/>
                  <a:pt x="2720" y="1403"/>
                </a:cubicBezTo>
                <a:cubicBezTo>
                  <a:pt x="2719" y="1402"/>
                  <a:pt x="2718" y="1403"/>
                  <a:pt x="2718" y="1402"/>
                </a:cubicBezTo>
                <a:cubicBezTo>
                  <a:pt x="2716" y="1401"/>
                  <a:pt x="2717" y="1399"/>
                  <a:pt x="2716" y="1398"/>
                </a:cubicBezTo>
                <a:cubicBezTo>
                  <a:pt x="2716" y="1398"/>
                  <a:pt x="2715" y="1398"/>
                  <a:pt x="2714" y="1398"/>
                </a:cubicBezTo>
                <a:cubicBezTo>
                  <a:pt x="2713" y="1398"/>
                  <a:pt x="2713" y="1398"/>
                  <a:pt x="2712" y="1398"/>
                </a:cubicBezTo>
                <a:cubicBezTo>
                  <a:pt x="2711" y="1398"/>
                  <a:pt x="2711" y="1398"/>
                  <a:pt x="2710" y="1398"/>
                </a:cubicBezTo>
                <a:cubicBezTo>
                  <a:pt x="2709" y="1398"/>
                  <a:pt x="2708" y="1399"/>
                  <a:pt x="2707" y="1399"/>
                </a:cubicBezTo>
                <a:cubicBezTo>
                  <a:pt x="2706" y="1400"/>
                  <a:pt x="2707" y="1400"/>
                  <a:pt x="2706" y="1401"/>
                </a:cubicBezTo>
                <a:cubicBezTo>
                  <a:pt x="2706" y="1402"/>
                  <a:pt x="2705" y="1402"/>
                  <a:pt x="2705" y="1402"/>
                </a:cubicBezTo>
                <a:cubicBezTo>
                  <a:pt x="2704" y="1402"/>
                  <a:pt x="2703" y="1403"/>
                  <a:pt x="2703" y="1403"/>
                </a:cubicBezTo>
                <a:cubicBezTo>
                  <a:pt x="2702" y="1403"/>
                  <a:pt x="2701" y="1403"/>
                  <a:pt x="2700" y="1404"/>
                </a:cubicBezTo>
                <a:cubicBezTo>
                  <a:pt x="2699" y="1404"/>
                  <a:pt x="2699" y="1406"/>
                  <a:pt x="2698" y="1407"/>
                </a:cubicBezTo>
                <a:cubicBezTo>
                  <a:pt x="2697" y="1407"/>
                  <a:pt x="2696" y="1407"/>
                  <a:pt x="2696" y="1407"/>
                </a:cubicBezTo>
                <a:cubicBezTo>
                  <a:pt x="2695" y="1406"/>
                  <a:pt x="2695" y="1405"/>
                  <a:pt x="2694" y="1406"/>
                </a:cubicBezTo>
                <a:cubicBezTo>
                  <a:pt x="2693" y="1406"/>
                  <a:pt x="2694" y="1409"/>
                  <a:pt x="2693" y="1410"/>
                </a:cubicBezTo>
                <a:cubicBezTo>
                  <a:pt x="2693" y="1411"/>
                  <a:pt x="2692" y="1411"/>
                  <a:pt x="2692" y="1411"/>
                </a:cubicBezTo>
                <a:cubicBezTo>
                  <a:pt x="2691" y="1411"/>
                  <a:pt x="2691" y="1410"/>
                  <a:pt x="2690" y="1410"/>
                </a:cubicBezTo>
                <a:cubicBezTo>
                  <a:pt x="2688" y="1408"/>
                  <a:pt x="2689" y="1411"/>
                  <a:pt x="2689" y="1412"/>
                </a:cubicBezTo>
                <a:cubicBezTo>
                  <a:pt x="2689" y="1413"/>
                  <a:pt x="2689" y="1414"/>
                  <a:pt x="2690" y="1414"/>
                </a:cubicBezTo>
                <a:cubicBezTo>
                  <a:pt x="2690" y="1415"/>
                  <a:pt x="2691" y="1415"/>
                  <a:pt x="2691" y="1416"/>
                </a:cubicBezTo>
                <a:cubicBezTo>
                  <a:pt x="2691" y="1417"/>
                  <a:pt x="2690" y="1417"/>
                  <a:pt x="2690" y="1418"/>
                </a:cubicBezTo>
                <a:cubicBezTo>
                  <a:pt x="2690" y="1418"/>
                  <a:pt x="2690" y="1419"/>
                  <a:pt x="2690" y="1420"/>
                </a:cubicBezTo>
                <a:cubicBezTo>
                  <a:pt x="2691" y="1420"/>
                  <a:pt x="2691" y="1420"/>
                  <a:pt x="2691" y="1421"/>
                </a:cubicBezTo>
                <a:cubicBezTo>
                  <a:pt x="2692" y="1422"/>
                  <a:pt x="2692" y="1423"/>
                  <a:pt x="2693" y="1423"/>
                </a:cubicBezTo>
                <a:cubicBezTo>
                  <a:pt x="2693" y="1424"/>
                  <a:pt x="2694" y="1424"/>
                  <a:pt x="2694" y="1424"/>
                </a:cubicBezTo>
                <a:cubicBezTo>
                  <a:pt x="2694" y="1425"/>
                  <a:pt x="2693" y="1426"/>
                  <a:pt x="2693" y="1427"/>
                </a:cubicBezTo>
                <a:cubicBezTo>
                  <a:pt x="2694" y="1427"/>
                  <a:pt x="2694" y="1425"/>
                  <a:pt x="2695" y="1425"/>
                </a:cubicBezTo>
                <a:cubicBezTo>
                  <a:pt x="2696" y="1425"/>
                  <a:pt x="2696" y="1425"/>
                  <a:pt x="2697" y="1425"/>
                </a:cubicBezTo>
                <a:cubicBezTo>
                  <a:pt x="2698" y="1425"/>
                  <a:pt x="2698" y="1424"/>
                  <a:pt x="2699" y="1424"/>
                </a:cubicBezTo>
                <a:cubicBezTo>
                  <a:pt x="2699" y="1424"/>
                  <a:pt x="2702" y="1423"/>
                  <a:pt x="2701" y="1425"/>
                </a:cubicBezTo>
                <a:cubicBezTo>
                  <a:pt x="2701" y="1425"/>
                  <a:pt x="2700" y="1425"/>
                  <a:pt x="2700" y="1426"/>
                </a:cubicBezTo>
                <a:cubicBezTo>
                  <a:pt x="2699" y="1426"/>
                  <a:pt x="2700" y="1427"/>
                  <a:pt x="2700" y="1427"/>
                </a:cubicBezTo>
                <a:cubicBezTo>
                  <a:pt x="2701" y="1425"/>
                  <a:pt x="2703" y="1427"/>
                  <a:pt x="2703" y="1425"/>
                </a:cubicBezTo>
                <a:cubicBezTo>
                  <a:pt x="2703" y="1424"/>
                  <a:pt x="2703" y="1423"/>
                  <a:pt x="2702" y="1423"/>
                </a:cubicBezTo>
                <a:cubicBezTo>
                  <a:pt x="2702" y="1422"/>
                  <a:pt x="2701" y="1423"/>
                  <a:pt x="2700" y="1422"/>
                </a:cubicBezTo>
                <a:cubicBezTo>
                  <a:pt x="2699" y="1421"/>
                  <a:pt x="2702" y="1420"/>
                  <a:pt x="2701" y="1419"/>
                </a:cubicBezTo>
                <a:cubicBezTo>
                  <a:pt x="2701" y="1418"/>
                  <a:pt x="2700" y="1418"/>
                  <a:pt x="2700" y="1417"/>
                </a:cubicBezTo>
                <a:cubicBezTo>
                  <a:pt x="2700" y="1417"/>
                  <a:pt x="2701" y="1417"/>
                  <a:pt x="2701" y="1416"/>
                </a:cubicBezTo>
                <a:cubicBezTo>
                  <a:pt x="2701" y="1416"/>
                  <a:pt x="2701" y="1416"/>
                  <a:pt x="2701" y="1415"/>
                </a:cubicBezTo>
                <a:cubicBezTo>
                  <a:pt x="2701" y="1415"/>
                  <a:pt x="2701" y="1414"/>
                  <a:pt x="2702" y="1414"/>
                </a:cubicBezTo>
                <a:cubicBezTo>
                  <a:pt x="2703" y="1414"/>
                  <a:pt x="2703" y="1415"/>
                  <a:pt x="2704" y="1415"/>
                </a:cubicBezTo>
                <a:cubicBezTo>
                  <a:pt x="2704" y="1416"/>
                  <a:pt x="2704" y="1416"/>
                  <a:pt x="2704" y="1416"/>
                </a:cubicBezTo>
                <a:cubicBezTo>
                  <a:pt x="2704" y="1416"/>
                  <a:pt x="2705" y="1416"/>
                  <a:pt x="2705" y="1417"/>
                </a:cubicBezTo>
                <a:cubicBezTo>
                  <a:pt x="2705" y="1417"/>
                  <a:pt x="2706" y="1418"/>
                  <a:pt x="2706" y="1418"/>
                </a:cubicBezTo>
                <a:cubicBezTo>
                  <a:pt x="2706" y="1419"/>
                  <a:pt x="2706" y="1419"/>
                  <a:pt x="2707" y="1420"/>
                </a:cubicBezTo>
                <a:cubicBezTo>
                  <a:pt x="2707" y="1421"/>
                  <a:pt x="2707" y="1421"/>
                  <a:pt x="2707" y="1422"/>
                </a:cubicBezTo>
                <a:cubicBezTo>
                  <a:pt x="2708" y="1422"/>
                  <a:pt x="2709" y="1423"/>
                  <a:pt x="2708" y="1424"/>
                </a:cubicBezTo>
                <a:cubicBezTo>
                  <a:pt x="2707" y="1425"/>
                  <a:pt x="2706" y="1426"/>
                  <a:pt x="2708" y="1426"/>
                </a:cubicBezTo>
                <a:cubicBezTo>
                  <a:pt x="2710" y="1426"/>
                  <a:pt x="2710" y="1426"/>
                  <a:pt x="2709" y="1428"/>
                </a:cubicBezTo>
                <a:cubicBezTo>
                  <a:pt x="2708" y="1428"/>
                  <a:pt x="2708" y="1429"/>
                  <a:pt x="2708" y="1429"/>
                </a:cubicBezTo>
                <a:cubicBezTo>
                  <a:pt x="2708" y="1430"/>
                  <a:pt x="2708" y="1431"/>
                  <a:pt x="2707" y="1431"/>
                </a:cubicBezTo>
                <a:cubicBezTo>
                  <a:pt x="2707" y="1432"/>
                  <a:pt x="2706" y="1432"/>
                  <a:pt x="2706" y="1433"/>
                </a:cubicBezTo>
                <a:cubicBezTo>
                  <a:pt x="2705" y="1433"/>
                  <a:pt x="2705" y="1434"/>
                  <a:pt x="2705" y="1434"/>
                </a:cubicBezTo>
                <a:cubicBezTo>
                  <a:pt x="2704" y="1436"/>
                  <a:pt x="2704" y="1437"/>
                  <a:pt x="2702" y="1437"/>
                </a:cubicBezTo>
                <a:cubicBezTo>
                  <a:pt x="2700" y="1439"/>
                  <a:pt x="2700" y="1441"/>
                  <a:pt x="2700" y="1444"/>
                </a:cubicBezTo>
                <a:cubicBezTo>
                  <a:pt x="2700" y="1445"/>
                  <a:pt x="2701" y="1445"/>
                  <a:pt x="2701" y="1446"/>
                </a:cubicBezTo>
                <a:cubicBezTo>
                  <a:pt x="2702" y="1447"/>
                  <a:pt x="2702" y="1448"/>
                  <a:pt x="2702" y="1449"/>
                </a:cubicBezTo>
                <a:cubicBezTo>
                  <a:pt x="2702" y="1450"/>
                  <a:pt x="2703" y="1451"/>
                  <a:pt x="2703" y="1452"/>
                </a:cubicBezTo>
                <a:cubicBezTo>
                  <a:pt x="2702" y="1455"/>
                  <a:pt x="2701" y="1451"/>
                  <a:pt x="2700" y="1452"/>
                </a:cubicBezTo>
                <a:cubicBezTo>
                  <a:pt x="2699" y="1454"/>
                  <a:pt x="2701" y="1455"/>
                  <a:pt x="2702" y="1455"/>
                </a:cubicBezTo>
                <a:cubicBezTo>
                  <a:pt x="2703" y="1456"/>
                  <a:pt x="2704" y="1456"/>
                  <a:pt x="2704" y="1456"/>
                </a:cubicBezTo>
                <a:cubicBezTo>
                  <a:pt x="2705" y="1457"/>
                  <a:pt x="2706" y="1456"/>
                  <a:pt x="2706" y="1457"/>
                </a:cubicBezTo>
                <a:cubicBezTo>
                  <a:pt x="2707" y="1457"/>
                  <a:pt x="2707" y="1458"/>
                  <a:pt x="2708" y="1458"/>
                </a:cubicBezTo>
                <a:cubicBezTo>
                  <a:pt x="2709" y="1460"/>
                  <a:pt x="2710" y="1456"/>
                  <a:pt x="2710" y="1455"/>
                </a:cubicBezTo>
                <a:cubicBezTo>
                  <a:pt x="2709" y="1454"/>
                  <a:pt x="2709" y="1454"/>
                  <a:pt x="2708" y="1454"/>
                </a:cubicBezTo>
                <a:cubicBezTo>
                  <a:pt x="2708" y="1453"/>
                  <a:pt x="2708" y="1453"/>
                  <a:pt x="2708" y="1452"/>
                </a:cubicBezTo>
                <a:cubicBezTo>
                  <a:pt x="2707" y="1451"/>
                  <a:pt x="2708" y="1449"/>
                  <a:pt x="2709" y="1448"/>
                </a:cubicBezTo>
                <a:cubicBezTo>
                  <a:pt x="2709" y="1448"/>
                  <a:pt x="2710" y="1448"/>
                  <a:pt x="2710" y="1447"/>
                </a:cubicBezTo>
                <a:cubicBezTo>
                  <a:pt x="2711" y="1447"/>
                  <a:pt x="2710" y="1446"/>
                  <a:pt x="2711" y="1446"/>
                </a:cubicBezTo>
                <a:cubicBezTo>
                  <a:pt x="2712" y="1445"/>
                  <a:pt x="2713" y="1448"/>
                  <a:pt x="2712" y="1449"/>
                </a:cubicBezTo>
                <a:cubicBezTo>
                  <a:pt x="2712" y="1449"/>
                  <a:pt x="2711" y="1449"/>
                  <a:pt x="2711" y="1450"/>
                </a:cubicBezTo>
                <a:cubicBezTo>
                  <a:pt x="2711" y="1451"/>
                  <a:pt x="2712" y="1452"/>
                  <a:pt x="2712" y="1452"/>
                </a:cubicBezTo>
                <a:cubicBezTo>
                  <a:pt x="2712" y="1454"/>
                  <a:pt x="2712" y="1456"/>
                  <a:pt x="2712" y="1457"/>
                </a:cubicBezTo>
                <a:cubicBezTo>
                  <a:pt x="2712" y="1458"/>
                  <a:pt x="2712" y="1459"/>
                  <a:pt x="2711" y="1459"/>
                </a:cubicBezTo>
                <a:cubicBezTo>
                  <a:pt x="2711" y="1460"/>
                  <a:pt x="2710" y="1460"/>
                  <a:pt x="2711" y="1461"/>
                </a:cubicBezTo>
                <a:cubicBezTo>
                  <a:pt x="2712" y="1461"/>
                  <a:pt x="2712" y="1460"/>
                  <a:pt x="2713" y="1459"/>
                </a:cubicBezTo>
                <a:cubicBezTo>
                  <a:pt x="2713" y="1459"/>
                  <a:pt x="2714" y="1459"/>
                  <a:pt x="2715" y="1458"/>
                </a:cubicBezTo>
                <a:cubicBezTo>
                  <a:pt x="2716" y="1458"/>
                  <a:pt x="2717" y="1457"/>
                  <a:pt x="2718" y="1457"/>
                </a:cubicBezTo>
                <a:cubicBezTo>
                  <a:pt x="2720" y="1456"/>
                  <a:pt x="2719" y="1455"/>
                  <a:pt x="2719" y="1454"/>
                </a:cubicBezTo>
                <a:cubicBezTo>
                  <a:pt x="2719" y="1451"/>
                  <a:pt x="2720" y="1452"/>
                  <a:pt x="2722" y="1452"/>
                </a:cubicBezTo>
                <a:cubicBezTo>
                  <a:pt x="2723" y="1452"/>
                  <a:pt x="2724" y="1453"/>
                  <a:pt x="2724" y="1452"/>
                </a:cubicBezTo>
                <a:cubicBezTo>
                  <a:pt x="2725" y="1450"/>
                  <a:pt x="2726" y="1448"/>
                  <a:pt x="2726" y="1447"/>
                </a:cubicBezTo>
                <a:cubicBezTo>
                  <a:pt x="2726" y="1445"/>
                  <a:pt x="2727" y="1444"/>
                  <a:pt x="2727" y="1442"/>
                </a:cubicBezTo>
                <a:cubicBezTo>
                  <a:pt x="2728" y="1441"/>
                  <a:pt x="2729" y="1439"/>
                  <a:pt x="2729" y="1438"/>
                </a:cubicBezTo>
                <a:cubicBezTo>
                  <a:pt x="2729" y="1436"/>
                  <a:pt x="2729" y="1434"/>
                  <a:pt x="2730" y="1433"/>
                </a:cubicBezTo>
                <a:cubicBezTo>
                  <a:pt x="2730" y="1432"/>
                  <a:pt x="2731" y="1432"/>
                  <a:pt x="2731" y="1431"/>
                </a:cubicBezTo>
                <a:cubicBezTo>
                  <a:pt x="2731" y="1431"/>
                  <a:pt x="2731" y="1430"/>
                  <a:pt x="2731" y="1430"/>
                </a:cubicBezTo>
                <a:cubicBezTo>
                  <a:pt x="2732" y="1428"/>
                  <a:pt x="2733" y="1426"/>
                  <a:pt x="2734" y="1425"/>
                </a:cubicBezTo>
                <a:cubicBezTo>
                  <a:pt x="2734" y="1424"/>
                  <a:pt x="2734" y="1423"/>
                  <a:pt x="2735" y="1423"/>
                </a:cubicBezTo>
                <a:cubicBezTo>
                  <a:pt x="2735" y="1422"/>
                  <a:pt x="2737" y="1421"/>
                  <a:pt x="2737" y="1419"/>
                </a:cubicBezTo>
                <a:cubicBezTo>
                  <a:pt x="2737" y="1419"/>
                  <a:pt x="2737" y="1419"/>
                  <a:pt x="2736" y="1418"/>
                </a:cubicBezTo>
                <a:close/>
                <a:moveTo>
                  <a:pt x="2694" y="1420"/>
                </a:moveTo>
                <a:cubicBezTo>
                  <a:pt x="2694" y="1419"/>
                  <a:pt x="2694" y="1419"/>
                  <a:pt x="2694" y="1419"/>
                </a:cubicBezTo>
                <a:cubicBezTo>
                  <a:pt x="2695" y="1419"/>
                  <a:pt x="2695" y="1419"/>
                  <a:pt x="2695" y="1419"/>
                </a:cubicBezTo>
                <a:cubicBezTo>
                  <a:pt x="2695" y="1419"/>
                  <a:pt x="2695" y="1420"/>
                  <a:pt x="2695" y="1420"/>
                </a:cubicBezTo>
                <a:cubicBezTo>
                  <a:pt x="2695" y="1420"/>
                  <a:pt x="2696" y="1420"/>
                  <a:pt x="2696" y="1421"/>
                </a:cubicBezTo>
                <a:cubicBezTo>
                  <a:pt x="2695" y="1421"/>
                  <a:pt x="2694" y="1420"/>
                  <a:pt x="2694" y="1420"/>
                </a:cubicBezTo>
                <a:close/>
                <a:moveTo>
                  <a:pt x="2792" y="1387"/>
                </a:moveTo>
                <a:cubicBezTo>
                  <a:pt x="2791" y="1388"/>
                  <a:pt x="2789" y="1389"/>
                  <a:pt x="2790" y="1390"/>
                </a:cubicBezTo>
                <a:cubicBezTo>
                  <a:pt x="2790" y="1391"/>
                  <a:pt x="2791" y="1391"/>
                  <a:pt x="2791" y="1392"/>
                </a:cubicBezTo>
                <a:cubicBezTo>
                  <a:pt x="2791" y="1392"/>
                  <a:pt x="2791" y="1393"/>
                  <a:pt x="2791" y="1392"/>
                </a:cubicBezTo>
                <a:cubicBezTo>
                  <a:pt x="2792" y="1392"/>
                  <a:pt x="2792" y="1392"/>
                  <a:pt x="2792" y="1391"/>
                </a:cubicBezTo>
                <a:cubicBezTo>
                  <a:pt x="2793" y="1391"/>
                  <a:pt x="2793" y="1391"/>
                  <a:pt x="2793" y="1390"/>
                </a:cubicBezTo>
                <a:cubicBezTo>
                  <a:pt x="2795" y="1389"/>
                  <a:pt x="2793" y="1389"/>
                  <a:pt x="2793" y="1388"/>
                </a:cubicBezTo>
                <a:cubicBezTo>
                  <a:pt x="2793" y="1387"/>
                  <a:pt x="2795" y="1386"/>
                  <a:pt x="2795" y="1385"/>
                </a:cubicBezTo>
                <a:cubicBezTo>
                  <a:pt x="2794" y="1385"/>
                  <a:pt x="2793" y="1387"/>
                  <a:pt x="2792" y="1387"/>
                </a:cubicBezTo>
                <a:close/>
                <a:moveTo>
                  <a:pt x="2808" y="2109"/>
                </a:moveTo>
                <a:cubicBezTo>
                  <a:pt x="2809" y="2109"/>
                  <a:pt x="2809" y="2110"/>
                  <a:pt x="2810" y="2109"/>
                </a:cubicBezTo>
                <a:cubicBezTo>
                  <a:pt x="2810" y="2109"/>
                  <a:pt x="2811" y="2107"/>
                  <a:pt x="2811" y="2108"/>
                </a:cubicBezTo>
                <a:cubicBezTo>
                  <a:pt x="2812" y="2108"/>
                  <a:pt x="2812" y="2110"/>
                  <a:pt x="2812" y="2110"/>
                </a:cubicBezTo>
                <a:cubicBezTo>
                  <a:pt x="2812" y="2111"/>
                  <a:pt x="2811" y="2113"/>
                  <a:pt x="2812" y="2114"/>
                </a:cubicBezTo>
                <a:cubicBezTo>
                  <a:pt x="2812" y="2115"/>
                  <a:pt x="2813" y="2115"/>
                  <a:pt x="2813" y="2115"/>
                </a:cubicBezTo>
                <a:cubicBezTo>
                  <a:pt x="2813" y="2116"/>
                  <a:pt x="2813" y="2116"/>
                  <a:pt x="2814" y="2117"/>
                </a:cubicBezTo>
                <a:cubicBezTo>
                  <a:pt x="2815" y="2117"/>
                  <a:pt x="2816" y="2117"/>
                  <a:pt x="2817" y="2116"/>
                </a:cubicBezTo>
                <a:cubicBezTo>
                  <a:pt x="2818" y="2116"/>
                  <a:pt x="2819" y="2116"/>
                  <a:pt x="2821" y="2116"/>
                </a:cubicBezTo>
                <a:cubicBezTo>
                  <a:pt x="2822" y="2116"/>
                  <a:pt x="2823" y="2115"/>
                  <a:pt x="2823" y="2114"/>
                </a:cubicBezTo>
                <a:cubicBezTo>
                  <a:pt x="2822" y="2114"/>
                  <a:pt x="2821" y="2114"/>
                  <a:pt x="2821" y="2114"/>
                </a:cubicBezTo>
                <a:cubicBezTo>
                  <a:pt x="2820" y="2114"/>
                  <a:pt x="2820" y="2113"/>
                  <a:pt x="2819" y="2113"/>
                </a:cubicBezTo>
                <a:cubicBezTo>
                  <a:pt x="2818" y="2113"/>
                  <a:pt x="2818" y="2113"/>
                  <a:pt x="2817" y="2112"/>
                </a:cubicBezTo>
                <a:cubicBezTo>
                  <a:pt x="2817" y="2111"/>
                  <a:pt x="2817" y="2110"/>
                  <a:pt x="2816" y="2110"/>
                </a:cubicBezTo>
                <a:cubicBezTo>
                  <a:pt x="2816" y="2109"/>
                  <a:pt x="2814" y="2107"/>
                  <a:pt x="2813" y="2107"/>
                </a:cubicBezTo>
                <a:cubicBezTo>
                  <a:pt x="2812" y="2106"/>
                  <a:pt x="2810" y="2107"/>
                  <a:pt x="2809" y="2106"/>
                </a:cubicBezTo>
                <a:cubicBezTo>
                  <a:pt x="2808" y="2106"/>
                  <a:pt x="2808" y="2105"/>
                  <a:pt x="2807" y="2105"/>
                </a:cubicBezTo>
                <a:cubicBezTo>
                  <a:pt x="2806" y="2105"/>
                  <a:pt x="2806" y="2105"/>
                  <a:pt x="2805" y="2105"/>
                </a:cubicBezTo>
                <a:cubicBezTo>
                  <a:pt x="2804" y="2105"/>
                  <a:pt x="2803" y="2105"/>
                  <a:pt x="2804" y="2106"/>
                </a:cubicBezTo>
                <a:cubicBezTo>
                  <a:pt x="2804" y="2107"/>
                  <a:pt x="2805" y="2108"/>
                  <a:pt x="2806" y="2108"/>
                </a:cubicBezTo>
                <a:cubicBezTo>
                  <a:pt x="2807" y="2108"/>
                  <a:pt x="2808" y="2108"/>
                  <a:pt x="2808" y="2109"/>
                </a:cubicBezTo>
                <a:close/>
                <a:moveTo>
                  <a:pt x="2721" y="2095"/>
                </a:moveTo>
                <a:cubicBezTo>
                  <a:pt x="2721" y="2094"/>
                  <a:pt x="2720" y="2094"/>
                  <a:pt x="2719" y="2094"/>
                </a:cubicBezTo>
                <a:cubicBezTo>
                  <a:pt x="2718" y="2094"/>
                  <a:pt x="2717" y="2093"/>
                  <a:pt x="2715" y="2093"/>
                </a:cubicBezTo>
                <a:cubicBezTo>
                  <a:pt x="2715" y="2092"/>
                  <a:pt x="2714" y="2092"/>
                  <a:pt x="2713" y="2092"/>
                </a:cubicBezTo>
                <a:cubicBezTo>
                  <a:pt x="2712" y="2093"/>
                  <a:pt x="2712" y="2093"/>
                  <a:pt x="2711" y="2093"/>
                </a:cubicBezTo>
                <a:cubicBezTo>
                  <a:pt x="2711" y="2093"/>
                  <a:pt x="2710" y="2092"/>
                  <a:pt x="2710" y="2093"/>
                </a:cubicBezTo>
                <a:cubicBezTo>
                  <a:pt x="2710" y="2094"/>
                  <a:pt x="2711" y="2094"/>
                  <a:pt x="2711" y="2095"/>
                </a:cubicBezTo>
                <a:cubicBezTo>
                  <a:pt x="2711" y="2095"/>
                  <a:pt x="2711" y="2095"/>
                  <a:pt x="2711" y="2096"/>
                </a:cubicBezTo>
                <a:cubicBezTo>
                  <a:pt x="2712" y="2096"/>
                  <a:pt x="2712" y="2096"/>
                  <a:pt x="2712" y="2096"/>
                </a:cubicBezTo>
                <a:cubicBezTo>
                  <a:pt x="2713" y="2096"/>
                  <a:pt x="2713" y="2097"/>
                  <a:pt x="2713" y="2098"/>
                </a:cubicBezTo>
                <a:cubicBezTo>
                  <a:pt x="2712" y="2098"/>
                  <a:pt x="2712" y="2098"/>
                  <a:pt x="2711" y="2097"/>
                </a:cubicBezTo>
                <a:cubicBezTo>
                  <a:pt x="2711" y="2097"/>
                  <a:pt x="2711" y="2097"/>
                  <a:pt x="2711" y="2096"/>
                </a:cubicBezTo>
                <a:cubicBezTo>
                  <a:pt x="2710" y="2096"/>
                  <a:pt x="2710" y="2096"/>
                  <a:pt x="2710" y="2096"/>
                </a:cubicBezTo>
                <a:cubicBezTo>
                  <a:pt x="2709" y="2096"/>
                  <a:pt x="2710" y="2095"/>
                  <a:pt x="2709" y="2094"/>
                </a:cubicBezTo>
                <a:cubicBezTo>
                  <a:pt x="2708" y="2094"/>
                  <a:pt x="2708" y="2094"/>
                  <a:pt x="2707" y="2094"/>
                </a:cubicBezTo>
                <a:cubicBezTo>
                  <a:pt x="2706" y="2095"/>
                  <a:pt x="2705" y="2096"/>
                  <a:pt x="2704" y="2096"/>
                </a:cubicBezTo>
                <a:cubicBezTo>
                  <a:pt x="2703" y="2096"/>
                  <a:pt x="2702" y="2095"/>
                  <a:pt x="2702" y="2096"/>
                </a:cubicBezTo>
                <a:cubicBezTo>
                  <a:pt x="2701" y="2096"/>
                  <a:pt x="2701" y="2096"/>
                  <a:pt x="2702" y="2097"/>
                </a:cubicBezTo>
                <a:cubicBezTo>
                  <a:pt x="2703" y="2097"/>
                  <a:pt x="2703" y="2098"/>
                  <a:pt x="2704" y="2098"/>
                </a:cubicBezTo>
                <a:cubicBezTo>
                  <a:pt x="2706" y="2098"/>
                  <a:pt x="2707" y="2097"/>
                  <a:pt x="2708" y="2099"/>
                </a:cubicBezTo>
                <a:cubicBezTo>
                  <a:pt x="2708" y="2100"/>
                  <a:pt x="2708" y="2101"/>
                  <a:pt x="2708" y="2101"/>
                </a:cubicBezTo>
                <a:cubicBezTo>
                  <a:pt x="2707" y="2102"/>
                  <a:pt x="2706" y="2102"/>
                  <a:pt x="2706" y="2103"/>
                </a:cubicBezTo>
                <a:cubicBezTo>
                  <a:pt x="2706" y="2103"/>
                  <a:pt x="2707" y="2103"/>
                  <a:pt x="2707" y="2102"/>
                </a:cubicBezTo>
                <a:cubicBezTo>
                  <a:pt x="2708" y="2102"/>
                  <a:pt x="2709" y="2102"/>
                  <a:pt x="2709" y="2102"/>
                </a:cubicBezTo>
                <a:cubicBezTo>
                  <a:pt x="2710" y="2101"/>
                  <a:pt x="2709" y="2100"/>
                  <a:pt x="2709" y="2100"/>
                </a:cubicBezTo>
                <a:cubicBezTo>
                  <a:pt x="2708" y="2099"/>
                  <a:pt x="2709" y="2099"/>
                  <a:pt x="2709" y="2098"/>
                </a:cubicBezTo>
                <a:cubicBezTo>
                  <a:pt x="2710" y="2098"/>
                  <a:pt x="2710" y="2099"/>
                  <a:pt x="2711" y="2100"/>
                </a:cubicBezTo>
                <a:cubicBezTo>
                  <a:pt x="2711" y="2100"/>
                  <a:pt x="2711" y="2100"/>
                  <a:pt x="2712" y="2101"/>
                </a:cubicBezTo>
                <a:cubicBezTo>
                  <a:pt x="2712" y="2101"/>
                  <a:pt x="2712" y="2102"/>
                  <a:pt x="2713" y="2102"/>
                </a:cubicBezTo>
                <a:cubicBezTo>
                  <a:pt x="2713" y="2102"/>
                  <a:pt x="2714" y="2102"/>
                  <a:pt x="2714" y="2102"/>
                </a:cubicBezTo>
                <a:cubicBezTo>
                  <a:pt x="2715" y="2101"/>
                  <a:pt x="2714" y="2100"/>
                  <a:pt x="2715" y="2100"/>
                </a:cubicBezTo>
                <a:cubicBezTo>
                  <a:pt x="2715" y="2099"/>
                  <a:pt x="2716" y="2099"/>
                  <a:pt x="2717" y="2100"/>
                </a:cubicBezTo>
                <a:cubicBezTo>
                  <a:pt x="2718" y="2100"/>
                  <a:pt x="2718" y="2100"/>
                  <a:pt x="2719" y="2099"/>
                </a:cubicBezTo>
                <a:cubicBezTo>
                  <a:pt x="2719" y="2099"/>
                  <a:pt x="2720" y="2099"/>
                  <a:pt x="2721" y="2099"/>
                </a:cubicBezTo>
                <a:cubicBezTo>
                  <a:pt x="2722" y="2100"/>
                  <a:pt x="2722" y="2100"/>
                  <a:pt x="2723" y="2100"/>
                </a:cubicBezTo>
                <a:cubicBezTo>
                  <a:pt x="2724" y="2100"/>
                  <a:pt x="2723" y="2097"/>
                  <a:pt x="2723" y="2096"/>
                </a:cubicBezTo>
                <a:cubicBezTo>
                  <a:pt x="2722" y="2096"/>
                  <a:pt x="2722" y="2095"/>
                  <a:pt x="2721" y="2095"/>
                </a:cubicBezTo>
                <a:close/>
                <a:moveTo>
                  <a:pt x="2691" y="2130"/>
                </a:moveTo>
                <a:cubicBezTo>
                  <a:pt x="2691" y="2130"/>
                  <a:pt x="2693" y="2130"/>
                  <a:pt x="2693" y="2130"/>
                </a:cubicBezTo>
                <a:cubicBezTo>
                  <a:pt x="2694" y="2130"/>
                  <a:pt x="2694" y="2131"/>
                  <a:pt x="2695" y="2131"/>
                </a:cubicBezTo>
                <a:cubicBezTo>
                  <a:pt x="2696" y="2132"/>
                  <a:pt x="2696" y="2132"/>
                  <a:pt x="2697" y="2132"/>
                </a:cubicBezTo>
                <a:cubicBezTo>
                  <a:pt x="2698" y="2132"/>
                  <a:pt x="2698" y="2133"/>
                  <a:pt x="2699" y="2133"/>
                </a:cubicBezTo>
                <a:cubicBezTo>
                  <a:pt x="2699" y="2134"/>
                  <a:pt x="2700" y="2134"/>
                  <a:pt x="2700" y="2134"/>
                </a:cubicBezTo>
                <a:cubicBezTo>
                  <a:pt x="2701" y="2134"/>
                  <a:pt x="2701" y="2133"/>
                  <a:pt x="2702" y="2132"/>
                </a:cubicBezTo>
                <a:cubicBezTo>
                  <a:pt x="2702" y="2132"/>
                  <a:pt x="2703" y="2132"/>
                  <a:pt x="2704" y="2132"/>
                </a:cubicBezTo>
                <a:cubicBezTo>
                  <a:pt x="2705" y="2132"/>
                  <a:pt x="2705" y="2131"/>
                  <a:pt x="2705" y="2130"/>
                </a:cubicBezTo>
                <a:cubicBezTo>
                  <a:pt x="2705" y="2130"/>
                  <a:pt x="2705" y="2130"/>
                  <a:pt x="2705" y="2129"/>
                </a:cubicBezTo>
                <a:cubicBezTo>
                  <a:pt x="2705" y="2129"/>
                  <a:pt x="2705" y="2129"/>
                  <a:pt x="2705" y="2129"/>
                </a:cubicBezTo>
                <a:cubicBezTo>
                  <a:pt x="2706" y="2128"/>
                  <a:pt x="2706" y="2128"/>
                  <a:pt x="2705" y="2127"/>
                </a:cubicBezTo>
                <a:cubicBezTo>
                  <a:pt x="2703" y="2126"/>
                  <a:pt x="2703" y="2123"/>
                  <a:pt x="2700" y="2125"/>
                </a:cubicBezTo>
                <a:cubicBezTo>
                  <a:pt x="2699" y="2126"/>
                  <a:pt x="2699" y="2127"/>
                  <a:pt x="2698" y="2127"/>
                </a:cubicBezTo>
                <a:cubicBezTo>
                  <a:pt x="2696" y="2128"/>
                  <a:pt x="2695" y="2128"/>
                  <a:pt x="2693" y="2129"/>
                </a:cubicBezTo>
                <a:cubicBezTo>
                  <a:pt x="2693" y="2129"/>
                  <a:pt x="2691" y="2129"/>
                  <a:pt x="2691" y="2130"/>
                </a:cubicBezTo>
                <a:close/>
                <a:moveTo>
                  <a:pt x="2717" y="1469"/>
                </a:moveTo>
                <a:cubicBezTo>
                  <a:pt x="2717" y="1469"/>
                  <a:pt x="2717" y="1468"/>
                  <a:pt x="2717" y="1468"/>
                </a:cubicBezTo>
                <a:cubicBezTo>
                  <a:pt x="2718" y="1467"/>
                  <a:pt x="2720" y="1465"/>
                  <a:pt x="2717" y="1466"/>
                </a:cubicBezTo>
                <a:cubicBezTo>
                  <a:pt x="2716" y="1466"/>
                  <a:pt x="2717" y="1468"/>
                  <a:pt x="2716" y="1469"/>
                </a:cubicBezTo>
                <a:cubicBezTo>
                  <a:pt x="2716" y="1470"/>
                  <a:pt x="2715" y="1470"/>
                  <a:pt x="2715" y="1471"/>
                </a:cubicBezTo>
                <a:cubicBezTo>
                  <a:pt x="2715" y="1472"/>
                  <a:pt x="2715" y="1473"/>
                  <a:pt x="2715" y="1473"/>
                </a:cubicBezTo>
                <a:cubicBezTo>
                  <a:pt x="2715" y="1474"/>
                  <a:pt x="2714" y="1475"/>
                  <a:pt x="2715" y="1475"/>
                </a:cubicBezTo>
                <a:cubicBezTo>
                  <a:pt x="2716" y="1475"/>
                  <a:pt x="2716" y="1474"/>
                  <a:pt x="2716" y="1473"/>
                </a:cubicBezTo>
                <a:cubicBezTo>
                  <a:pt x="2716" y="1472"/>
                  <a:pt x="2716" y="1472"/>
                  <a:pt x="2716" y="1471"/>
                </a:cubicBezTo>
                <a:cubicBezTo>
                  <a:pt x="2716" y="1470"/>
                  <a:pt x="2717" y="1470"/>
                  <a:pt x="2717" y="1469"/>
                </a:cubicBezTo>
                <a:close/>
                <a:moveTo>
                  <a:pt x="2709" y="1476"/>
                </a:moveTo>
                <a:cubicBezTo>
                  <a:pt x="2710" y="1475"/>
                  <a:pt x="2708" y="1474"/>
                  <a:pt x="2707" y="1474"/>
                </a:cubicBezTo>
                <a:cubicBezTo>
                  <a:pt x="2706" y="1474"/>
                  <a:pt x="2704" y="1475"/>
                  <a:pt x="2705" y="1476"/>
                </a:cubicBezTo>
                <a:cubicBezTo>
                  <a:pt x="2705" y="1477"/>
                  <a:pt x="2706" y="1476"/>
                  <a:pt x="2706" y="1477"/>
                </a:cubicBezTo>
                <a:cubicBezTo>
                  <a:pt x="2707" y="1477"/>
                  <a:pt x="2707" y="1478"/>
                  <a:pt x="2707" y="1478"/>
                </a:cubicBezTo>
                <a:cubicBezTo>
                  <a:pt x="2708" y="1479"/>
                  <a:pt x="2708" y="1479"/>
                  <a:pt x="2708" y="1478"/>
                </a:cubicBezTo>
                <a:cubicBezTo>
                  <a:pt x="2709" y="1477"/>
                  <a:pt x="2708" y="1477"/>
                  <a:pt x="2708" y="1477"/>
                </a:cubicBezTo>
                <a:cubicBezTo>
                  <a:pt x="2708" y="1476"/>
                  <a:pt x="2709" y="1476"/>
                  <a:pt x="2709" y="1476"/>
                </a:cubicBezTo>
                <a:close/>
                <a:moveTo>
                  <a:pt x="2919" y="1139"/>
                </a:moveTo>
                <a:cubicBezTo>
                  <a:pt x="2919" y="1139"/>
                  <a:pt x="2920" y="1138"/>
                  <a:pt x="2920" y="1138"/>
                </a:cubicBezTo>
                <a:cubicBezTo>
                  <a:pt x="2920" y="1137"/>
                  <a:pt x="2919" y="1136"/>
                  <a:pt x="2919" y="1136"/>
                </a:cubicBezTo>
                <a:cubicBezTo>
                  <a:pt x="2918" y="1135"/>
                  <a:pt x="2918" y="1135"/>
                  <a:pt x="2917" y="1136"/>
                </a:cubicBezTo>
                <a:cubicBezTo>
                  <a:pt x="2917" y="1137"/>
                  <a:pt x="2919" y="1140"/>
                  <a:pt x="2919" y="1139"/>
                </a:cubicBezTo>
                <a:close/>
                <a:moveTo>
                  <a:pt x="3756" y="973"/>
                </a:moveTo>
                <a:cubicBezTo>
                  <a:pt x="3754" y="974"/>
                  <a:pt x="3756" y="974"/>
                  <a:pt x="3757" y="973"/>
                </a:cubicBezTo>
                <a:cubicBezTo>
                  <a:pt x="3758" y="972"/>
                  <a:pt x="3756" y="973"/>
                  <a:pt x="3756" y="973"/>
                </a:cubicBezTo>
                <a:close/>
                <a:moveTo>
                  <a:pt x="3753" y="975"/>
                </a:moveTo>
                <a:cubicBezTo>
                  <a:pt x="3753" y="975"/>
                  <a:pt x="3753" y="974"/>
                  <a:pt x="3752" y="975"/>
                </a:cubicBezTo>
                <a:cubicBezTo>
                  <a:pt x="3751" y="976"/>
                  <a:pt x="3753" y="977"/>
                  <a:pt x="3753" y="976"/>
                </a:cubicBezTo>
                <a:cubicBezTo>
                  <a:pt x="3753" y="976"/>
                  <a:pt x="3755" y="976"/>
                  <a:pt x="3755" y="975"/>
                </a:cubicBezTo>
                <a:cubicBezTo>
                  <a:pt x="3756" y="974"/>
                  <a:pt x="3753" y="975"/>
                  <a:pt x="3753" y="975"/>
                </a:cubicBezTo>
                <a:close/>
                <a:moveTo>
                  <a:pt x="3752" y="974"/>
                </a:moveTo>
                <a:cubicBezTo>
                  <a:pt x="3753" y="974"/>
                  <a:pt x="3754" y="973"/>
                  <a:pt x="3755" y="972"/>
                </a:cubicBezTo>
                <a:cubicBezTo>
                  <a:pt x="3756" y="971"/>
                  <a:pt x="3754" y="971"/>
                  <a:pt x="3754" y="970"/>
                </a:cubicBezTo>
                <a:cubicBezTo>
                  <a:pt x="3753" y="969"/>
                  <a:pt x="3751" y="970"/>
                  <a:pt x="3750" y="971"/>
                </a:cubicBezTo>
                <a:cubicBezTo>
                  <a:pt x="3749" y="971"/>
                  <a:pt x="3750" y="971"/>
                  <a:pt x="3750" y="973"/>
                </a:cubicBezTo>
                <a:cubicBezTo>
                  <a:pt x="3751" y="974"/>
                  <a:pt x="3751" y="974"/>
                  <a:pt x="3752" y="974"/>
                </a:cubicBezTo>
                <a:close/>
                <a:moveTo>
                  <a:pt x="3733" y="975"/>
                </a:moveTo>
                <a:cubicBezTo>
                  <a:pt x="3732" y="975"/>
                  <a:pt x="3731" y="975"/>
                  <a:pt x="3731" y="975"/>
                </a:cubicBezTo>
                <a:cubicBezTo>
                  <a:pt x="3730" y="974"/>
                  <a:pt x="3729" y="976"/>
                  <a:pt x="3729" y="977"/>
                </a:cubicBezTo>
                <a:cubicBezTo>
                  <a:pt x="3730" y="977"/>
                  <a:pt x="3729" y="978"/>
                  <a:pt x="3729" y="979"/>
                </a:cubicBezTo>
                <a:cubicBezTo>
                  <a:pt x="3728" y="979"/>
                  <a:pt x="3725" y="980"/>
                  <a:pt x="3724" y="980"/>
                </a:cubicBezTo>
                <a:cubicBezTo>
                  <a:pt x="3723" y="980"/>
                  <a:pt x="3721" y="980"/>
                  <a:pt x="3721" y="981"/>
                </a:cubicBezTo>
                <a:cubicBezTo>
                  <a:pt x="3720" y="981"/>
                  <a:pt x="3719" y="982"/>
                  <a:pt x="3719" y="983"/>
                </a:cubicBezTo>
                <a:cubicBezTo>
                  <a:pt x="3719" y="984"/>
                  <a:pt x="3721" y="983"/>
                  <a:pt x="3722" y="982"/>
                </a:cubicBezTo>
                <a:cubicBezTo>
                  <a:pt x="3723" y="981"/>
                  <a:pt x="3724" y="981"/>
                  <a:pt x="3725" y="982"/>
                </a:cubicBezTo>
                <a:cubicBezTo>
                  <a:pt x="3726" y="982"/>
                  <a:pt x="3727" y="982"/>
                  <a:pt x="3727" y="982"/>
                </a:cubicBezTo>
                <a:cubicBezTo>
                  <a:pt x="3728" y="982"/>
                  <a:pt x="3729" y="982"/>
                  <a:pt x="3730" y="982"/>
                </a:cubicBezTo>
                <a:cubicBezTo>
                  <a:pt x="3731" y="981"/>
                  <a:pt x="3731" y="980"/>
                  <a:pt x="3731" y="978"/>
                </a:cubicBezTo>
                <a:cubicBezTo>
                  <a:pt x="3731" y="977"/>
                  <a:pt x="3733" y="977"/>
                  <a:pt x="3733" y="976"/>
                </a:cubicBezTo>
                <a:cubicBezTo>
                  <a:pt x="3734" y="976"/>
                  <a:pt x="3733" y="975"/>
                  <a:pt x="3733" y="975"/>
                </a:cubicBezTo>
                <a:close/>
                <a:moveTo>
                  <a:pt x="3760" y="973"/>
                </a:moveTo>
                <a:cubicBezTo>
                  <a:pt x="3759" y="974"/>
                  <a:pt x="3761" y="974"/>
                  <a:pt x="3762" y="974"/>
                </a:cubicBezTo>
                <a:cubicBezTo>
                  <a:pt x="3763" y="974"/>
                  <a:pt x="3763" y="974"/>
                  <a:pt x="3763" y="973"/>
                </a:cubicBezTo>
                <a:cubicBezTo>
                  <a:pt x="3762" y="972"/>
                  <a:pt x="3760" y="973"/>
                  <a:pt x="3760" y="973"/>
                </a:cubicBezTo>
                <a:close/>
                <a:moveTo>
                  <a:pt x="3727" y="975"/>
                </a:moveTo>
                <a:cubicBezTo>
                  <a:pt x="3727" y="975"/>
                  <a:pt x="3725" y="975"/>
                  <a:pt x="3725" y="976"/>
                </a:cubicBezTo>
                <a:cubicBezTo>
                  <a:pt x="3725" y="976"/>
                  <a:pt x="3724" y="978"/>
                  <a:pt x="3725" y="977"/>
                </a:cubicBezTo>
                <a:cubicBezTo>
                  <a:pt x="3726" y="977"/>
                  <a:pt x="3727" y="976"/>
                  <a:pt x="3727" y="975"/>
                </a:cubicBezTo>
                <a:close/>
                <a:moveTo>
                  <a:pt x="3742" y="977"/>
                </a:moveTo>
                <a:cubicBezTo>
                  <a:pt x="3741" y="977"/>
                  <a:pt x="3742" y="976"/>
                  <a:pt x="3742" y="976"/>
                </a:cubicBezTo>
                <a:cubicBezTo>
                  <a:pt x="3744" y="976"/>
                  <a:pt x="3743" y="974"/>
                  <a:pt x="3742" y="973"/>
                </a:cubicBezTo>
                <a:cubicBezTo>
                  <a:pt x="3741" y="973"/>
                  <a:pt x="3740" y="974"/>
                  <a:pt x="3739" y="975"/>
                </a:cubicBezTo>
                <a:cubicBezTo>
                  <a:pt x="3738" y="975"/>
                  <a:pt x="3739" y="976"/>
                  <a:pt x="3738" y="977"/>
                </a:cubicBezTo>
                <a:cubicBezTo>
                  <a:pt x="3738" y="978"/>
                  <a:pt x="3739" y="978"/>
                  <a:pt x="3738" y="979"/>
                </a:cubicBezTo>
                <a:cubicBezTo>
                  <a:pt x="3738" y="979"/>
                  <a:pt x="3737" y="978"/>
                  <a:pt x="3736" y="978"/>
                </a:cubicBezTo>
                <a:cubicBezTo>
                  <a:pt x="3735" y="978"/>
                  <a:pt x="3735" y="979"/>
                  <a:pt x="3736" y="980"/>
                </a:cubicBezTo>
                <a:cubicBezTo>
                  <a:pt x="3736" y="980"/>
                  <a:pt x="3736" y="981"/>
                  <a:pt x="3734" y="983"/>
                </a:cubicBezTo>
                <a:cubicBezTo>
                  <a:pt x="3733" y="984"/>
                  <a:pt x="3733" y="984"/>
                  <a:pt x="3734" y="985"/>
                </a:cubicBezTo>
                <a:cubicBezTo>
                  <a:pt x="3735" y="985"/>
                  <a:pt x="3736" y="984"/>
                  <a:pt x="3736" y="983"/>
                </a:cubicBezTo>
                <a:cubicBezTo>
                  <a:pt x="3737" y="982"/>
                  <a:pt x="3738" y="983"/>
                  <a:pt x="3738" y="984"/>
                </a:cubicBezTo>
                <a:cubicBezTo>
                  <a:pt x="3738" y="985"/>
                  <a:pt x="3739" y="984"/>
                  <a:pt x="3739" y="983"/>
                </a:cubicBezTo>
                <a:cubicBezTo>
                  <a:pt x="3740" y="982"/>
                  <a:pt x="3741" y="982"/>
                  <a:pt x="3742" y="982"/>
                </a:cubicBezTo>
                <a:cubicBezTo>
                  <a:pt x="3743" y="982"/>
                  <a:pt x="3743" y="981"/>
                  <a:pt x="3743" y="980"/>
                </a:cubicBezTo>
                <a:cubicBezTo>
                  <a:pt x="3743" y="980"/>
                  <a:pt x="3744" y="980"/>
                  <a:pt x="3745" y="980"/>
                </a:cubicBezTo>
                <a:cubicBezTo>
                  <a:pt x="3746" y="980"/>
                  <a:pt x="3745" y="978"/>
                  <a:pt x="3745" y="978"/>
                </a:cubicBezTo>
                <a:cubicBezTo>
                  <a:pt x="3744" y="977"/>
                  <a:pt x="3743" y="977"/>
                  <a:pt x="3742" y="977"/>
                </a:cubicBezTo>
                <a:close/>
                <a:moveTo>
                  <a:pt x="3752" y="978"/>
                </a:moveTo>
                <a:cubicBezTo>
                  <a:pt x="3751" y="978"/>
                  <a:pt x="3751" y="977"/>
                  <a:pt x="3750" y="976"/>
                </a:cubicBezTo>
                <a:cubicBezTo>
                  <a:pt x="3750" y="976"/>
                  <a:pt x="3749" y="978"/>
                  <a:pt x="3750" y="978"/>
                </a:cubicBezTo>
                <a:cubicBezTo>
                  <a:pt x="3750" y="978"/>
                  <a:pt x="3750" y="979"/>
                  <a:pt x="3751" y="980"/>
                </a:cubicBezTo>
                <a:cubicBezTo>
                  <a:pt x="3751" y="981"/>
                  <a:pt x="3752" y="979"/>
                  <a:pt x="3753" y="978"/>
                </a:cubicBezTo>
                <a:cubicBezTo>
                  <a:pt x="3754" y="978"/>
                  <a:pt x="3753" y="978"/>
                  <a:pt x="3752" y="978"/>
                </a:cubicBezTo>
                <a:close/>
                <a:moveTo>
                  <a:pt x="3766" y="968"/>
                </a:moveTo>
                <a:cubicBezTo>
                  <a:pt x="3766" y="967"/>
                  <a:pt x="3765" y="967"/>
                  <a:pt x="3765" y="967"/>
                </a:cubicBezTo>
                <a:cubicBezTo>
                  <a:pt x="3765" y="967"/>
                  <a:pt x="3764" y="968"/>
                  <a:pt x="3765" y="968"/>
                </a:cubicBezTo>
                <a:cubicBezTo>
                  <a:pt x="3765" y="968"/>
                  <a:pt x="3766" y="968"/>
                  <a:pt x="3766" y="968"/>
                </a:cubicBezTo>
                <a:close/>
                <a:moveTo>
                  <a:pt x="3748" y="977"/>
                </a:moveTo>
                <a:cubicBezTo>
                  <a:pt x="3748" y="976"/>
                  <a:pt x="3746" y="976"/>
                  <a:pt x="3746" y="977"/>
                </a:cubicBezTo>
                <a:cubicBezTo>
                  <a:pt x="3745" y="978"/>
                  <a:pt x="3746" y="979"/>
                  <a:pt x="3746" y="980"/>
                </a:cubicBezTo>
                <a:cubicBezTo>
                  <a:pt x="3746" y="981"/>
                  <a:pt x="3747" y="981"/>
                  <a:pt x="3748" y="981"/>
                </a:cubicBezTo>
                <a:cubicBezTo>
                  <a:pt x="3749" y="980"/>
                  <a:pt x="3748" y="980"/>
                  <a:pt x="3748" y="979"/>
                </a:cubicBezTo>
                <a:cubicBezTo>
                  <a:pt x="3748" y="979"/>
                  <a:pt x="3747" y="978"/>
                  <a:pt x="3748" y="978"/>
                </a:cubicBezTo>
                <a:cubicBezTo>
                  <a:pt x="3749" y="977"/>
                  <a:pt x="3748" y="977"/>
                  <a:pt x="3748" y="977"/>
                </a:cubicBezTo>
                <a:close/>
                <a:moveTo>
                  <a:pt x="3758" y="974"/>
                </a:moveTo>
                <a:cubicBezTo>
                  <a:pt x="3757" y="974"/>
                  <a:pt x="3757" y="974"/>
                  <a:pt x="3758" y="975"/>
                </a:cubicBezTo>
                <a:cubicBezTo>
                  <a:pt x="3758" y="976"/>
                  <a:pt x="3759" y="975"/>
                  <a:pt x="3759" y="975"/>
                </a:cubicBezTo>
                <a:cubicBezTo>
                  <a:pt x="3759" y="974"/>
                  <a:pt x="3758" y="974"/>
                  <a:pt x="3758" y="974"/>
                </a:cubicBezTo>
                <a:close/>
                <a:moveTo>
                  <a:pt x="3828" y="566"/>
                </a:moveTo>
                <a:cubicBezTo>
                  <a:pt x="3829" y="566"/>
                  <a:pt x="3829" y="565"/>
                  <a:pt x="3829" y="565"/>
                </a:cubicBezTo>
                <a:cubicBezTo>
                  <a:pt x="3830" y="566"/>
                  <a:pt x="3830" y="566"/>
                  <a:pt x="3831" y="567"/>
                </a:cubicBezTo>
                <a:cubicBezTo>
                  <a:pt x="3831" y="567"/>
                  <a:pt x="3832" y="567"/>
                  <a:pt x="3833" y="567"/>
                </a:cubicBezTo>
                <a:cubicBezTo>
                  <a:pt x="3834" y="568"/>
                  <a:pt x="3834" y="570"/>
                  <a:pt x="3835" y="570"/>
                </a:cubicBezTo>
                <a:cubicBezTo>
                  <a:pt x="3837" y="570"/>
                  <a:pt x="3838" y="570"/>
                  <a:pt x="3840" y="570"/>
                </a:cubicBezTo>
                <a:cubicBezTo>
                  <a:pt x="3842" y="524"/>
                  <a:pt x="3842" y="524"/>
                  <a:pt x="3842" y="524"/>
                </a:cubicBezTo>
                <a:cubicBezTo>
                  <a:pt x="3841" y="523"/>
                  <a:pt x="3839" y="523"/>
                  <a:pt x="3838" y="523"/>
                </a:cubicBezTo>
                <a:cubicBezTo>
                  <a:pt x="3837" y="523"/>
                  <a:pt x="3835" y="524"/>
                  <a:pt x="3834" y="523"/>
                </a:cubicBezTo>
                <a:cubicBezTo>
                  <a:pt x="3832" y="523"/>
                  <a:pt x="3831" y="523"/>
                  <a:pt x="3829" y="522"/>
                </a:cubicBezTo>
                <a:cubicBezTo>
                  <a:pt x="3828" y="522"/>
                  <a:pt x="3828" y="522"/>
                  <a:pt x="3827" y="522"/>
                </a:cubicBezTo>
                <a:cubicBezTo>
                  <a:pt x="3826" y="521"/>
                  <a:pt x="3826" y="522"/>
                  <a:pt x="3825" y="522"/>
                </a:cubicBezTo>
                <a:cubicBezTo>
                  <a:pt x="3824" y="521"/>
                  <a:pt x="3823" y="520"/>
                  <a:pt x="3821" y="520"/>
                </a:cubicBezTo>
                <a:cubicBezTo>
                  <a:pt x="3820" y="521"/>
                  <a:pt x="3821" y="521"/>
                  <a:pt x="3822" y="521"/>
                </a:cubicBezTo>
                <a:cubicBezTo>
                  <a:pt x="3822" y="522"/>
                  <a:pt x="3823" y="521"/>
                  <a:pt x="3824" y="522"/>
                </a:cubicBezTo>
                <a:cubicBezTo>
                  <a:pt x="3825" y="522"/>
                  <a:pt x="3826" y="523"/>
                  <a:pt x="3827" y="523"/>
                </a:cubicBezTo>
                <a:cubicBezTo>
                  <a:pt x="3828" y="523"/>
                  <a:pt x="3831" y="525"/>
                  <a:pt x="3829" y="525"/>
                </a:cubicBezTo>
                <a:cubicBezTo>
                  <a:pt x="3828" y="525"/>
                  <a:pt x="3827" y="525"/>
                  <a:pt x="3827" y="525"/>
                </a:cubicBezTo>
                <a:cubicBezTo>
                  <a:pt x="3826" y="525"/>
                  <a:pt x="3826" y="525"/>
                  <a:pt x="3825" y="524"/>
                </a:cubicBezTo>
                <a:cubicBezTo>
                  <a:pt x="3824" y="524"/>
                  <a:pt x="3824" y="524"/>
                  <a:pt x="3823" y="524"/>
                </a:cubicBezTo>
                <a:cubicBezTo>
                  <a:pt x="3822" y="523"/>
                  <a:pt x="3822" y="523"/>
                  <a:pt x="3821" y="523"/>
                </a:cubicBezTo>
                <a:cubicBezTo>
                  <a:pt x="3820" y="522"/>
                  <a:pt x="3817" y="522"/>
                  <a:pt x="3816" y="523"/>
                </a:cubicBezTo>
                <a:cubicBezTo>
                  <a:pt x="3815" y="524"/>
                  <a:pt x="3815" y="526"/>
                  <a:pt x="3814" y="527"/>
                </a:cubicBezTo>
                <a:cubicBezTo>
                  <a:pt x="3814" y="526"/>
                  <a:pt x="3814" y="526"/>
                  <a:pt x="3814" y="525"/>
                </a:cubicBezTo>
                <a:cubicBezTo>
                  <a:pt x="3814" y="525"/>
                  <a:pt x="3814" y="524"/>
                  <a:pt x="3814" y="524"/>
                </a:cubicBezTo>
                <a:cubicBezTo>
                  <a:pt x="3814" y="522"/>
                  <a:pt x="3814" y="522"/>
                  <a:pt x="3816" y="521"/>
                </a:cubicBezTo>
                <a:cubicBezTo>
                  <a:pt x="3816" y="521"/>
                  <a:pt x="3817" y="521"/>
                  <a:pt x="3817" y="521"/>
                </a:cubicBezTo>
                <a:cubicBezTo>
                  <a:pt x="3817" y="520"/>
                  <a:pt x="3816" y="520"/>
                  <a:pt x="3816" y="519"/>
                </a:cubicBezTo>
                <a:cubicBezTo>
                  <a:pt x="3815" y="519"/>
                  <a:pt x="3814" y="519"/>
                  <a:pt x="3813" y="519"/>
                </a:cubicBezTo>
                <a:cubicBezTo>
                  <a:pt x="3811" y="519"/>
                  <a:pt x="3810" y="519"/>
                  <a:pt x="3809" y="518"/>
                </a:cubicBezTo>
                <a:cubicBezTo>
                  <a:pt x="3808" y="518"/>
                  <a:pt x="3806" y="519"/>
                  <a:pt x="3805" y="519"/>
                </a:cubicBezTo>
                <a:cubicBezTo>
                  <a:pt x="3804" y="519"/>
                  <a:pt x="3802" y="519"/>
                  <a:pt x="3801" y="519"/>
                </a:cubicBezTo>
                <a:cubicBezTo>
                  <a:pt x="3799" y="519"/>
                  <a:pt x="3798" y="519"/>
                  <a:pt x="3797" y="519"/>
                </a:cubicBezTo>
                <a:cubicBezTo>
                  <a:pt x="3795" y="518"/>
                  <a:pt x="3787" y="518"/>
                  <a:pt x="3788" y="520"/>
                </a:cubicBezTo>
                <a:cubicBezTo>
                  <a:pt x="3788" y="521"/>
                  <a:pt x="3789" y="520"/>
                  <a:pt x="3789" y="521"/>
                </a:cubicBezTo>
                <a:cubicBezTo>
                  <a:pt x="3790" y="521"/>
                  <a:pt x="3790" y="521"/>
                  <a:pt x="3791" y="521"/>
                </a:cubicBezTo>
                <a:cubicBezTo>
                  <a:pt x="3792" y="520"/>
                  <a:pt x="3794" y="520"/>
                  <a:pt x="3795" y="521"/>
                </a:cubicBezTo>
                <a:cubicBezTo>
                  <a:pt x="3796" y="522"/>
                  <a:pt x="3793" y="523"/>
                  <a:pt x="3794" y="524"/>
                </a:cubicBezTo>
                <a:cubicBezTo>
                  <a:pt x="3795" y="524"/>
                  <a:pt x="3796" y="523"/>
                  <a:pt x="3796" y="523"/>
                </a:cubicBezTo>
                <a:cubicBezTo>
                  <a:pt x="3797" y="523"/>
                  <a:pt x="3797" y="523"/>
                  <a:pt x="3798" y="523"/>
                </a:cubicBezTo>
                <a:cubicBezTo>
                  <a:pt x="3798" y="524"/>
                  <a:pt x="3798" y="525"/>
                  <a:pt x="3799" y="526"/>
                </a:cubicBezTo>
                <a:cubicBezTo>
                  <a:pt x="3799" y="527"/>
                  <a:pt x="3800" y="527"/>
                  <a:pt x="3800" y="528"/>
                </a:cubicBezTo>
                <a:cubicBezTo>
                  <a:pt x="3800" y="529"/>
                  <a:pt x="3800" y="530"/>
                  <a:pt x="3800" y="531"/>
                </a:cubicBezTo>
                <a:cubicBezTo>
                  <a:pt x="3800" y="532"/>
                  <a:pt x="3800" y="532"/>
                  <a:pt x="3800" y="533"/>
                </a:cubicBezTo>
                <a:cubicBezTo>
                  <a:pt x="3800" y="534"/>
                  <a:pt x="3797" y="535"/>
                  <a:pt x="3796" y="535"/>
                </a:cubicBezTo>
                <a:cubicBezTo>
                  <a:pt x="3796" y="535"/>
                  <a:pt x="3795" y="535"/>
                  <a:pt x="3795" y="536"/>
                </a:cubicBezTo>
                <a:cubicBezTo>
                  <a:pt x="3794" y="537"/>
                  <a:pt x="3795" y="537"/>
                  <a:pt x="3796" y="537"/>
                </a:cubicBezTo>
                <a:cubicBezTo>
                  <a:pt x="3797" y="537"/>
                  <a:pt x="3797" y="537"/>
                  <a:pt x="3798" y="538"/>
                </a:cubicBezTo>
                <a:cubicBezTo>
                  <a:pt x="3799" y="538"/>
                  <a:pt x="3799" y="538"/>
                  <a:pt x="3800" y="539"/>
                </a:cubicBezTo>
                <a:cubicBezTo>
                  <a:pt x="3801" y="539"/>
                  <a:pt x="3801" y="539"/>
                  <a:pt x="3802" y="539"/>
                </a:cubicBezTo>
                <a:cubicBezTo>
                  <a:pt x="3802" y="540"/>
                  <a:pt x="3803" y="540"/>
                  <a:pt x="3803" y="540"/>
                </a:cubicBezTo>
                <a:cubicBezTo>
                  <a:pt x="3804" y="541"/>
                  <a:pt x="3804" y="541"/>
                  <a:pt x="3805" y="542"/>
                </a:cubicBezTo>
                <a:cubicBezTo>
                  <a:pt x="3805" y="543"/>
                  <a:pt x="3803" y="543"/>
                  <a:pt x="3802" y="544"/>
                </a:cubicBezTo>
                <a:cubicBezTo>
                  <a:pt x="3800" y="546"/>
                  <a:pt x="3801" y="544"/>
                  <a:pt x="3801" y="542"/>
                </a:cubicBezTo>
                <a:cubicBezTo>
                  <a:pt x="3801" y="541"/>
                  <a:pt x="3800" y="540"/>
                  <a:pt x="3799" y="540"/>
                </a:cubicBezTo>
                <a:cubicBezTo>
                  <a:pt x="3799" y="539"/>
                  <a:pt x="3796" y="539"/>
                  <a:pt x="3796" y="540"/>
                </a:cubicBezTo>
                <a:cubicBezTo>
                  <a:pt x="3795" y="540"/>
                  <a:pt x="3795" y="541"/>
                  <a:pt x="3795" y="542"/>
                </a:cubicBezTo>
                <a:cubicBezTo>
                  <a:pt x="3795" y="542"/>
                  <a:pt x="3794" y="542"/>
                  <a:pt x="3794" y="543"/>
                </a:cubicBezTo>
                <a:cubicBezTo>
                  <a:pt x="3793" y="543"/>
                  <a:pt x="3792" y="547"/>
                  <a:pt x="3791" y="544"/>
                </a:cubicBezTo>
                <a:cubicBezTo>
                  <a:pt x="3791" y="544"/>
                  <a:pt x="3792" y="543"/>
                  <a:pt x="3791" y="542"/>
                </a:cubicBezTo>
                <a:cubicBezTo>
                  <a:pt x="3791" y="541"/>
                  <a:pt x="3791" y="541"/>
                  <a:pt x="3791" y="540"/>
                </a:cubicBezTo>
                <a:cubicBezTo>
                  <a:pt x="3790" y="540"/>
                  <a:pt x="3790" y="539"/>
                  <a:pt x="3790" y="538"/>
                </a:cubicBezTo>
                <a:cubicBezTo>
                  <a:pt x="3790" y="537"/>
                  <a:pt x="3789" y="536"/>
                  <a:pt x="3788" y="536"/>
                </a:cubicBezTo>
                <a:cubicBezTo>
                  <a:pt x="3787" y="536"/>
                  <a:pt x="3787" y="536"/>
                  <a:pt x="3786" y="536"/>
                </a:cubicBezTo>
                <a:cubicBezTo>
                  <a:pt x="3786" y="535"/>
                  <a:pt x="3785" y="535"/>
                  <a:pt x="3785" y="535"/>
                </a:cubicBezTo>
                <a:cubicBezTo>
                  <a:pt x="3784" y="534"/>
                  <a:pt x="3783" y="535"/>
                  <a:pt x="3782" y="534"/>
                </a:cubicBezTo>
                <a:cubicBezTo>
                  <a:pt x="3781" y="533"/>
                  <a:pt x="3783" y="532"/>
                  <a:pt x="3784" y="532"/>
                </a:cubicBezTo>
                <a:cubicBezTo>
                  <a:pt x="3785" y="531"/>
                  <a:pt x="3786" y="530"/>
                  <a:pt x="3786" y="528"/>
                </a:cubicBezTo>
                <a:cubicBezTo>
                  <a:pt x="3786" y="527"/>
                  <a:pt x="3784" y="526"/>
                  <a:pt x="3784" y="524"/>
                </a:cubicBezTo>
                <a:cubicBezTo>
                  <a:pt x="3784" y="523"/>
                  <a:pt x="3783" y="522"/>
                  <a:pt x="3782" y="521"/>
                </a:cubicBezTo>
                <a:cubicBezTo>
                  <a:pt x="3782" y="519"/>
                  <a:pt x="3782" y="518"/>
                  <a:pt x="3782" y="516"/>
                </a:cubicBezTo>
                <a:cubicBezTo>
                  <a:pt x="3783" y="515"/>
                  <a:pt x="3784" y="514"/>
                  <a:pt x="3784" y="513"/>
                </a:cubicBezTo>
                <a:cubicBezTo>
                  <a:pt x="3784" y="511"/>
                  <a:pt x="3783" y="509"/>
                  <a:pt x="3782" y="508"/>
                </a:cubicBezTo>
                <a:cubicBezTo>
                  <a:pt x="3781" y="508"/>
                  <a:pt x="3779" y="505"/>
                  <a:pt x="3779" y="507"/>
                </a:cubicBezTo>
                <a:cubicBezTo>
                  <a:pt x="3779" y="507"/>
                  <a:pt x="3780" y="507"/>
                  <a:pt x="3780" y="508"/>
                </a:cubicBezTo>
                <a:cubicBezTo>
                  <a:pt x="3780" y="509"/>
                  <a:pt x="3779" y="509"/>
                  <a:pt x="3779" y="510"/>
                </a:cubicBezTo>
                <a:cubicBezTo>
                  <a:pt x="3777" y="510"/>
                  <a:pt x="3776" y="511"/>
                  <a:pt x="3775" y="511"/>
                </a:cubicBezTo>
                <a:cubicBezTo>
                  <a:pt x="3773" y="511"/>
                  <a:pt x="3774" y="510"/>
                  <a:pt x="3774" y="509"/>
                </a:cubicBezTo>
                <a:cubicBezTo>
                  <a:pt x="3775" y="508"/>
                  <a:pt x="3775" y="508"/>
                  <a:pt x="3775" y="507"/>
                </a:cubicBezTo>
                <a:cubicBezTo>
                  <a:pt x="3775" y="507"/>
                  <a:pt x="3775" y="506"/>
                  <a:pt x="3775" y="506"/>
                </a:cubicBezTo>
                <a:cubicBezTo>
                  <a:pt x="3775" y="505"/>
                  <a:pt x="3776" y="504"/>
                  <a:pt x="3776" y="503"/>
                </a:cubicBezTo>
                <a:cubicBezTo>
                  <a:pt x="3775" y="500"/>
                  <a:pt x="3773" y="500"/>
                  <a:pt x="3771" y="498"/>
                </a:cubicBezTo>
                <a:cubicBezTo>
                  <a:pt x="3770" y="497"/>
                  <a:pt x="3768" y="497"/>
                  <a:pt x="3767" y="496"/>
                </a:cubicBezTo>
                <a:cubicBezTo>
                  <a:pt x="3765" y="496"/>
                  <a:pt x="3763" y="495"/>
                  <a:pt x="3762" y="494"/>
                </a:cubicBezTo>
                <a:cubicBezTo>
                  <a:pt x="3761" y="493"/>
                  <a:pt x="3759" y="492"/>
                  <a:pt x="3758" y="491"/>
                </a:cubicBezTo>
                <a:cubicBezTo>
                  <a:pt x="3755" y="490"/>
                  <a:pt x="3752" y="490"/>
                  <a:pt x="3749" y="488"/>
                </a:cubicBezTo>
                <a:cubicBezTo>
                  <a:pt x="3746" y="486"/>
                  <a:pt x="3744" y="485"/>
                  <a:pt x="3741" y="483"/>
                </a:cubicBezTo>
                <a:cubicBezTo>
                  <a:pt x="3740" y="483"/>
                  <a:pt x="3739" y="482"/>
                  <a:pt x="3737" y="481"/>
                </a:cubicBezTo>
                <a:cubicBezTo>
                  <a:pt x="3736" y="481"/>
                  <a:pt x="3735" y="481"/>
                  <a:pt x="3733" y="481"/>
                </a:cubicBezTo>
                <a:cubicBezTo>
                  <a:pt x="3731" y="481"/>
                  <a:pt x="3731" y="480"/>
                  <a:pt x="3730" y="479"/>
                </a:cubicBezTo>
                <a:cubicBezTo>
                  <a:pt x="3729" y="478"/>
                  <a:pt x="3727" y="477"/>
                  <a:pt x="3726" y="476"/>
                </a:cubicBezTo>
                <a:cubicBezTo>
                  <a:pt x="3725" y="475"/>
                  <a:pt x="3723" y="474"/>
                  <a:pt x="3722" y="473"/>
                </a:cubicBezTo>
                <a:cubicBezTo>
                  <a:pt x="3721" y="473"/>
                  <a:pt x="3720" y="473"/>
                  <a:pt x="3718" y="472"/>
                </a:cubicBezTo>
                <a:cubicBezTo>
                  <a:pt x="3717" y="472"/>
                  <a:pt x="3716" y="471"/>
                  <a:pt x="3715" y="471"/>
                </a:cubicBezTo>
                <a:cubicBezTo>
                  <a:pt x="3715" y="471"/>
                  <a:pt x="3718" y="472"/>
                  <a:pt x="3718" y="473"/>
                </a:cubicBezTo>
                <a:cubicBezTo>
                  <a:pt x="3719" y="473"/>
                  <a:pt x="3721" y="474"/>
                  <a:pt x="3721" y="475"/>
                </a:cubicBezTo>
                <a:cubicBezTo>
                  <a:pt x="3720" y="475"/>
                  <a:pt x="3719" y="474"/>
                  <a:pt x="3718" y="474"/>
                </a:cubicBezTo>
                <a:cubicBezTo>
                  <a:pt x="3716" y="473"/>
                  <a:pt x="3715" y="473"/>
                  <a:pt x="3714" y="472"/>
                </a:cubicBezTo>
                <a:cubicBezTo>
                  <a:pt x="3712" y="470"/>
                  <a:pt x="3709" y="471"/>
                  <a:pt x="3707" y="469"/>
                </a:cubicBezTo>
                <a:cubicBezTo>
                  <a:pt x="3706" y="469"/>
                  <a:pt x="3705" y="467"/>
                  <a:pt x="3705" y="466"/>
                </a:cubicBezTo>
                <a:cubicBezTo>
                  <a:pt x="3704" y="465"/>
                  <a:pt x="3703" y="464"/>
                  <a:pt x="3702" y="463"/>
                </a:cubicBezTo>
                <a:cubicBezTo>
                  <a:pt x="3702" y="463"/>
                  <a:pt x="3701" y="463"/>
                  <a:pt x="3700" y="462"/>
                </a:cubicBezTo>
                <a:cubicBezTo>
                  <a:pt x="3699" y="461"/>
                  <a:pt x="3698" y="460"/>
                  <a:pt x="3696" y="459"/>
                </a:cubicBezTo>
                <a:cubicBezTo>
                  <a:pt x="3694" y="457"/>
                  <a:pt x="3691" y="456"/>
                  <a:pt x="3688" y="455"/>
                </a:cubicBezTo>
                <a:cubicBezTo>
                  <a:pt x="3687" y="455"/>
                  <a:pt x="3685" y="455"/>
                  <a:pt x="3684" y="455"/>
                </a:cubicBezTo>
                <a:cubicBezTo>
                  <a:pt x="3682" y="455"/>
                  <a:pt x="3681" y="454"/>
                  <a:pt x="3679" y="454"/>
                </a:cubicBezTo>
                <a:cubicBezTo>
                  <a:pt x="3676" y="452"/>
                  <a:pt x="3673" y="451"/>
                  <a:pt x="3669" y="449"/>
                </a:cubicBezTo>
                <a:cubicBezTo>
                  <a:pt x="3668" y="448"/>
                  <a:pt x="3668" y="448"/>
                  <a:pt x="3667" y="447"/>
                </a:cubicBezTo>
                <a:cubicBezTo>
                  <a:pt x="3665" y="447"/>
                  <a:pt x="3664" y="446"/>
                  <a:pt x="3663" y="446"/>
                </a:cubicBezTo>
                <a:cubicBezTo>
                  <a:pt x="3662" y="445"/>
                  <a:pt x="3662" y="445"/>
                  <a:pt x="3661" y="445"/>
                </a:cubicBezTo>
                <a:cubicBezTo>
                  <a:pt x="3659" y="444"/>
                  <a:pt x="3657" y="443"/>
                  <a:pt x="3655" y="441"/>
                </a:cubicBezTo>
                <a:cubicBezTo>
                  <a:pt x="3652" y="440"/>
                  <a:pt x="3648" y="438"/>
                  <a:pt x="3645" y="437"/>
                </a:cubicBezTo>
                <a:cubicBezTo>
                  <a:pt x="3642" y="436"/>
                  <a:pt x="3639" y="436"/>
                  <a:pt x="3635" y="435"/>
                </a:cubicBezTo>
                <a:cubicBezTo>
                  <a:pt x="3632" y="434"/>
                  <a:pt x="3628" y="434"/>
                  <a:pt x="3624" y="433"/>
                </a:cubicBezTo>
                <a:cubicBezTo>
                  <a:pt x="3623" y="433"/>
                  <a:pt x="3621" y="433"/>
                  <a:pt x="3620" y="432"/>
                </a:cubicBezTo>
                <a:cubicBezTo>
                  <a:pt x="3618" y="432"/>
                  <a:pt x="3617" y="431"/>
                  <a:pt x="3616" y="430"/>
                </a:cubicBezTo>
                <a:cubicBezTo>
                  <a:pt x="3614" y="430"/>
                  <a:pt x="3614" y="429"/>
                  <a:pt x="3613" y="428"/>
                </a:cubicBezTo>
                <a:cubicBezTo>
                  <a:pt x="3611" y="427"/>
                  <a:pt x="3610" y="426"/>
                  <a:pt x="3609" y="425"/>
                </a:cubicBezTo>
                <a:cubicBezTo>
                  <a:pt x="3608" y="425"/>
                  <a:pt x="3606" y="424"/>
                  <a:pt x="3605" y="424"/>
                </a:cubicBezTo>
                <a:cubicBezTo>
                  <a:pt x="3604" y="423"/>
                  <a:pt x="3603" y="423"/>
                  <a:pt x="3602" y="423"/>
                </a:cubicBezTo>
                <a:cubicBezTo>
                  <a:pt x="3601" y="423"/>
                  <a:pt x="3600" y="423"/>
                  <a:pt x="3599" y="423"/>
                </a:cubicBezTo>
                <a:cubicBezTo>
                  <a:pt x="3598" y="423"/>
                  <a:pt x="3596" y="423"/>
                  <a:pt x="3594" y="423"/>
                </a:cubicBezTo>
                <a:cubicBezTo>
                  <a:pt x="3592" y="423"/>
                  <a:pt x="3591" y="424"/>
                  <a:pt x="3589" y="424"/>
                </a:cubicBezTo>
                <a:cubicBezTo>
                  <a:pt x="3587" y="424"/>
                  <a:pt x="3585" y="424"/>
                  <a:pt x="3583" y="424"/>
                </a:cubicBezTo>
                <a:cubicBezTo>
                  <a:pt x="3581" y="424"/>
                  <a:pt x="3578" y="424"/>
                  <a:pt x="3576" y="424"/>
                </a:cubicBezTo>
                <a:cubicBezTo>
                  <a:pt x="3574" y="424"/>
                  <a:pt x="3572" y="423"/>
                  <a:pt x="3569" y="423"/>
                </a:cubicBezTo>
                <a:cubicBezTo>
                  <a:pt x="3566" y="423"/>
                  <a:pt x="3563" y="422"/>
                  <a:pt x="3559" y="422"/>
                </a:cubicBezTo>
                <a:cubicBezTo>
                  <a:pt x="3557" y="421"/>
                  <a:pt x="3555" y="422"/>
                  <a:pt x="3553" y="422"/>
                </a:cubicBezTo>
                <a:cubicBezTo>
                  <a:pt x="3552" y="422"/>
                  <a:pt x="3549" y="421"/>
                  <a:pt x="3548" y="422"/>
                </a:cubicBezTo>
                <a:cubicBezTo>
                  <a:pt x="3549" y="423"/>
                  <a:pt x="3549" y="423"/>
                  <a:pt x="3550" y="423"/>
                </a:cubicBezTo>
                <a:cubicBezTo>
                  <a:pt x="3551" y="423"/>
                  <a:pt x="3551" y="423"/>
                  <a:pt x="3551" y="424"/>
                </a:cubicBezTo>
                <a:cubicBezTo>
                  <a:pt x="3552" y="426"/>
                  <a:pt x="3550" y="425"/>
                  <a:pt x="3549" y="426"/>
                </a:cubicBezTo>
                <a:cubicBezTo>
                  <a:pt x="3549" y="427"/>
                  <a:pt x="3549" y="428"/>
                  <a:pt x="3548" y="427"/>
                </a:cubicBezTo>
                <a:cubicBezTo>
                  <a:pt x="3547" y="427"/>
                  <a:pt x="3547" y="426"/>
                  <a:pt x="3547" y="426"/>
                </a:cubicBezTo>
                <a:cubicBezTo>
                  <a:pt x="3546" y="425"/>
                  <a:pt x="3545" y="424"/>
                  <a:pt x="3544" y="424"/>
                </a:cubicBezTo>
                <a:cubicBezTo>
                  <a:pt x="3543" y="423"/>
                  <a:pt x="3542" y="422"/>
                  <a:pt x="3541" y="421"/>
                </a:cubicBezTo>
                <a:cubicBezTo>
                  <a:pt x="3540" y="421"/>
                  <a:pt x="3538" y="421"/>
                  <a:pt x="3537" y="421"/>
                </a:cubicBezTo>
                <a:cubicBezTo>
                  <a:pt x="3536" y="421"/>
                  <a:pt x="3534" y="420"/>
                  <a:pt x="3533" y="420"/>
                </a:cubicBezTo>
                <a:cubicBezTo>
                  <a:pt x="3531" y="420"/>
                  <a:pt x="3529" y="420"/>
                  <a:pt x="3527" y="420"/>
                </a:cubicBezTo>
                <a:cubicBezTo>
                  <a:pt x="3526" y="420"/>
                  <a:pt x="3525" y="419"/>
                  <a:pt x="3524" y="419"/>
                </a:cubicBezTo>
                <a:cubicBezTo>
                  <a:pt x="3522" y="419"/>
                  <a:pt x="3520" y="419"/>
                  <a:pt x="3517" y="419"/>
                </a:cubicBezTo>
                <a:cubicBezTo>
                  <a:pt x="3515" y="418"/>
                  <a:pt x="3513" y="418"/>
                  <a:pt x="3510" y="417"/>
                </a:cubicBezTo>
                <a:cubicBezTo>
                  <a:pt x="3509" y="417"/>
                  <a:pt x="3507" y="417"/>
                  <a:pt x="3506" y="417"/>
                </a:cubicBezTo>
                <a:cubicBezTo>
                  <a:pt x="3503" y="417"/>
                  <a:pt x="3500" y="416"/>
                  <a:pt x="3497" y="416"/>
                </a:cubicBezTo>
                <a:cubicBezTo>
                  <a:pt x="3496" y="416"/>
                  <a:pt x="3496" y="416"/>
                  <a:pt x="3495" y="416"/>
                </a:cubicBezTo>
                <a:cubicBezTo>
                  <a:pt x="3495" y="415"/>
                  <a:pt x="3494" y="415"/>
                  <a:pt x="3493" y="415"/>
                </a:cubicBezTo>
                <a:cubicBezTo>
                  <a:pt x="3492" y="415"/>
                  <a:pt x="3493" y="416"/>
                  <a:pt x="3494" y="416"/>
                </a:cubicBezTo>
                <a:cubicBezTo>
                  <a:pt x="3494" y="416"/>
                  <a:pt x="3495" y="416"/>
                  <a:pt x="3495" y="417"/>
                </a:cubicBezTo>
                <a:cubicBezTo>
                  <a:pt x="3496" y="418"/>
                  <a:pt x="3496" y="418"/>
                  <a:pt x="3496" y="420"/>
                </a:cubicBezTo>
                <a:cubicBezTo>
                  <a:pt x="3495" y="421"/>
                  <a:pt x="3495" y="422"/>
                  <a:pt x="3495" y="423"/>
                </a:cubicBezTo>
                <a:cubicBezTo>
                  <a:pt x="3496" y="424"/>
                  <a:pt x="3496" y="425"/>
                  <a:pt x="3495" y="426"/>
                </a:cubicBezTo>
                <a:cubicBezTo>
                  <a:pt x="3494" y="427"/>
                  <a:pt x="3486" y="432"/>
                  <a:pt x="3488" y="434"/>
                </a:cubicBezTo>
                <a:cubicBezTo>
                  <a:pt x="3488" y="434"/>
                  <a:pt x="3488" y="434"/>
                  <a:pt x="3489" y="434"/>
                </a:cubicBezTo>
                <a:cubicBezTo>
                  <a:pt x="3489" y="434"/>
                  <a:pt x="3489" y="434"/>
                  <a:pt x="3490" y="434"/>
                </a:cubicBezTo>
                <a:cubicBezTo>
                  <a:pt x="3490" y="435"/>
                  <a:pt x="3491" y="435"/>
                  <a:pt x="3492" y="435"/>
                </a:cubicBezTo>
                <a:cubicBezTo>
                  <a:pt x="3492" y="435"/>
                  <a:pt x="3493" y="434"/>
                  <a:pt x="3493" y="434"/>
                </a:cubicBezTo>
                <a:cubicBezTo>
                  <a:pt x="3494" y="433"/>
                  <a:pt x="3495" y="433"/>
                  <a:pt x="3495" y="433"/>
                </a:cubicBezTo>
                <a:cubicBezTo>
                  <a:pt x="3497" y="434"/>
                  <a:pt x="3497" y="435"/>
                  <a:pt x="3497" y="436"/>
                </a:cubicBezTo>
                <a:cubicBezTo>
                  <a:pt x="3498" y="438"/>
                  <a:pt x="3499" y="439"/>
                  <a:pt x="3500" y="440"/>
                </a:cubicBezTo>
                <a:cubicBezTo>
                  <a:pt x="3500" y="441"/>
                  <a:pt x="3500" y="442"/>
                  <a:pt x="3501" y="442"/>
                </a:cubicBezTo>
                <a:cubicBezTo>
                  <a:pt x="3501" y="443"/>
                  <a:pt x="3502" y="443"/>
                  <a:pt x="3502" y="444"/>
                </a:cubicBezTo>
                <a:cubicBezTo>
                  <a:pt x="3504" y="445"/>
                  <a:pt x="3503" y="446"/>
                  <a:pt x="3503" y="448"/>
                </a:cubicBezTo>
                <a:cubicBezTo>
                  <a:pt x="3502" y="449"/>
                  <a:pt x="3503" y="449"/>
                  <a:pt x="3504" y="450"/>
                </a:cubicBezTo>
                <a:cubicBezTo>
                  <a:pt x="3504" y="451"/>
                  <a:pt x="3504" y="453"/>
                  <a:pt x="3504" y="453"/>
                </a:cubicBezTo>
                <a:cubicBezTo>
                  <a:pt x="3503" y="454"/>
                  <a:pt x="3502" y="454"/>
                  <a:pt x="3501" y="455"/>
                </a:cubicBezTo>
                <a:cubicBezTo>
                  <a:pt x="3500" y="455"/>
                  <a:pt x="3499" y="457"/>
                  <a:pt x="3499" y="458"/>
                </a:cubicBezTo>
                <a:cubicBezTo>
                  <a:pt x="3499" y="458"/>
                  <a:pt x="3499" y="460"/>
                  <a:pt x="3498" y="461"/>
                </a:cubicBezTo>
                <a:cubicBezTo>
                  <a:pt x="3497" y="461"/>
                  <a:pt x="3497" y="460"/>
                  <a:pt x="3497" y="460"/>
                </a:cubicBezTo>
                <a:cubicBezTo>
                  <a:pt x="3496" y="459"/>
                  <a:pt x="3495" y="459"/>
                  <a:pt x="3495" y="459"/>
                </a:cubicBezTo>
                <a:cubicBezTo>
                  <a:pt x="3495" y="459"/>
                  <a:pt x="3494" y="460"/>
                  <a:pt x="3494" y="460"/>
                </a:cubicBezTo>
                <a:cubicBezTo>
                  <a:pt x="3494" y="460"/>
                  <a:pt x="3494" y="460"/>
                  <a:pt x="3494" y="461"/>
                </a:cubicBezTo>
                <a:cubicBezTo>
                  <a:pt x="3495" y="461"/>
                  <a:pt x="3495" y="461"/>
                  <a:pt x="3495" y="461"/>
                </a:cubicBezTo>
                <a:cubicBezTo>
                  <a:pt x="3495" y="462"/>
                  <a:pt x="3494" y="462"/>
                  <a:pt x="3494" y="462"/>
                </a:cubicBezTo>
                <a:cubicBezTo>
                  <a:pt x="3493" y="462"/>
                  <a:pt x="3493" y="461"/>
                  <a:pt x="3492" y="461"/>
                </a:cubicBezTo>
                <a:cubicBezTo>
                  <a:pt x="3491" y="461"/>
                  <a:pt x="3491" y="461"/>
                  <a:pt x="3490" y="461"/>
                </a:cubicBezTo>
                <a:cubicBezTo>
                  <a:pt x="3489" y="462"/>
                  <a:pt x="3488" y="461"/>
                  <a:pt x="3487" y="461"/>
                </a:cubicBezTo>
                <a:cubicBezTo>
                  <a:pt x="3486" y="461"/>
                  <a:pt x="3485" y="462"/>
                  <a:pt x="3484" y="462"/>
                </a:cubicBezTo>
                <a:cubicBezTo>
                  <a:pt x="3483" y="462"/>
                  <a:pt x="3481" y="462"/>
                  <a:pt x="3479" y="462"/>
                </a:cubicBezTo>
                <a:cubicBezTo>
                  <a:pt x="3478" y="462"/>
                  <a:pt x="3477" y="462"/>
                  <a:pt x="3475" y="461"/>
                </a:cubicBezTo>
                <a:cubicBezTo>
                  <a:pt x="3474" y="460"/>
                  <a:pt x="3474" y="458"/>
                  <a:pt x="3474" y="457"/>
                </a:cubicBezTo>
                <a:cubicBezTo>
                  <a:pt x="3473" y="456"/>
                  <a:pt x="3474" y="454"/>
                  <a:pt x="3473" y="453"/>
                </a:cubicBezTo>
                <a:cubicBezTo>
                  <a:pt x="3472" y="451"/>
                  <a:pt x="3471" y="451"/>
                  <a:pt x="3469" y="451"/>
                </a:cubicBezTo>
                <a:cubicBezTo>
                  <a:pt x="3468" y="450"/>
                  <a:pt x="3466" y="450"/>
                  <a:pt x="3465" y="449"/>
                </a:cubicBezTo>
                <a:cubicBezTo>
                  <a:pt x="3464" y="449"/>
                  <a:pt x="3463" y="448"/>
                  <a:pt x="3461" y="447"/>
                </a:cubicBezTo>
                <a:cubicBezTo>
                  <a:pt x="3459" y="447"/>
                  <a:pt x="3455" y="448"/>
                  <a:pt x="3453" y="446"/>
                </a:cubicBezTo>
                <a:cubicBezTo>
                  <a:pt x="3452" y="446"/>
                  <a:pt x="3451" y="445"/>
                  <a:pt x="3450" y="444"/>
                </a:cubicBezTo>
                <a:cubicBezTo>
                  <a:pt x="3450" y="443"/>
                  <a:pt x="3450" y="441"/>
                  <a:pt x="3450" y="440"/>
                </a:cubicBezTo>
                <a:cubicBezTo>
                  <a:pt x="3450" y="439"/>
                  <a:pt x="3451" y="438"/>
                  <a:pt x="3450" y="436"/>
                </a:cubicBezTo>
                <a:cubicBezTo>
                  <a:pt x="3450" y="435"/>
                  <a:pt x="3449" y="434"/>
                  <a:pt x="3447" y="434"/>
                </a:cubicBezTo>
                <a:cubicBezTo>
                  <a:pt x="3446" y="433"/>
                  <a:pt x="3445" y="433"/>
                  <a:pt x="3445" y="431"/>
                </a:cubicBezTo>
                <a:cubicBezTo>
                  <a:pt x="3445" y="431"/>
                  <a:pt x="3445" y="430"/>
                  <a:pt x="3444" y="429"/>
                </a:cubicBezTo>
                <a:cubicBezTo>
                  <a:pt x="3444" y="429"/>
                  <a:pt x="3443" y="429"/>
                  <a:pt x="3442" y="429"/>
                </a:cubicBezTo>
                <a:cubicBezTo>
                  <a:pt x="3441" y="428"/>
                  <a:pt x="3439" y="428"/>
                  <a:pt x="3438" y="429"/>
                </a:cubicBezTo>
                <a:cubicBezTo>
                  <a:pt x="3437" y="429"/>
                  <a:pt x="3436" y="430"/>
                  <a:pt x="3435" y="431"/>
                </a:cubicBezTo>
                <a:cubicBezTo>
                  <a:pt x="3435" y="431"/>
                  <a:pt x="3434" y="431"/>
                  <a:pt x="3434" y="431"/>
                </a:cubicBezTo>
                <a:cubicBezTo>
                  <a:pt x="3433" y="432"/>
                  <a:pt x="3433" y="432"/>
                  <a:pt x="3432" y="433"/>
                </a:cubicBezTo>
                <a:cubicBezTo>
                  <a:pt x="3432" y="433"/>
                  <a:pt x="3431" y="434"/>
                  <a:pt x="3431" y="434"/>
                </a:cubicBezTo>
                <a:cubicBezTo>
                  <a:pt x="3430" y="435"/>
                  <a:pt x="3428" y="435"/>
                  <a:pt x="3427" y="435"/>
                </a:cubicBezTo>
                <a:cubicBezTo>
                  <a:pt x="3426" y="435"/>
                  <a:pt x="3425" y="435"/>
                  <a:pt x="3424" y="435"/>
                </a:cubicBezTo>
                <a:cubicBezTo>
                  <a:pt x="3422" y="435"/>
                  <a:pt x="3420" y="435"/>
                  <a:pt x="3418" y="435"/>
                </a:cubicBezTo>
                <a:cubicBezTo>
                  <a:pt x="3415" y="435"/>
                  <a:pt x="3413" y="435"/>
                  <a:pt x="3410" y="435"/>
                </a:cubicBezTo>
                <a:cubicBezTo>
                  <a:pt x="3407" y="435"/>
                  <a:pt x="3405" y="435"/>
                  <a:pt x="3402" y="434"/>
                </a:cubicBezTo>
                <a:cubicBezTo>
                  <a:pt x="3398" y="434"/>
                  <a:pt x="3395" y="435"/>
                  <a:pt x="3391" y="434"/>
                </a:cubicBezTo>
                <a:cubicBezTo>
                  <a:pt x="3389" y="433"/>
                  <a:pt x="3388" y="433"/>
                  <a:pt x="3386" y="432"/>
                </a:cubicBezTo>
                <a:cubicBezTo>
                  <a:pt x="3384" y="432"/>
                  <a:pt x="3383" y="432"/>
                  <a:pt x="3381" y="431"/>
                </a:cubicBezTo>
                <a:cubicBezTo>
                  <a:pt x="3379" y="431"/>
                  <a:pt x="3377" y="431"/>
                  <a:pt x="3376" y="430"/>
                </a:cubicBezTo>
                <a:cubicBezTo>
                  <a:pt x="3375" y="430"/>
                  <a:pt x="3374" y="430"/>
                  <a:pt x="3373" y="429"/>
                </a:cubicBezTo>
                <a:cubicBezTo>
                  <a:pt x="3373" y="429"/>
                  <a:pt x="3372" y="430"/>
                  <a:pt x="3371" y="430"/>
                </a:cubicBezTo>
                <a:cubicBezTo>
                  <a:pt x="3370" y="429"/>
                  <a:pt x="3369" y="429"/>
                  <a:pt x="3369" y="428"/>
                </a:cubicBezTo>
                <a:cubicBezTo>
                  <a:pt x="3368" y="428"/>
                  <a:pt x="3367" y="428"/>
                  <a:pt x="3366" y="428"/>
                </a:cubicBezTo>
                <a:cubicBezTo>
                  <a:pt x="3366" y="429"/>
                  <a:pt x="3365" y="429"/>
                  <a:pt x="3365" y="429"/>
                </a:cubicBezTo>
                <a:cubicBezTo>
                  <a:pt x="3363" y="430"/>
                  <a:pt x="3362" y="429"/>
                  <a:pt x="3361" y="430"/>
                </a:cubicBezTo>
                <a:cubicBezTo>
                  <a:pt x="3360" y="430"/>
                  <a:pt x="3359" y="430"/>
                  <a:pt x="3358" y="430"/>
                </a:cubicBezTo>
                <a:cubicBezTo>
                  <a:pt x="3357" y="430"/>
                  <a:pt x="3356" y="430"/>
                  <a:pt x="3355" y="430"/>
                </a:cubicBezTo>
                <a:cubicBezTo>
                  <a:pt x="3353" y="431"/>
                  <a:pt x="3351" y="431"/>
                  <a:pt x="3348" y="431"/>
                </a:cubicBezTo>
                <a:cubicBezTo>
                  <a:pt x="3346" y="431"/>
                  <a:pt x="3343" y="430"/>
                  <a:pt x="3340" y="431"/>
                </a:cubicBezTo>
                <a:cubicBezTo>
                  <a:pt x="3338" y="431"/>
                  <a:pt x="3335" y="432"/>
                  <a:pt x="3333" y="432"/>
                </a:cubicBezTo>
                <a:cubicBezTo>
                  <a:pt x="3331" y="433"/>
                  <a:pt x="3329" y="433"/>
                  <a:pt x="3327" y="433"/>
                </a:cubicBezTo>
                <a:cubicBezTo>
                  <a:pt x="3325" y="433"/>
                  <a:pt x="3323" y="433"/>
                  <a:pt x="3321" y="433"/>
                </a:cubicBezTo>
                <a:cubicBezTo>
                  <a:pt x="3320" y="433"/>
                  <a:pt x="3318" y="434"/>
                  <a:pt x="3316" y="434"/>
                </a:cubicBezTo>
                <a:cubicBezTo>
                  <a:pt x="3314" y="434"/>
                  <a:pt x="3311" y="435"/>
                  <a:pt x="3308" y="435"/>
                </a:cubicBezTo>
                <a:cubicBezTo>
                  <a:pt x="3306" y="435"/>
                  <a:pt x="3304" y="435"/>
                  <a:pt x="3302" y="434"/>
                </a:cubicBezTo>
                <a:cubicBezTo>
                  <a:pt x="3299" y="433"/>
                  <a:pt x="3296" y="431"/>
                  <a:pt x="3293" y="431"/>
                </a:cubicBezTo>
                <a:cubicBezTo>
                  <a:pt x="3291" y="430"/>
                  <a:pt x="3290" y="430"/>
                  <a:pt x="3288" y="430"/>
                </a:cubicBezTo>
                <a:cubicBezTo>
                  <a:pt x="3287" y="430"/>
                  <a:pt x="3285" y="430"/>
                  <a:pt x="3284" y="428"/>
                </a:cubicBezTo>
                <a:cubicBezTo>
                  <a:pt x="3284" y="428"/>
                  <a:pt x="3284" y="427"/>
                  <a:pt x="3284" y="426"/>
                </a:cubicBezTo>
                <a:cubicBezTo>
                  <a:pt x="3284" y="425"/>
                  <a:pt x="3283" y="425"/>
                  <a:pt x="3283" y="425"/>
                </a:cubicBezTo>
                <a:cubicBezTo>
                  <a:pt x="3281" y="423"/>
                  <a:pt x="3283" y="423"/>
                  <a:pt x="3284" y="422"/>
                </a:cubicBezTo>
                <a:cubicBezTo>
                  <a:pt x="3285" y="420"/>
                  <a:pt x="3284" y="419"/>
                  <a:pt x="3284" y="418"/>
                </a:cubicBezTo>
                <a:cubicBezTo>
                  <a:pt x="3283" y="417"/>
                  <a:pt x="3283" y="415"/>
                  <a:pt x="3285" y="415"/>
                </a:cubicBezTo>
                <a:cubicBezTo>
                  <a:pt x="3286" y="415"/>
                  <a:pt x="3288" y="416"/>
                  <a:pt x="3288" y="414"/>
                </a:cubicBezTo>
                <a:cubicBezTo>
                  <a:pt x="3288" y="413"/>
                  <a:pt x="3288" y="413"/>
                  <a:pt x="3288" y="413"/>
                </a:cubicBezTo>
                <a:cubicBezTo>
                  <a:pt x="3288" y="412"/>
                  <a:pt x="3289" y="412"/>
                  <a:pt x="3289" y="412"/>
                </a:cubicBezTo>
                <a:cubicBezTo>
                  <a:pt x="3289" y="410"/>
                  <a:pt x="3288" y="409"/>
                  <a:pt x="3288" y="408"/>
                </a:cubicBezTo>
                <a:cubicBezTo>
                  <a:pt x="3288" y="407"/>
                  <a:pt x="3287" y="407"/>
                  <a:pt x="3287" y="406"/>
                </a:cubicBezTo>
                <a:cubicBezTo>
                  <a:pt x="3287" y="406"/>
                  <a:pt x="3287" y="405"/>
                  <a:pt x="3287" y="404"/>
                </a:cubicBezTo>
                <a:cubicBezTo>
                  <a:pt x="3286" y="401"/>
                  <a:pt x="3285" y="397"/>
                  <a:pt x="3282" y="395"/>
                </a:cubicBezTo>
                <a:cubicBezTo>
                  <a:pt x="3280" y="394"/>
                  <a:pt x="3279" y="393"/>
                  <a:pt x="3277" y="392"/>
                </a:cubicBezTo>
                <a:cubicBezTo>
                  <a:pt x="3274" y="390"/>
                  <a:pt x="3271" y="389"/>
                  <a:pt x="3267" y="388"/>
                </a:cubicBezTo>
                <a:cubicBezTo>
                  <a:pt x="3266" y="387"/>
                  <a:pt x="3264" y="387"/>
                  <a:pt x="3263" y="386"/>
                </a:cubicBezTo>
                <a:cubicBezTo>
                  <a:pt x="3262" y="386"/>
                  <a:pt x="3261" y="385"/>
                  <a:pt x="3260" y="385"/>
                </a:cubicBezTo>
                <a:cubicBezTo>
                  <a:pt x="3260" y="385"/>
                  <a:pt x="3259" y="385"/>
                  <a:pt x="3258" y="385"/>
                </a:cubicBezTo>
                <a:cubicBezTo>
                  <a:pt x="3256" y="384"/>
                  <a:pt x="3254" y="384"/>
                  <a:pt x="3252" y="384"/>
                </a:cubicBezTo>
                <a:cubicBezTo>
                  <a:pt x="3251" y="384"/>
                  <a:pt x="3249" y="383"/>
                  <a:pt x="3247" y="383"/>
                </a:cubicBezTo>
                <a:cubicBezTo>
                  <a:pt x="3244" y="382"/>
                  <a:pt x="3241" y="382"/>
                  <a:pt x="3237" y="382"/>
                </a:cubicBezTo>
                <a:cubicBezTo>
                  <a:pt x="3234" y="381"/>
                  <a:pt x="3231" y="382"/>
                  <a:pt x="3228" y="381"/>
                </a:cubicBezTo>
                <a:cubicBezTo>
                  <a:pt x="3225" y="381"/>
                  <a:pt x="3223" y="381"/>
                  <a:pt x="3220" y="381"/>
                </a:cubicBezTo>
                <a:cubicBezTo>
                  <a:pt x="3215" y="381"/>
                  <a:pt x="3209" y="381"/>
                  <a:pt x="3203" y="381"/>
                </a:cubicBezTo>
                <a:cubicBezTo>
                  <a:pt x="3201" y="381"/>
                  <a:pt x="3199" y="382"/>
                  <a:pt x="3196" y="382"/>
                </a:cubicBezTo>
                <a:cubicBezTo>
                  <a:pt x="3194" y="382"/>
                  <a:pt x="3192" y="383"/>
                  <a:pt x="3190" y="383"/>
                </a:cubicBezTo>
                <a:cubicBezTo>
                  <a:pt x="3185" y="384"/>
                  <a:pt x="3180" y="385"/>
                  <a:pt x="3175" y="386"/>
                </a:cubicBezTo>
                <a:cubicBezTo>
                  <a:pt x="3171" y="387"/>
                  <a:pt x="3166" y="389"/>
                  <a:pt x="3161" y="389"/>
                </a:cubicBezTo>
                <a:cubicBezTo>
                  <a:pt x="3159" y="389"/>
                  <a:pt x="3157" y="390"/>
                  <a:pt x="3154" y="390"/>
                </a:cubicBezTo>
                <a:cubicBezTo>
                  <a:pt x="3153" y="390"/>
                  <a:pt x="3152" y="390"/>
                  <a:pt x="3150" y="390"/>
                </a:cubicBezTo>
                <a:cubicBezTo>
                  <a:pt x="3149" y="390"/>
                  <a:pt x="3148" y="390"/>
                  <a:pt x="3146" y="391"/>
                </a:cubicBezTo>
                <a:cubicBezTo>
                  <a:pt x="3145" y="391"/>
                  <a:pt x="3144" y="392"/>
                  <a:pt x="3142" y="391"/>
                </a:cubicBezTo>
                <a:cubicBezTo>
                  <a:pt x="3141" y="391"/>
                  <a:pt x="3139" y="391"/>
                  <a:pt x="3137" y="391"/>
                </a:cubicBezTo>
                <a:cubicBezTo>
                  <a:pt x="3137" y="390"/>
                  <a:pt x="3136" y="390"/>
                  <a:pt x="3135" y="389"/>
                </a:cubicBezTo>
                <a:cubicBezTo>
                  <a:pt x="3134" y="389"/>
                  <a:pt x="3133" y="389"/>
                  <a:pt x="3132" y="389"/>
                </a:cubicBezTo>
                <a:cubicBezTo>
                  <a:pt x="3131" y="388"/>
                  <a:pt x="3130" y="388"/>
                  <a:pt x="3129" y="387"/>
                </a:cubicBezTo>
                <a:cubicBezTo>
                  <a:pt x="3128" y="387"/>
                  <a:pt x="3127" y="386"/>
                  <a:pt x="3127" y="385"/>
                </a:cubicBezTo>
                <a:cubicBezTo>
                  <a:pt x="3128" y="385"/>
                  <a:pt x="3129" y="386"/>
                  <a:pt x="3129" y="385"/>
                </a:cubicBezTo>
                <a:cubicBezTo>
                  <a:pt x="3129" y="385"/>
                  <a:pt x="3128" y="384"/>
                  <a:pt x="3128" y="383"/>
                </a:cubicBezTo>
                <a:cubicBezTo>
                  <a:pt x="3128" y="383"/>
                  <a:pt x="3127" y="382"/>
                  <a:pt x="3127" y="381"/>
                </a:cubicBezTo>
                <a:cubicBezTo>
                  <a:pt x="3126" y="381"/>
                  <a:pt x="3126" y="380"/>
                  <a:pt x="3126" y="380"/>
                </a:cubicBezTo>
                <a:cubicBezTo>
                  <a:pt x="3125" y="379"/>
                  <a:pt x="3124" y="378"/>
                  <a:pt x="3124" y="377"/>
                </a:cubicBezTo>
                <a:cubicBezTo>
                  <a:pt x="3123" y="377"/>
                  <a:pt x="3123" y="377"/>
                  <a:pt x="3122" y="376"/>
                </a:cubicBezTo>
                <a:cubicBezTo>
                  <a:pt x="3121" y="375"/>
                  <a:pt x="3121" y="374"/>
                  <a:pt x="3120" y="373"/>
                </a:cubicBezTo>
                <a:cubicBezTo>
                  <a:pt x="3118" y="371"/>
                  <a:pt x="3115" y="370"/>
                  <a:pt x="3112" y="370"/>
                </a:cubicBezTo>
                <a:cubicBezTo>
                  <a:pt x="3111" y="370"/>
                  <a:pt x="3109" y="371"/>
                  <a:pt x="3108" y="371"/>
                </a:cubicBezTo>
                <a:cubicBezTo>
                  <a:pt x="3107" y="372"/>
                  <a:pt x="3105" y="374"/>
                  <a:pt x="3104" y="373"/>
                </a:cubicBezTo>
                <a:cubicBezTo>
                  <a:pt x="3103" y="373"/>
                  <a:pt x="3106" y="370"/>
                  <a:pt x="3104" y="370"/>
                </a:cubicBezTo>
                <a:cubicBezTo>
                  <a:pt x="3102" y="370"/>
                  <a:pt x="3102" y="372"/>
                  <a:pt x="3101" y="373"/>
                </a:cubicBezTo>
                <a:cubicBezTo>
                  <a:pt x="3100" y="373"/>
                  <a:pt x="3093" y="377"/>
                  <a:pt x="3093" y="376"/>
                </a:cubicBezTo>
                <a:cubicBezTo>
                  <a:pt x="3093" y="374"/>
                  <a:pt x="3096" y="375"/>
                  <a:pt x="3096" y="374"/>
                </a:cubicBezTo>
                <a:cubicBezTo>
                  <a:pt x="3098" y="373"/>
                  <a:pt x="3098" y="372"/>
                  <a:pt x="3099" y="371"/>
                </a:cubicBezTo>
                <a:cubicBezTo>
                  <a:pt x="3099" y="370"/>
                  <a:pt x="3100" y="370"/>
                  <a:pt x="3100" y="370"/>
                </a:cubicBezTo>
                <a:cubicBezTo>
                  <a:pt x="3101" y="370"/>
                  <a:pt x="3101" y="369"/>
                  <a:pt x="3101" y="369"/>
                </a:cubicBezTo>
                <a:cubicBezTo>
                  <a:pt x="3102" y="368"/>
                  <a:pt x="3103" y="367"/>
                  <a:pt x="3103" y="366"/>
                </a:cubicBezTo>
                <a:cubicBezTo>
                  <a:pt x="3103" y="365"/>
                  <a:pt x="3101" y="366"/>
                  <a:pt x="3100" y="366"/>
                </a:cubicBezTo>
                <a:cubicBezTo>
                  <a:pt x="3099" y="365"/>
                  <a:pt x="3098" y="366"/>
                  <a:pt x="3098" y="366"/>
                </a:cubicBezTo>
                <a:cubicBezTo>
                  <a:pt x="3096" y="366"/>
                  <a:pt x="3095" y="365"/>
                  <a:pt x="3094" y="365"/>
                </a:cubicBezTo>
                <a:cubicBezTo>
                  <a:pt x="3093" y="365"/>
                  <a:pt x="3092" y="366"/>
                  <a:pt x="3091" y="367"/>
                </a:cubicBezTo>
                <a:cubicBezTo>
                  <a:pt x="3089" y="367"/>
                  <a:pt x="3088" y="366"/>
                  <a:pt x="3089" y="365"/>
                </a:cubicBezTo>
                <a:cubicBezTo>
                  <a:pt x="3090" y="363"/>
                  <a:pt x="3091" y="363"/>
                  <a:pt x="3092" y="363"/>
                </a:cubicBezTo>
                <a:cubicBezTo>
                  <a:pt x="3093" y="362"/>
                  <a:pt x="3093" y="361"/>
                  <a:pt x="3092" y="361"/>
                </a:cubicBezTo>
                <a:cubicBezTo>
                  <a:pt x="3091" y="361"/>
                  <a:pt x="3090" y="361"/>
                  <a:pt x="3089" y="361"/>
                </a:cubicBezTo>
                <a:cubicBezTo>
                  <a:pt x="3089" y="360"/>
                  <a:pt x="3088" y="360"/>
                  <a:pt x="3087" y="360"/>
                </a:cubicBezTo>
                <a:cubicBezTo>
                  <a:pt x="3085" y="360"/>
                  <a:pt x="3082" y="362"/>
                  <a:pt x="3080" y="360"/>
                </a:cubicBezTo>
                <a:cubicBezTo>
                  <a:pt x="3079" y="360"/>
                  <a:pt x="3079" y="360"/>
                  <a:pt x="3078" y="359"/>
                </a:cubicBezTo>
                <a:cubicBezTo>
                  <a:pt x="3078" y="359"/>
                  <a:pt x="3077" y="359"/>
                  <a:pt x="3076" y="359"/>
                </a:cubicBezTo>
                <a:cubicBezTo>
                  <a:pt x="3076" y="359"/>
                  <a:pt x="3076" y="358"/>
                  <a:pt x="3075" y="359"/>
                </a:cubicBezTo>
                <a:cubicBezTo>
                  <a:pt x="3074" y="359"/>
                  <a:pt x="3074" y="359"/>
                  <a:pt x="3073" y="359"/>
                </a:cubicBezTo>
                <a:cubicBezTo>
                  <a:pt x="3072" y="359"/>
                  <a:pt x="3071" y="359"/>
                  <a:pt x="3070" y="359"/>
                </a:cubicBezTo>
                <a:cubicBezTo>
                  <a:pt x="3069" y="359"/>
                  <a:pt x="3068" y="356"/>
                  <a:pt x="3069" y="355"/>
                </a:cubicBezTo>
                <a:cubicBezTo>
                  <a:pt x="3069" y="355"/>
                  <a:pt x="3070" y="356"/>
                  <a:pt x="3070" y="356"/>
                </a:cubicBezTo>
                <a:cubicBezTo>
                  <a:pt x="3071" y="356"/>
                  <a:pt x="3072" y="356"/>
                  <a:pt x="3072" y="356"/>
                </a:cubicBezTo>
                <a:cubicBezTo>
                  <a:pt x="3073" y="357"/>
                  <a:pt x="3073" y="357"/>
                  <a:pt x="3074" y="357"/>
                </a:cubicBezTo>
                <a:cubicBezTo>
                  <a:pt x="3075" y="357"/>
                  <a:pt x="3075" y="356"/>
                  <a:pt x="3075" y="356"/>
                </a:cubicBezTo>
                <a:cubicBezTo>
                  <a:pt x="3075" y="355"/>
                  <a:pt x="3075" y="354"/>
                  <a:pt x="3076" y="354"/>
                </a:cubicBezTo>
                <a:cubicBezTo>
                  <a:pt x="3077" y="353"/>
                  <a:pt x="3077" y="353"/>
                  <a:pt x="3078" y="353"/>
                </a:cubicBezTo>
                <a:cubicBezTo>
                  <a:pt x="3078" y="352"/>
                  <a:pt x="3079" y="352"/>
                  <a:pt x="3080" y="352"/>
                </a:cubicBezTo>
                <a:cubicBezTo>
                  <a:pt x="3080" y="352"/>
                  <a:pt x="3081" y="353"/>
                  <a:pt x="3081" y="353"/>
                </a:cubicBezTo>
                <a:cubicBezTo>
                  <a:pt x="3081" y="354"/>
                  <a:pt x="3082" y="354"/>
                  <a:pt x="3083" y="355"/>
                </a:cubicBezTo>
                <a:cubicBezTo>
                  <a:pt x="3083" y="355"/>
                  <a:pt x="3084" y="355"/>
                  <a:pt x="3084" y="356"/>
                </a:cubicBezTo>
                <a:cubicBezTo>
                  <a:pt x="3085" y="358"/>
                  <a:pt x="3086" y="358"/>
                  <a:pt x="3087" y="356"/>
                </a:cubicBezTo>
                <a:cubicBezTo>
                  <a:pt x="3088" y="356"/>
                  <a:pt x="3088" y="355"/>
                  <a:pt x="3089" y="354"/>
                </a:cubicBezTo>
                <a:cubicBezTo>
                  <a:pt x="3090" y="354"/>
                  <a:pt x="3090" y="354"/>
                  <a:pt x="3091" y="354"/>
                </a:cubicBezTo>
                <a:cubicBezTo>
                  <a:pt x="3092" y="353"/>
                  <a:pt x="3092" y="351"/>
                  <a:pt x="3092" y="350"/>
                </a:cubicBezTo>
                <a:cubicBezTo>
                  <a:pt x="3092" y="349"/>
                  <a:pt x="3091" y="349"/>
                  <a:pt x="3091" y="348"/>
                </a:cubicBezTo>
                <a:cubicBezTo>
                  <a:pt x="3090" y="348"/>
                  <a:pt x="3089" y="347"/>
                  <a:pt x="3088" y="347"/>
                </a:cubicBezTo>
                <a:cubicBezTo>
                  <a:pt x="3088" y="346"/>
                  <a:pt x="3087" y="346"/>
                  <a:pt x="3087" y="345"/>
                </a:cubicBezTo>
                <a:cubicBezTo>
                  <a:pt x="3086" y="344"/>
                  <a:pt x="3085" y="343"/>
                  <a:pt x="3084" y="343"/>
                </a:cubicBezTo>
                <a:cubicBezTo>
                  <a:pt x="3082" y="342"/>
                  <a:pt x="3080" y="342"/>
                  <a:pt x="3079" y="341"/>
                </a:cubicBezTo>
                <a:cubicBezTo>
                  <a:pt x="3077" y="341"/>
                  <a:pt x="3075" y="340"/>
                  <a:pt x="3074" y="340"/>
                </a:cubicBezTo>
                <a:cubicBezTo>
                  <a:pt x="3070" y="339"/>
                  <a:pt x="3067" y="339"/>
                  <a:pt x="3064" y="337"/>
                </a:cubicBezTo>
                <a:cubicBezTo>
                  <a:pt x="3061" y="336"/>
                  <a:pt x="3057" y="335"/>
                  <a:pt x="3054" y="335"/>
                </a:cubicBezTo>
                <a:cubicBezTo>
                  <a:pt x="3051" y="335"/>
                  <a:pt x="3048" y="335"/>
                  <a:pt x="3045" y="335"/>
                </a:cubicBezTo>
                <a:cubicBezTo>
                  <a:pt x="3043" y="335"/>
                  <a:pt x="3041" y="335"/>
                  <a:pt x="3039" y="335"/>
                </a:cubicBezTo>
                <a:cubicBezTo>
                  <a:pt x="3036" y="335"/>
                  <a:pt x="3034" y="336"/>
                  <a:pt x="3031" y="338"/>
                </a:cubicBezTo>
                <a:cubicBezTo>
                  <a:pt x="3030" y="339"/>
                  <a:pt x="3029" y="340"/>
                  <a:pt x="3028" y="342"/>
                </a:cubicBezTo>
                <a:cubicBezTo>
                  <a:pt x="3028" y="343"/>
                  <a:pt x="3027" y="344"/>
                  <a:pt x="3025" y="345"/>
                </a:cubicBezTo>
                <a:cubicBezTo>
                  <a:pt x="3024" y="346"/>
                  <a:pt x="3023" y="346"/>
                  <a:pt x="3022" y="348"/>
                </a:cubicBezTo>
                <a:cubicBezTo>
                  <a:pt x="3020" y="351"/>
                  <a:pt x="3018" y="354"/>
                  <a:pt x="3014" y="356"/>
                </a:cubicBezTo>
                <a:cubicBezTo>
                  <a:pt x="3011" y="357"/>
                  <a:pt x="3007" y="357"/>
                  <a:pt x="3003" y="357"/>
                </a:cubicBezTo>
                <a:cubicBezTo>
                  <a:pt x="3001" y="357"/>
                  <a:pt x="2999" y="358"/>
                  <a:pt x="2997" y="359"/>
                </a:cubicBezTo>
                <a:cubicBezTo>
                  <a:pt x="2996" y="359"/>
                  <a:pt x="2995" y="359"/>
                  <a:pt x="2994" y="359"/>
                </a:cubicBezTo>
                <a:cubicBezTo>
                  <a:pt x="2993" y="359"/>
                  <a:pt x="2991" y="360"/>
                  <a:pt x="2991" y="359"/>
                </a:cubicBezTo>
                <a:cubicBezTo>
                  <a:pt x="2990" y="359"/>
                  <a:pt x="2991" y="358"/>
                  <a:pt x="2991" y="358"/>
                </a:cubicBezTo>
                <a:cubicBezTo>
                  <a:pt x="2992" y="357"/>
                  <a:pt x="2991" y="357"/>
                  <a:pt x="2992" y="356"/>
                </a:cubicBezTo>
                <a:cubicBezTo>
                  <a:pt x="2993" y="356"/>
                  <a:pt x="2993" y="356"/>
                  <a:pt x="2994" y="356"/>
                </a:cubicBezTo>
                <a:cubicBezTo>
                  <a:pt x="2995" y="356"/>
                  <a:pt x="2997" y="355"/>
                  <a:pt x="2996" y="354"/>
                </a:cubicBezTo>
                <a:cubicBezTo>
                  <a:pt x="2996" y="353"/>
                  <a:pt x="2995" y="353"/>
                  <a:pt x="2994" y="353"/>
                </a:cubicBezTo>
                <a:cubicBezTo>
                  <a:pt x="2994" y="353"/>
                  <a:pt x="2993" y="352"/>
                  <a:pt x="2993" y="352"/>
                </a:cubicBezTo>
                <a:cubicBezTo>
                  <a:pt x="2993" y="351"/>
                  <a:pt x="2992" y="350"/>
                  <a:pt x="2993" y="350"/>
                </a:cubicBezTo>
                <a:cubicBezTo>
                  <a:pt x="2994" y="350"/>
                  <a:pt x="2994" y="351"/>
                  <a:pt x="2995" y="351"/>
                </a:cubicBezTo>
                <a:cubicBezTo>
                  <a:pt x="2996" y="352"/>
                  <a:pt x="2998" y="352"/>
                  <a:pt x="2999" y="353"/>
                </a:cubicBezTo>
                <a:cubicBezTo>
                  <a:pt x="3000" y="353"/>
                  <a:pt x="3001" y="352"/>
                  <a:pt x="3003" y="352"/>
                </a:cubicBezTo>
                <a:cubicBezTo>
                  <a:pt x="3004" y="351"/>
                  <a:pt x="3006" y="352"/>
                  <a:pt x="3007" y="351"/>
                </a:cubicBezTo>
                <a:cubicBezTo>
                  <a:pt x="3009" y="351"/>
                  <a:pt x="3010" y="350"/>
                  <a:pt x="3008" y="349"/>
                </a:cubicBezTo>
                <a:cubicBezTo>
                  <a:pt x="3007" y="348"/>
                  <a:pt x="3006" y="347"/>
                  <a:pt x="3005" y="346"/>
                </a:cubicBezTo>
                <a:cubicBezTo>
                  <a:pt x="3005" y="345"/>
                  <a:pt x="3005" y="344"/>
                  <a:pt x="3005" y="344"/>
                </a:cubicBezTo>
                <a:cubicBezTo>
                  <a:pt x="3005" y="343"/>
                  <a:pt x="3006" y="342"/>
                  <a:pt x="3006" y="342"/>
                </a:cubicBezTo>
                <a:cubicBezTo>
                  <a:pt x="3007" y="341"/>
                  <a:pt x="3007" y="339"/>
                  <a:pt x="3009" y="340"/>
                </a:cubicBezTo>
                <a:cubicBezTo>
                  <a:pt x="3010" y="340"/>
                  <a:pt x="3010" y="341"/>
                  <a:pt x="3010" y="342"/>
                </a:cubicBezTo>
                <a:cubicBezTo>
                  <a:pt x="3010" y="343"/>
                  <a:pt x="3010" y="343"/>
                  <a:pt x="3010" y="344"/>
                </a:cubicBezTo>
                <a:cubicBezTo>
                  <a:pt x="3011" y="344"/>
                  <a:pt x="3012" y="347"/>
                  <a:pt x="3013" y="345"/>
                </a:cubicBezTo>
                <a:cubicBezTo>
                  <a:pt x="3013" y="345"/>
                  <a:pt x="3013" y="344"/>
                  <a:pt x="3013" y="343"/>
                </a:cubicBezTo>
                <a:cubicBezTo>
                  <a:pt x="3014" y="343"/>
                  <a:pt x="3014" y="343"/>
                  <a:pt x="3015" y="343"/>
                </a:cubicBezTo>
                <a:cubicBezTo>
                  <a:pt x="3016" y="342"/>
                  <a:pt x="3018" y="342"/>
                  <a:pt x="3017" y="344"/>
                </a:cubicBezTo>
                <a:cubicBezTo>
                  <a:pt x="3016" y="345"/>
                  <a:pt x="3015" y="345"/>
                  <a:pt x="3014" y="346"/>
                </a:cubicBezTo>
                <a:cubicBezTo>
                  <a:pt x="3014" y="346"/>
                  <a:pt x="3014" y="346"/>
                  <a:pt x="3014" y="347"/>
                </a:cubicBezTo>
                <a:cubicBezTo>
                  <a:pt x="3013" y="347"/>
                  <a:pt x="3013" y="347"/>
                  <a:pt x="3012" y="347"/>
                </a:cubicBezTo>
                <a:cubicBezTo>
                  <a:pt x="3011" y="348"/>
                  <a:pt x="3012" y="349"/>
                  <a:pt x="3012" y="350"/>
                </a:cubicBezTo>
                <a:cubicBezTo>
                  <a:pt x="3012" y="350"/>
                  <a:pt x="3012" y="351"/>
                  <a:pt x="3011" y="351"/>
                </a:cubicBezTo>
                <a:cubicBezTo>
                  <a:pt x="3011" y="352"/>
                  <a:pt x="3011" y="352"/>
                  <a:pt x="3011" y="353"/>
                </a:cubicBezTo>
                <a:cubicBezTo>
                  <a:pt x="3012" y="353"/>
                  <a:pt x="3012" y="353"/>
                  <a:pt x="3012" y="354"/>
                </a:cubicBezTo>
                <a:cubicBezTo>
                  <a:pt x="3013" y="355"/>
                  <a:pt x="3013" y="354"/>
                  <a:pt x="3014" y="353"/>
                </a:cubicBezTo>
                <a:cubicBezTo>
                  <a:pt x="3014" y="352"/>
                  <a:pt x="3015" y="351"/>
                  <a:pt x="3016" y="350"/>
                </a:cubicBezTo>
                <a:cubicBezTo>
                  <a:pt x="3018" y="349"/>
                  <a:pt x="3021" y="348"/>
                  <a:pt x="3022" y="346"/>
                </a:cubicBezTo>
                <a:cubicBezTo>
                  <a:pt x="3023" y="345"/>
                  <a:pt x="3023" y="345"/>
                  <a:pt x="3024" y="344"/>
                </a:cubicBezTo>
                <a:cubicBezTo>
                  <a:pt x="3024" y="343"/>
                  <a:pt x="3025" y="343"/>
                  <a:pt x="3026" y="343"/>
                </a:cubicBezTo>
                <a:cubicBezTo>
                  <a:pt x="3026" y="342"/>
                  <a:pt x="3027" y="341"/>
                  <a:pt x="3027" y="341"/>
                </a:cubicBezTo>
                <a:cubicBezTo>
                  <a:pt x="3028" y="340"/>
                  <a:pt x="3029" y="340"/>
                  <a:pt x="3029" y="338"/>
                </a:cubicBezTo>
                <a:cubicBezTo>
                  <a:pt x="3030" y="338"/>
                  <a:pt x="3030" y="337"/>
                  <a:pt x="3029" y="336"/>
                </a:cubicBezTo>
                <a:cubicBezTo>
                  <a:pt x="3028" y="336"/>
                  <a:pt x="3027" y="337"/>
                  <a:pt x="3027" y="337"/>
                </a:cubicBezTo>
                <a:cubicBezTo>
                  <a:pt x="3026" y="337"/>
                  <a:pt x="3025" y="337"/>
                  <a:pt x="3025" y="337"/>
                </a:cubicBezTo>
                <a:cubicBezTo>
                  <a:pt x="3021" y="336"/>
                  <a:pt x="3018" y="336"/>
                  <a:pt x="3015" y="336"/>
                </a:cubicBezTo>
                <a:cubicBezTo>
                  <a:pt x="3014" y="337"/>
                  <a:pt x="3014" y="337"/>
                  <a:pt x="3013" y="337"/>
                </a:cubicBezTo>
                <a:cubicBezTo>
                  <a:pt x="3012" y="337"/>
                  <a:pt x="3011" y="337"/>
                  <a:pt x="3010" y="337"/>
                </a:cubicBezTo>
                <a:cubicBezTo>
                  <a:pt x="3008" y="337"/>
                  <a:pt x="3006" y="337"/>
                  <a:pt x="3004" y="337"/>
                </a:cubicBezTo>
                <a:cubicBezTo>
                  <a:pt x="3001" y="337"/>
                  <a:pt x="2998" y="338"/>
                  <a:pt x="2995" y="338"/>
                </a:cubicBezTo>
                <a:cubicBezTo>
                  <a:pt x="2993" y="338"/>
                  <a:pt x="2992" y="338"/>
                  <a:pt x="2990" y="338"/>
                </a:cubicBezTo>
                <a:cubicBezTo>
                  <a:pt x="2989" y="338"/>
                  <a:pt x="2988" y="339"/>
                  <a:pt x="2986" y="339"/>
                </a:cubicBezTo>
                <a:cubicBezTo>
                  <a:pt x="2985" y="339"/>
                  <a:pt x="2983" y="339"/>
                  <a:pt x="2982" y="339"/>
                </a:cubicBezTo>
                <a:cubicBezTo>
                  <a:pt x="2981" y="339"/>
                  <a:pt x="2980" y="339"/>
                  <a:pt x="2980" y="339"/>
                </a:cubicBezTo>
                <a:cubicBezTo>
                  <a:pt x="2979" y="339"/>
                  <a:pt x="2979" y="339"/>
                  <a:pt x="2980" y="339"/>
                </a:cubicBezTo>
                <a:cubicBezTo>
                  <a:pt x="2980" y="338"/>
                  <a:pt x="2981" y="338"/>
                  <a:pt x="2982" y="338"/>
                </a:cubicBezTo>
                <a:cubicBezTo>
                  <a:pt x="2982" y="338"/>
                  <a:pt x="2983" y="337"/>
                  <a:pt x="2984" y="337"/>
                </a:cubicBezTo>
                <a:cubicBezTo>
                  <a:pt x="2985" y="336"/>
                  <a:pt x="2986" y="335"/>
                  <a:pt x="2987" y="334"/>
                </a:cubicBezTo>
                <a:cubicBezTo>
                  <a:pt x="2990" y="333"/>
                  <a:pt x="2993" y="332"/>
                  <a:pt x="2996" y="333"/>
                </a:cubicBezTo>
                <a:cubicBezTo>
                  <a:pt x="2997" y="334"/>
                  <a:pt x="2998" y="335"/>
                  <a:pt x="3000" y="335"/>
                </a:cubicBezTo>
                <a:cubicBezTo>
                  <a:pt x="3001" y="335"/>
                  <a:pt x="3003" y="335"/>
                  <a:pt x="3005" y="335"/>
                </a:cubicBezTo>
                <a:cubicBezTo>
                  <a:pt x="3008" y="335"/>
                  <a:pt x="3011" y="334"/>
                  <a:pt x="3014" y="335"/>
                </a:cubicBezTo>
                <a:cubicBezTo>
                  <a:pt x="3017" y="335"/>
                  <a:pt x="3019" y="335"/>
                  <a:pt x="3022" y="335"/>
                </a:cubicBezTo>
                <a:cubicBezTo>
                  <a:pt x="3023" y="335"/>
                  <a:pt x="3024" y="335"/>
                  <a:pt x="3026" y="335"/>
                </a:cubicBezTo>
                <a:cubicBezTo>
                  <a:pt x="3027" y="335"/>
                  <a:pt x="3028" y="335"/>
                  <a:pt x="3029" y="335"/>
                </a:cubicBezTo>
                <a:cubicBezTo>
                  <a:pt x="3029" y="334"/>
                  <a:pt x="3026" y="334"/>
                  <a:pt x="3025" y="334"/>
                </a:cubicBezTo>
                <a:cubicBezTo>
                  <a:pt x="3024" y="333"/>
                  <a:pt x="3023" y="333"/>
                  <a:pt x="3021" y="333"/>
                </a:cubicBezTo>
                <a:cubicBezTo>
                  <a:pt x="3018" y="331"/>
                  <a:pt x="3015" y="330"/>
                  <a:pt x="3012" y="330"/>
                </a:cubicBezTo>
                <a:cubicBezTo>
                  <a:pt x="3008" y="329"/>
                  <a:pt x="3005" y="328"/>
                  <a:pt x="3001" y="327"/>
                </a:cubicBezTo>
                <a:cubicBezTo>
                  <a:pt x="2997" y="327"/>
                  <a:pt x="2993" y="326"/>
                  <a:pt x="2989" y="325"/>
                </a:cubicBezTo>
                <a:cubicBezTo>
                  <a:pt x="2985" y="324"/>
                  <a:pt x="2981" y="324"/>
                  <a:pt x="2977" y="324"/>
                </a:cubicBezTo>
                <a:cubicBezTo>
                  <a:pt x="2976" y="323"/>
                  <a:pt x="2975" y="324"/>
                  <a:pt x="2974" y="324"/>
                </a:cubicBezTo>
                <a:cubicBezTo>
                  <a:pt x="2973" y="324"/>
                  <a:pt x="2973" y="324"/>
                  <a:pt x="2972" y="324"/>
                </a:cubicBezTo>
                <a:cubicBezTo>
                  <a:pt x="2971" y="323"/>
                  <a:pt x="2970" y="323"/>
                  <a:pt x="2969" y="323"/>
                </a:cubicBezTo>
                <a:cubicBezTo>
                  <a:pt x="2968" y="323"/>
                  <a:pt x="2967" y="323"/>
                  <a:pt x="2966" y="323"/>
                </a:cubicBezTo>
                <a:cubicBezTo>
                  <a:pt x="2961" y="322"/>
                  <a:pt x="2957" y="322"/>
                  <a:pt x="2952" y="322"/>
                </a:cubicBezTo>
                <a:cubicBezTo>
                  <a:pt x="2951" y="322"/>
                  <a:pt x="2950" y="322"/>
                  <a:pt x="2950" y="322"/>
                </a:cubicBezTo>
                <a:cubicBezTo>
                  <a:pt x="2949" y="322"/>
                  <a:pt x="2948" y="322"/>
                  <a:pt x="2947" y="322"/>
                </a:cubicBezTo>
                <a:cubicBezTo>
                  <a:pt x="2946" y="322"/>
                  <a:pt x="2945" y="321"/>
                  <a:pt x="2945" y="321"/>
                </a:cubicBezTo>
                <a:cubicBezTo>
                  <a:pt x="2944" y="322"/>
                  <a:pt x="2943" y="322"/>
                  <a:pt x="2942" y="322"/>
                </a:cubicBezTo>
                <a:cubicBezTo>
                  <a:pt x="2941" y="322"/>
                  <a:pt x="2939" y="322"/>
                  <a:pt x="2938" y="322"/>
                </a:cubicBezTo>
                <a:cubicBezTo>
                  <a:pt x="2937" y="322"/>
                  <a:pt x="2936" y="322"/>
                  <a:pt x="2935" y="321"/>
                </a:cubicBezTo>
                <a:cubicBezTo>
                  <a:pt x="2933" y="320"/>
                  <a:pt x="2931" y="320"/>
                  <a:pt x="2929" y="319"/>
                </a:cubicBezTo>
                <a:cubicBezTo>
                  <a:pt x="2927" y="319"/>
                  <a:pt x="2924" y="317"/>
                  <a:pt x="2921" y="316"/>
                </a:cubicBezTo>
                <a:cubicBezTo>
                  <a:pt x="2919" y="316"/>
                  <a:pt x="2916" y="315"/>
                  <a:pt x="2913" y="315"/>
                </a:cubicBezTo>
                <a:cubicBezTo>
                  <a:pt x="2911" y="315"/>
                  <a:pt x="2910" y="315"/>
                  <a:pt x="2908" y="315"/>
                </a:cubicBezTo>
                <a:cubicBezTo>
                  <a:pt x="2908" y="315"/>
                  <a:pt x="2905" y="315"/>
                  <a:pt x="2905" y="316"/>
                </a:cubicBezTo>
                <a:cubicBezTo>
                  <a:pt x="2905" y="316"/>
                  <a:pt x="2906" y="316"/>
                  <a:pt x="2906" y="317"/>
                </a:cubicBezTo>
                <a:cubicBezTo>
                  <a:pt x="2907" y="317"/>
                  <a:pt x="2908" y="318"/>
                  <a:pt x="2908" y="318"/>
                </a:cubicBezTo>
                <a:cubicBezTo>
                  <a:pt x="2909" y="319"/>
                  <a:pt x="2909" y="321"/>
                  <a:pt x="2910" y="322"/>
                </a:cubicBezTo>
                <a:cubicBezTo>
                  <a:pt x="2911" y="323"/>
                  <a:pt x="2912" y="323"/>
                  <a:pt x="2913" y="325"/>
                </a:cubicBezTo>
                <a:cubicBezTo>
                  <a:pt x="2915" y="326"/>
                  <a:pt x="2914" y="327"/>
                  <a:pt x="2912" y="327"/>
                </a:cubicBezTo>
                <a:cubicBezTo>
                  <a:pt x="2909" y="327"/>
                  <a:pt x="2907" y="330"/>
                  <a:pt x="2904" y="330"/>
                </a:cubicBezTo>
                <a:cubicBezTo>
                  <a:pt x="2903" y="330"/>
                  <a:pt x="2901" y="330"/>
                  <a:pt x="2899" y="330"/>
                </a:cubicBezTo>
                <a:cubicBezTo>
                  <a:pt x="2897" y="330"/>
                  <a:pt x="2895" y="330"/>
                  <a:pt x="2894" y="330"/>
                </a:cubicBezTo>
                <a:cubicBezTo>
                  <a:pt x="2891" y="331"/>
                  <a:pt x="2890" y="332"/>
                  <a:pt x="2888" y="333"/>
                </a:cubicBezTo>
                <a:cubicBezTo>
                  <a:pt x="2886" y="333"/>
                  <a:pt x="2885" y="334"/>
                  <a:pt x="2884" y="335"/>
                </a:cubicBezTo>
                <a:cubicBezTo>
                  <a:pt x="2883" y="336"/>
                  <a:pt x="2882" y="336"/>
                  <a:pt x="2880" y="337"/>
                </a:cubicBezTo>
                <a:cubicBezTo>
                  <a:pt x="2879" y="338"/>
                  <a:pt x="2877" y="338"/>
                  <a:pt x="2877" y="339"/>
                </a:cubicBezTo>
                <a:cubicBezTo>
                  <a:pt x="2877" y="339"/>
                  <a:pt x="2877" y="340"/>
                  <a:pt x="2877" y="340"/>
                </a:cubicBezTo>
                <a:cubicBezTo>
                  <a:pt x="2878" y="340"/>
                  <a:pt x="2878" y="341"/>
                  <a:pt x="2878" y="341"/>
                </a:cubicBezTo>
                <a:cubicBezTo>
                  <a:pt x="2878" y="342"/>
                  <a:pt x="2878" y="342"/>
                  <a:pt x="2879" y="342"/>
                </a:cubicBezTo>
                <a:cubicBezTo>
                  <a:pt x="2880" y="342"/>
                  <a:pt x="2881" y="342"/>
                  <a:pt x="2881" y="342"/>
                </a:cubicBezTo>
                <a:cubicBezTo>
                  <a:pt x="2882" y="341"/>
                  <a:pt x="2883" y="341"/>
                  <a:pt x="2883" y="341"/>
                </a:cubicBezTo>
                <a:cubicBezTo>
                  <a:pt x="2885" y="341"/>
                  <a:pt x="2885" y="339"/>
                  <a:pt x="2887" y="339"/>
                </a:cubicBezTo>
                <a:cubicBezTo>
                  <a:pt x="2888" y="339"/>
                  <a:pt x="2888" y="340"/>
                  <a:pt x="2889" y="340"/>
                </a:cubicBezTo>
                <a:cubicBezTo>
                  <a:pt x="2890" y="340"/>
                  <a:pt x="2890" y="340"/>
                  <a:pt x="2891" y="340"/>
                </a:cubicBezTo>
                <a:cubicBezTo>
                  <a:pt x="2893" y="340"/>
                  <a:pt x="2894" y="339"/>
                  <a:pt x="2895" y="340"/>
                </a:cubicBezTo>
                <a:cubicBezTo>
                  <a:pt x="2896" y="340"/>
                  <a:pt x="2897" y="341"/>
                  <a:pt x="2896" y="342"/>
                </a:cubicBezTo>
                <a:cubicBezTo>
                  <a:pt x="2896" y="343"/>
                  <a:pt x="2895" y="343"/>
                  <a:pt x="2894" y="343"/>
                </a:cubicBezTo>
                <a:cubicBezTo>
                  <a:pt x="2893" y="343"/>
                  <a:pt x="2891" y="343"/>
                  <a:pt x="2890" y="344"/>
                </a:cubicBezTo>
                <a:cubicBezTo>
                  <a:pt x="2890" y="345"/>
                  <a:pt x="2889" y="346"/>
                  <a:pt x="2889" y="346"/>
                </a:cubicBezTo>
                <a:cubicBezTo>
                  <a:pt x="2889" y="347"/>
                  <a:pt x="2888" y="347"/>
                  <a:pt x="2888" y="348"/>
                </a:cubicBezTo>
                <a:cubicBezTo>
                  <a:pt x="2887" y="349"/>
                  <a:pt x="2886" y="350"/>
                  <a:pt x="2884" y="350"/>
                </a:cubicBezTo>
                <a:cubicBezTo>
                  <a:pt x="2884" y="349"/>
                  <a:pt x="2882" y="349"/>
                  <a:pt x="2882" y="350"/>
                </a:cubicBezTo>
                <a:cubicBezTo>
                  <a:pt x="2882" y="351"/>
                  <a:pt x="2883" y="351"/>
                  <a:pt x="2884" y="350"/>
                </a:cubicBezTo>
                <a:cubicBezTo>
                  <a:pt x="2885" y="350"/>
                  <a:pt x="2886" y="351"/>
                  <a:pt x="2887" y="352"/>
                </a:cubicBezTo>
                <a:cubicBezTo>
                  <a:pt x="2887" y="353"/>
                  <a:pt x="2887" y="354"/>
                  <a:pt x="2887" y="354"/>
                </a:cubicBezTo>
                <a:cubicBezTo>
                  <a:pt x="2887" y="355"/>
                  <a:pt x="2888" y="356"/>
                  <a:pt x="2888" y="357"/>
                </a:cubicBezTo>
                <a:cubicBezTo>
                  <a:pt x="2888" y="358"/>
                  <a:pt x="2888" y="358"/>
                  <a:pt x="2888" y="359"/>
                </a:cubicBezTo>
                <a:cubicBezTo>
                  <a:pt x="2888" y="360"/>
                  <a:pt x="2888" y="361"/>
                  <a:pt x="2889" y="362"/>
                </a:cubicBezTo>
                <a:cubicBezTo>
                  <a:pt x="2890" y="363"/>
                  <a:pt x="2891" y="363"/>
                  <a:pt x="2891" y="364"/>
                </a:cubicBezTo>
                <a:cubicBezTo>
                  <a:pt x="2892" y="364"/>
                  <a:pt x="2892" y="365"/>
                  <a:pt x="2893" y="365"/>
                </a:cubicBezTo>
                <a:cubicBezTo>
                  <a:pt x="2893" y="366"/>
                  <a:pt x="2894" y="366"/>
                  <a:pt x="2894" y="367"/>
                </a:cubicBezTo>
                <a:cubicBezTo>
                  <a:pt x="2893" y="367"/>
                  <a:pt x="2892" y="367"/>
                  <a:pt x="2891" y="367"/>
                </a:cubicBezTo>
                <a:cubicBezTo>
                  <a:pt x="2890" y="368"/>
                  <a:pt x="2890" y="368"/>
                  <a:pt x="2889" y="368"/>
                </a:cubicBezTo>
                <a:cubicBezTo>
                  <a:pt x="2888" y="368"/>
                  <a:pt x="2888" y="367"/>
                  <a:pt x="2887" y="367"/>
                </a:cubicBezTo>
                <a:cubicBezTo>
                  <a:pt x="2886" y="366"/>
                  <a:pt x="2883" y="366"/>
                  <a:pt x="2883" y="367"/>
                </a:cubicBezTo>
                <a:cubicBezTo>
                  <a:pt x="2882" y="368"/>
                  <a:pt x="2882" y="368"/>
                  <a:pt x="2881" y="369"/>
                </a:cubicBezTo>
                <a:cubicBezTo>
                  <a:pt x="2881" y="370"/>
                  <a:pt x="2879" y="370"/>
                  <a:pt x="2878" y="369"/>
                </a:cubicBezTo>
                <a:cubicBezTo>
                  <a:pt x="2877" y="368"/>
                  <a:pt x="2877" y="366"/>
                  <a:pt x="2876" y="364"/>
                </a:cubicBezTo>
                <a:cubicBezTo>
                  <a:pt x="2874" y="363"/>
                  <a:pt x="2873" y="362"/>
                  <a:pt x="2871" y="362"/>
                </a:cubicBezTo>
                <a:cubicBezTo>
                  <a:pt x="2869" y="361"/>
                  <a:pt x="2868" y="362"/>
                  <a:pt x="2867" y="364"/>
                </a:cubicBezTo>
                <a:cubicBezTo>
                  <a:pt x="2866" y="364"/>
                  <a:pt x="2866" y="365"/>
                  <a:pt x="2865" y="365"/>
                </a:cubicBezTo>
                <a:cubicBezTo>
                  <a:pt x="2865" y="365"/>
                  <a:pt x="2863" y="365"/>
                  <a:pt x="2863" y="365"/>
                </a:cubicBezTo>
                <a:cubicBezTo>
                  <a:pt x="2862" y="364"/>
                  <a:pt x="2866" y="364"/>
                  <a:pt x="2864" y="362"/>
                </a:cubicBezTo>
                <a:cubicBezTo>
                  <a:pt x="2864" y="362"/>
                  <a:pt x="2862" y="362"/>
                  <a:pt x="2861" y="362"/>
                </a:cubicBezTo>
                <a:cubicBezTo>
                  <a:pt x="2860" y="363"/>
                  <a:pt x="2859" y="362"/>
                  <a:pt x="2858" y="363"/>
                </a:cubicBezTo>
                <a:cubicBezTo>
                  <a:pt x="2857" y="363"/>
                  <a:pt x="2856" y="364"/>
                  <a:pt x="2855" y="365"/>
                </a:cubicBezTo>
                <a:cubicBezTo>
                  <a:pt x="2854" y="366"/>
                  <a:pt x="2853" y="366"/>
                  <a:pt x="2851" y="366"/>
                </a:cubicBezTo>
                <a:cubicBezTo>
                  <a:pt x="2850" y="366"/>
                  <a:pt x="2850" y="366"/>
                  <a:pt x="2849" y="366"/>
                </a:cubicBezTo>
                <a:cubicBezTo>
                  <a:pt x="2848" y="366"/>
                  <a:pt x="2847" y="366"/>
                  <a:pt x="2846" y="366"/>
                </a:cubicBezTo>
                <a:cubicBezTo>
                  <a:pt x="2843" y="366"/>
                  <a:pt x="2840" y="366"/>
                  <a:pt x="2837" y="366"/>
                </a:cubicBezTo>
                <a:cubicBezTo>
                  <a:pt x="2836" y="366"/>
                  <a:pt x="2835" y="366"/>
                  <a:pt x="2835" y="367"/>
                </a:cubicBezTo>
                <a:cubicBezTo>
                  <a:pt x="2835" y="367"/>
                  <a:pt x="2836" y="367"/>
                  <a:pt x="2837" y="367"/>
                </a:cubicBezTo>
                <a:cubicBezTo>
                  <a:pt x="2837" y="367"/>
                  <a:pt x="2838" y="368"/>
                  <a:pt x="2838" y="368"/>
                </a:cubicBezTo>
                <a:cubicBezTo>
                  <a:pt x="2840" y="368"/>
                  <a:pt x="2841" y="367"/>
                  <a:pt x="2842" y="367"/>
                </a:cubicBezTo>
                <a:cubicBezTo>
                  <a:pt x="2844" y="366"/>
                  <a:pt x="2844" y="368"/>
                  <a:pt x="2846" y="369"/>
                </a:cubicBezTo>
                <a:cubicBezTo>
                  <a:pt x="2846" y="369"/>
                  <a:pt x="2847" y="369"/>
                  <a:pt x="2847" y="369"/>
                </a:cubicBezTo>
                <a:cubicBezTo>
                  <a:pt x="2848" y="369"/>
                  <a:pt x="2848" y="370"/>
                  <a:pt x="2849" y="370"/>
                </a:cubicBezTo>
                <a:cubicBezTo>
                  <a:pt x="2851" y="369"/>
                  <a:pt x="2851" y="367"/>
                  <a:pt x="2852" y="367"/>
                </a:cubicBezTo>
                <a:cubicBezTo>
                  <a:pt x="2853" y="367"/>
                  <a:pt x="2853" y="368"/>
                  <a:pt x="2853" y="369"/>
                </a:cubicBezTo>
                <a:cubicBezTo>
                  <a:pt x="2852" y="369"/>
                  <a:pt x="2851" y="369"/>
                  <a:pt x="2851" y="370"/>
                </a:cubicBezTo>
                <a:cubicBezTo>
                  <a:pt x="2852" y="371"/>
                  <a:pt x="2852" y="371"/>
                  <a:pt x="2853" y="371"/>
                </a:cubicBezTo>
                <a:cubicBezTo>
                  <a:pt x="2854" y="371"/>
                  <a:pt x="2854" y="372"/>
                  <a:pt x="2855" y="372"/>
                </a:cubicBezTo>
                <a:cubicBezTo>
                  <a:pt x="2855" y="372"/>
                  <a:pt x="2857" y="372"/>
                  <a:pt x="2857" y="372"/>
                </a:cubicBezTo>
                <a:cubicBezTo>
                  <a:pt x="2858" y="373"/>
                  <a:pt x="2856" y="373"/>
                  <a:pt x="2856" y="373"/>
                </a:cubicBezTo>
                <a:cubicBezTo>
                  <a:pt x="2855" y="374"/>
                  <a:pt x="2854" y="374"/>
                  <a:pt x="2855" y="374"/>
                </a:cubicBezTo>
                <a:cubicBezTo>
                  <a:pt x="2856" y="375"/>
                  <a:pt x="2856" y="374"/>
                  <a:pt x="2857" y="374"/>
                </a:cubicBezTo>
                <a:cubicBezTo>
                  <a:pt x="2858" y="375"/>
                  <a:pt x="2857" y="376"/>
                  <a:pt x="2857" y="376"/>
                </a:cubicBezTo>
                <a:cubicBezTo>
                  <a:pt x="2856" y="376"/>
                  <a:pt x="2855" y="376"/>
                  <a:pt x="2855" y="376"/>
                </a:cubicBezTo>
                <a:cubicBezTo>
                  <a:pt x="2854" y="376"/>
                  <a:pt x="2850" y="376"/>
                  <a:pt x="2851" y="377"/>
                </a:cubicBezTo>
                <a:cubicBezTo>
                  <a:pt x="2852" y="378"/>
                  <a:pt x="2854" y="377"/>
                  <a:pt x="2854" y="379"/>
                </a:cubicBezTo>
                <a:cubicBezTo>
                  <a:pt x="2854" y="380"/>
                  <a:pt x="2853" y="381"/>
                  <a:pt x="2852" y="381"/>
                </a:cubicBezTo>
                <a:cubicBezTo>
                  <a:pt x="2851" y="381"/>
                  <a:pt x="2851" y="380"/>
                  <a:pt x="2851" y="379"/>
                </a:cubicBezTo>
                <a:cubicBezTo>
                  <a:pt x="2851" y="378"/>
                  <a:pt x="2849" y="379"/>
                  <a:pt x="2848" y="378"/>
                </a:cubicBezTo>
                <a:cubicBezTo>
                  <a:pt x="2847" y="377"/>
                  <a:pt x="2848" y="377"/>
                  <a:pt x="2849" y="377"/>
                </a:cubicBezTo>
                <a:cubicBezTo>
                  <a:pt x="2850" y="376"/>
                  <a:pt x="2850" y="376"/>
                  <a:pt x="2849" y="375"/>
                </a:cubicBezTo>
                <a:cubicBezTo>
                  <a:pt x="2848" y="375"/>
                  <a:pt x="2847" y="375"/>
                  <a:pt x="2847" y="375"/>
                </a:cubicBezTo>
                <a:cubicBezTo>
                  <a:pt x="2845" y="375"/>
                  <a:pt x="2844" y="376"/>
                  <a:pt x="2844" y="373"/>
                </a:cubicBezTo>
                <a:cubicBezTo>
                  <a:pt x="2844" y="371"/>
                  <a:pt x="2843" y="372"/>
                  <a:pt x="2842" y="372"/>
                </a:cubicBezTo>
                <a:cubicBezTo>
                  <a:pt x="2841" y="372"/>
                  <a:pt x="2841" y="371"/>
                  <a:pt x="2840" y="371"/>
                </a:cubicBezTo>
                <a:cubicBezTo>
                  <a:pt x="2839" y="370"/>
                  <a:pt x="2839" y="370"/>
                  <a:pt x="2839" y="370"/>
                </a:cubicBezTo>
                <a:cubicBezTo>
                  <a:pt x="2838" y="369"/>
                  <a:pt x="2838" y="369"/>
                  <a:pt x="2837" y="369"/>
                </a:cubicBezTo>
                <a:cubicBezTo>
                  <a:pt x="2837" y="369"/>
                  <a:pt x="2836" y="369"/>
                  <a:pt x="2835" y="369"/>
                </a:cubicBezTo>
                <a:cubicBezTo>
                  <a:pt x="2835" y="368"/>
                  <a:pt x="2835" y="368"/>
                  <a:pt x="2835" y="368"/>
                </a:cubicBezTo>
                <a:cubicBezTo>
                  <a:pt x="2834" y="368"/>
                  <a:pt x="2834" y="368"/>
                  <a:pt x="2834" y="368"/>
                </a:cubicBezTo>
                <a:cubicBezTo>
                  <a:pt x="2833" y="367"/>
                  <a:pt x="2831" y="367"/>
                  <a:pt x="2830" y="367"/>
                </a:cubicBezTo>
                <a:cubicBezTo>
                  <a:pt x="2829" y="367"/>
                  <a:pt x="2827" y="367"/>
                  <a:pt x="2826" y="367"/>
                </a:cubicBezTo>
                <a:cubicBezTo>
                  <a:pt x="2826" y="365"/>
                  <a:pt x="2826" y="365"/>
                  <a:pt x="2825" y="364"/>
                </a:cubicBezTo>
                <a:cubicBezTo>
                  <a:pt x="2823" y="364"/>
                  <a:pt x="2822" y="364"/>
                  <a:pt x="2821" y="363"/>
                </a:cubicBezTo>
                <a:cubicBezTo>
                  <a:pt x="2818" y="362"/>
                  <a:pt x="2816" y="361"/>
                  <a:pt x="2813" y="361"/>
                </a:cubicBezTo>
                <a:cubicBezTo>
                  <a:pt x="2811" y="361"/>
                  <a:pt x="2809" y="362"/>
                  <a:pt x="2808" y="362"/>
                </a:cubicBezTo>
                <a:cubicBezTo>
                  <a:pt x="2807" y="362"/>
                  <a:pt x="2806" y="363"/>
                  <a:pt x="2805" y="363"/>
                </a:cubicBezTo>
                <a:cubicBezTo>
                  <a:pt x="2804" y="363"/>
                  <a:pt x="2803" y="364"/>
                  <a:pt x="2802" y="364"/>
                </a:cubicBezTo>
                <a:cubicBezTo>
                  <a:pt x="2800" y="365"/>
                  <a:pt x="2799" y="365"/>
                  <a:pt x="2797" y="365"/>
                </a:cubicBezTo>
                <a:cubicBezTo>
                  <a:pt x="2795" y="366"/>
                  <a:pt x="2793" y="366"/>
                  <a:pt x="2792" y="367"/>
                </a:cubicBezTo>
                <a:cubicBezTo>
                  <a:pt x="2791" y="368"/>
                  <a:pt x="2790" y="370"/>
                  <a:pt x="2789" y="370"/>
                </a:cubicBezTo>
                <a:cubicBezTo>
                  <a:pt x="2789" y="370"/>
                  <a:pt x="2788" y="371"/>
                  <a:pt x="2787" y="371"/>
                </a:cubicBezTo>
                <a:cubicBezTo>
                  <a:pt x="2785" y="371"/>
                  <a:pt x="2784" y="371"/>
                  <a:pt x="2782" y="371"/>
                </a:cubicBezTo>
                <a:cubicBezTo>
                  <a:pt x="2780" y="371"/>
                  <a:pt x="2779" y="371"/>
                  <a:pt x="2777" y="370"/>
                </a:cubicBezTo>
                <a:cubicBezTo>
                  <a:pt x="2776" y="370"/>
                  <a:pt x="2775" y="369"/>
                  <a:pt x="2773" y="369"/>
                </a:cubicBezTo>
                <a:cubicBezTo>
                  <a:pt x="2770" y="368"/>
                  <a:pt x="2767" y="368"/>
                  <a:pt x="2764" y="367"/>
                </a:cubicBezTo>
                <a:cubicBezTo>
                  <a:pt x="2761" y="366"/>
                  <a:pt x="2760" y="363"/>
                  <a:pt x="2758" y="361"/>
                </a:cubicBezTo>
                <a:cubicBezTo>
                  <a:pt x="2756" y="359"/>
                  <a:pt x="2755" y="358"/>
                  <a:pt x="2753" y="357"/>
                </a:cubicBezTo>
                <a:cubicBezTo>
                  <a:pt x="2752" y="357"/>
                  <a:pt x="2751" y="357"/>
                  <a:pt x="2751" y="356"/>
                </a:cubicBezTo>
                <a:cubicBezTo>
                  <a:pt x="2750" y="354"/>
                  <a:pt x="2751" y="351"/>
                  <a:pt x="2748" y="351"/>
                </a:cubicBezTo>
                <a:cubicBezTo>
                  <a:pt x="2747" y="352"/>
                  <a:pt x="2745" y="353"/>
                  <a:pt x="2744" y="355"/>
                </a:cubicBezTo>
                <a:cubicBezTo>
                  <a:pt x="2743" y="358"/>
                  <a:pt x="2742" y="360"/>
                  <a:pt x="2740" y="363"/>
                </a:cubicBezTo>
                <a:cubicBezTo>
                  <a:pt x="2739" y="364"/>
                  <a:pt x="2738" y="366"/>
                  <a:pt x="2738" y="367"/>
                </a:cubicBezTo>
                <a:cubicBezTo>
                  <a:pt x="2737" y="368"/>
                  <a:pt x="2737" y="370"/>
                  <a:pt x="2737" y="371"/>
                </a:cubicBezTo>
                <a:cubicBezTo>
                  <a:pt x="2736" y="372"/>
                  <a:pt x="2735" y="373"/>
                  <a:pt x="2735" y="375"/>
                </a:cubicBezTo>
                <a:cubicBezTo>
                  <a:pt x="2734" y="376"/>
                  <a:pt x="2734" y="377"/>
                  <a:pt x="2734" y="378"/>
                </a:cubicBezTo>
                <a:cubicBezTo>
                  <a:pt x="2733" y="379"/>
                  <a:pt x="2733" y="380"/>
                  <a:pt x="2732" y="381"/>
                </a:cubicBezTo>
                <a:cubicBezTo>
                  <a:pt x="2731" y="381"/>
                  <a:pt x="2731" y="382"/>
                  <a:pt x="2730" y="382"/>
                </a:cubicBezTo>
                <a:cubicBezTo>
                  <a:pt x="2729" y="383"/>
                  <a:pt x="2728" y="384"/>
                  <a:pt x="2727" y="385"/>
                </a:cubicBezTo>
                <a:cubicBezTo>
                  <a:pt x="2726" y="387"/>
                  <a:pt x="2725" y="388"/>
                  <a:pt x="2724" y="389"/>
                </a:cubicBezTo>
                <a:cubicBezTo>
                  <a:pt x="2722" y="390"/>
                  <a:pt x="2721" y="393"/>
                  <a:pt x="2719" y="393"/>
                </a:cubicBezTo>
                <a:cubicBezTo>
                  <a:pt x="2718" y="393"/>
                  <a:pt x="2717" y="393"/>
                  <a:pt x="2716" y="393"/>
                </a:cubicBezTo>
                <a:cubicBezTo>
                  <a:pt x="2715" y="393"/>
                  <a:pt x="2715" y="393"/>
                  <a:pt x="2715" y="392"/>
                </a:cubicBezTo>
                <a:cubicBezTo>
                  <a:pt x="2715" y="391"/>
                  <a:pt x="2715" y="389"/>
                  <a:pt x="2713" y="389"/>
                </a:cubicBezTo>
                <a:cubicBezTo>
                  <a:pt x="2713" y="389"/>
                  <a:pt x="2712" y="389"/>
                  <a:pt x="2711" y="389"/>
                </a:cubicBezTo>
                <a:cubicBezTo>
                  <a:pt x="2711" y="389"/>
                  <a:pt x="2710" y="389"/>
                  <a:pt x="2709" y="389"/>
                </a:cubicBezTo>
                <a:cubicBezTo>
                  <a:pt x="2709" y="389"/>
                  <a:pt x="2708" y="389"/>
                  <a:pt x="2708" y="389"/>
                </a:cubicBezTo>
                <a:cubicBezTo>
                  <a:pt x="2708" y="389"/>
                  <a:pt x="2708" y="389"/>
                  <a:pt x="2708" y="388"/>
                </a:cubicBezTo>
                <a:cubicBezTo>
                  <a:pt x="2707" y="388"/>
                  <a:pt x="2707" y="387"/>
                  <a:pt x="2706" y="387"/>
                </a:cubicBezTo>
                <a:cubicBezTo>
                  <a:pt x="2705" y="387"/>
                  <a:pt x="2703" y="388"/>
                  <a:pt x="2702" y="387"/>
                </a:cubicBezTo>
                <a:cubicBezTo>
                  <a:pt x="2701" y="385"/>
                  <a:pt x="2701" y="384"/>
                  <a:pt x="2699" y="383"/>
                </a:cubicBezTo>
                <a:cubicBezTo>
                  <a:pt x="2698" y="383"/>
                  <a:pt x="2696" y="383"/>
                  <a:pt x="2695" y="382"/>
                </a:cubicBezTo>
                <a:cubicBezTo>
                  <a:pt x="2694" y="382"/>
                  <a:pt x="2694" y="382"/>
                  <a:pt x="2693" y="382"/>
                </a:cubicBezTo>
                <a:cubicBezTo>
                  <a:pt x="2693" y="382"/>
                  <a:pt x="2692" y="382"/>
                  <a:pt x="2691" y="381"/>
                </a:cubicBezTo>
                <a:cubicBezTo>
                  <a:pt x="2691" y="380"/>
                  <a:pt x="2692" y="380"/>
                  <a:pt x="2692" y="379"/>
                </a:cubicBezTo>
                <a:cubicBezTo>
                  <a:pt x="2692" y="379"/>
                  <a:pt x="2692" y="378"/>
                  <a:pt x="2692" y="378"/>
                </a:cubicBezTo>
                <a:cubicBezTo>
                  <a:pt x="2691" y="376"/>
                  <a:pt x="2691" y="375"/>
                  <a:pt x="2689" y="375"/>
                </a:cubicBezTo>
                <a:cubicBezTo>
                  <a:pt x="2688" y="374"/>
                  <a:pt x="2686" y="373"/>
                  <a:pt x="2685" y="372"/>
                </a:cubicBezTo>
                <a:cubicBezTo>
                  <a:pt x="2684" y="370"/>
                  <a:pt x="2684" y="368"/>
                  <a:pt x="2683" y="367"/>
                </a:cubicBezTo>
                <a:cubicBezTo>
                  <a:pt x="2682" y="366"/>
                  <a:pt x="2681" y="366"/>
                  <a:pt x="2680" y="365"/>
                </a:cubicBezTo>
                <a:cubicBezTo>
                  <a:pt x="2679" y="365"/>
                  <a:pt x="2679" y="365"/>
                  <a:pt x="2678" y="364"/>
                </a:cubicBezTo>
                <a:cubicBezTo>
                  <a:pt x="2678" y="364"/>
                  <a:pt x="2677" y="364"/>
                  <a:pt x="2676" y="363"/>
                </a:cubicBezTo>
                <a:cubicBezTo>
                  <a:pt x="2675" y="363"/>
                  <a:pt x="2675" y="362"/>
                  <a:pt x="2674" y="360"/>
                </a:cubicBezTo>
                <a:cubicBezTo>
                  <a:pt x="2674" y="358"/>
                  <a:pt x="2676" y="359"/>
                  <a:pt x="2677" y="359"/>
                </a:cubicBezTo>
                <a:cubicBezTo>
                  <a:pt x="2679" y="359"/>
                  <a:pt x="2679" y="359"/>
                  <a:pt x="2681" y="358"/>
                </a:cubicBezTo>
                <a:cubicBezTo>
                  <a:pt x="2682" y="357"/>
                  <a:pt x="2683" y="357"/>
                  <a:pt x="2684" y="357"/>
                </a:cubicBezTo>
                <a:cubicBezTo>
                  <a:pt x="2685" y="358"/>
                  <a:pt x="2686" y="359"/>
                  <a:pt x="2687" y="359"/>
                </a:cubicBezTo>
                <a:cubicBezTo>
                  <a:pt x="2688" y="358"/>
                  <a:pt x="2686" y="358"/>
                  <a:pt x="2686" y="358"/>
                </a:cubicBezTo>
                <a:cubicBezTo>
                  <a:pt x="2685" y="357"/>
                  <a:pt x="2685" y="357"/>
                  <a:pt x="2684" y="356"/>
                </a:cubicBezTo>
                <a:cubicBezTo>
                  <a:pt x="2683" y="355"/>
                  <a:pt x="2683" y="354"/>
                  <a:pt x="2682" y="353"/>
                </a:cubicBezTo>
                <a:cubicBezTo>
                  <a:pt x="2682" y="352"/>
                  <a:pt x="2680" y="351"/>
                  <a:pt x="2680" y="350"/>
                </a:cubicBezTo>
                <a:cubicBezTo>
                  <a:pt x="2679" y="349"/>
                  <a:pt x="2678" y="347"/>
                  <a:pt x="2677" y="347"/>
                </a:cubicBezTo>
                <a:cubicBezTo>
                  <a:pt x="2677" y="348"/>
                  <a:pt x="2677" y="349"/>
                  <a:pt x="2678" y="349"/>
                </a:cubicBezTo>
                <a:cubicBezTo>
                  <a:pt x="2678" y="350"/>
                  <a:pt x="2679" y="350"/>
                  <a:pt x="2679" y="351"/>
                </a:cubicBezTo>
                <a:cubicBezTo>
                  <a:pt x="2679" y="351"/>
                  <a:pt x="2679" y="352"/>
                  <a:pt x="2680" y="353"/>
                </a:cubicBezTo>
                <a:cubicBezTo>
                  <a:pt x="2680" y="353"/>
                  <a:pt x="2681" y="354"/>
                  <a:pt x="2680" y="354"/>
                </a:cubicBezTo>
                <a:cubicBezTo>
                  <a:pt x="2680" y="356"/>
                  <a:pt x="2678" y="355"/>
                  <a:pt x="2677" y="355"/>
                </a:cubicBezTo>
                <a:cubicBezTo>
                  <a:pt x="2676" y="355"/>
                  <a:pt x="2675" y="355"/>
                  <a:pt x="2675" y="355"/>
                </a:cubicBezTo>
                <a:cubicBezTo>
                  <a:pt x="2674" y="356"/>
                  <a:pt x="2673" y="356"/>
                  <a:pt x="2673" y="356"/>
                </a:cubicBezTo>
                <a:cubicBezTo>
                  <a:pt x="2672" y="356"/>
                  <a:pt x="2672" y="355"/>
                  <a:pt x="2671" y="355"/>
                </a:cubicBezTo>
                <a:cubicBezTo>
                  <a:pt x="2671" y="355"/>
                  <a:pt x="2671" y="355"/>
                  <a:pt x="2670" y="355"/>
                </a:cubicBezTo>
                <a:cubicBezTo>
                  <a:pt x="2670" y="354"/>
                  <a:pt x="2670" y="353"/>
                  <a:pt x="2669" y="352"/>
                </a:cubicBezTo>
                <a:cubicBezTo>
                  <a:pt x="2669" y="351"/>
                  <a:pt x="2667" y="351"/>
                  <a:pt x="2666" y="349"/>
                </a:cubicBezTo>
                <a:cubicBezTo>
                  <a:pt x="2666" y="348"/>
                  <a:pt x="2665" y="347"/>
                  <a:pt x="2664" y="346"/>
                </a:cubicBezTo>
                <a:cubicBezTo>
                  <a:pt x="2663" y="345"/>
                  <a:pt x="2662" y="344"/>
                  <a:pt x="2662" y="342"/>
                </a:cubicBezTo>
                <a:cubicBezTo>
                  <a:pt x="2662" y="341"/>
                  <a:pt x="2662" y="338"/>
                  <a:pt x="2663" y="339"/>
                </a:cubicBezTo>
                <a:cubicBezTo>
                  <a:pt x="2664" y="340"/>
                  <a:pt x="2664" y="340"/>
                  <a:pt x="2665" y="340"/>
                </a:cubicBezTo>
                <a:cubicBezTo>
                  <a:pt x="2666" y="341"/>
                  <a:pt x="2667" y="341"/>
                  <a:pt x="2667" y="341"/>
                </a:cubicBezTo>
                <a:cubicBezTo>
                  <a:pt x="2668" y="342"/>
                  <a:pt x="2669" y="343"/>
                  <a:pt x="2669" y="344"/>
                </a:cubicBezTo>
                <a:cubicBezTo>
                  <a:pt x="2670" y="345"/>
                  <a:pt x="2672" y="346"/>
                  <a:pt x="2673" y="346"/>
                </a:cubicBezTo>
                <a:cubicBezTo>
                  <a:pt x="2675" y="346"/>
                  <a:pt x="2676" y="346"/>
                  <a:pt x="2678" y="346"/>
                </a:cubicBezTo>
                <a:cubicBezTo>
                  <a:pt x="2679" y="346"/>
                  <a:pt x="2680" y="345"/>
                  <a:pt x="2682" y="345"/>
                </a:cubicBezTo>
                <a:cubicBezTo>
                  <a:pt x="2683" y="345"/>
                  <a:pt x="2685" y="345"/>
                  <a:pt x="2686" y="344"/>
                </a:cubicBezTo>
                <a:cubicBezTo>
                  <a:pt x="2687" y="343"/>
                  <a:pt x="2688" y="342"/>
                  <a:pt x="2688" y="340"/>
                </a:cubicBezTo>
                <a:cubicBezTo>
                  <a:pt x="2688" y="339"/>
                  <a:pt x="2687" y="338"/>
                  <a:pt x="2687" y="336"/>
                </a:cubicBezTo>
                <a:cubicBezTo>
                  <a:pt x="2687" y="335"/>
                  <a:pt x="2687" y="334"/>
                  <a:pt x="2686" y="334"/>
                </a:cubicBezTo>
                <a:cubicBezTo>
                  <a:pt x="2685" y="333"/>
                  <a:pt x="2684" y="333"/>
                  <a:pt x="2684" y="333"/>
                </a:cubicBezTo>
                <a:cubicBezTo>
                  <a:pt x="2683" y="332"/>
                  <a:pt x="2683" y="332"/>
                  <a:pt x="2682" y="332"/>
                </a:cubicBezTo>
                <a:cubicBezTo>
                  <a:pt x="2680" y="330"/>
                  <a:pt x="2677" y="330"/>
                  <a:pt x="2673" y="330"/>
                </a:cubicBezTo>
                <a:cubicBezTo>
                  <a:pt x="2672" y="329"/>
                  <a:pt x="2671" y="329"/>
                  <a:pt x="2670" y="329"/>
                </a:cubicBezTo>
                <a:cubicBezTo>
                  <a:pt x="2669" y="328"/>
                  <a:pt x="2668" y="329"/>
                  <a:pt x="2667" y="329"/>
                </a:cubicBezTo>
                <a:cubicBezTo>
                  <a:pt x="2667" y="328"/>
                  <a:pt x="2666" y="328"/>
                  <a:pt x="2666" y="328"/>
                </a:cubicBezTo>
                <a:cubicBezTo>
                  <a:pt x="2668" y="328"/>
                  <a:pt x="2669" y="328"/>
                  <a:pt x="2670" y="328"/>
                </a:cubicBezTo>
                <a:cubicBezTo>
                  <a:pt x="2672" y="328"/>
                  <a:pt x="2673" y="328"/>
                  <a:pt x="2674" y="327"/>
                </a:cubicBezTo>
                <a:cubicBezTo>
                  <a:pt x="2675" y="327"/>
                  <a:pt x="2676" y="326"/>
                  <a:pt x="2677" y="325"/>
                </a:cubicBezTo>
                <a:cubicBezTo>
                  <a:pt x="2678" y="324"/>
                  <a:pt x="2678" y="324"/>
                  <a:pt x="2678" y="323"/>
                </a:cubicBezTo>
                <a:cubicBezTo>
                  <a:pt x="2679" y="323"/>
                  <a:pt x="2680" y="324"/>
                  <a:pt x="2681" y="324"/>
                </a:cubicBezTo>
                <a:cubicBezTo>
                  <a:pt x="2681" y="324"/>
                  <a:pt x="2682" y="323"/>
                  <a:pt x="2682" y="323"/>
                </a:cubicBezTo>
                <a:cubicBezTo>
                  <a:pt x="2683" y="323"/>
                  <a:pt x="2684" y="323"/>
                  <a:pt x="2684" y="322"/>
                </a:cubicBezTo>
                <a:cubicBezTo>
                  <a:pt x="2684" y="321"/>
                  <a:pt x="2681" y="321"/>
                  <a:pt x="2681" y="320"/>
                </a:cubicBezTo>
                <a:cubicBezTo>
                  <a:pt x="2679" y="320"/>
                  <a:pt x="2678" y="319"/>
                  <a:pt x="2677" y="319"/>
                </a:cubicBezTo>
                <a:cubicBezTo>
                  <a:pt x="2676" y="318"/>
                  <a:pt x="2675" y="318"/>
                  <a:pt x="2673" y="317"/>
                </a:cubicBezTo>
                <a:cubicBezTo>
                  <a:pt x="2672" y="317"/>
                  <a:pt x="2671" y="316"/>
                  <a:pt x="2670" y="316"/>
                </a:cubicBezTo>
                <a:cubicBezTo>
                  <a:pt x="2669" y="315"/>
                  <a:pt x="2666" y="315"/>
                  <a:pt x="2667" y="314"/>
                </a:cubicBezTo>
                <a:cubicBezTo>
                  <a:pt x="2668" y="312"/>
                  <a:pt x="2670" y="314"/>
                  <a:pt x="2671" y="313"/>
                </a:cubicBezTo>
                <a:cubicBezTo>
                  <a:pt x="2672" y="313"/>
                  <a:pt x="2672" y="313"/>
                  <a:pt x="2672" y="312"/>
                </a:cubicBezTo>
                <a:cubicBezTo>
                  <a:pt x="2673" y="312"/>
                  <a:pt x="2673" y="312"/>
                  <a:pt x="2674" y="312"/>
                </a:cubicBezTo>
                <a:cubicBezTo>
                  <a:pt x="2675" y="311"/>
                  <a:pt x="2676" y="312"/>
                  <a:pt x="2678" y="310"/>
                </a:cubicBezTo>
                <a:cubicBezTo>
                  <a:pt x="2679" y="310"/>
                  <a:pt x="2680" y="308"/>
                  <a:pt x="2680" y="307"/>
                </a:cubicBezTo>
                <a:cubicBezTo>
                  <a:pt x="2680" y="305"/>
                  <a:pt x="2679" y="305"/>
                  <a:pt x="2678" y="305"/>
                </a:cubicBezTo>
                <a:cubicBezTo>
                  <a:pt x="2677" y="304"/>
                  <a:pt x="2676" y="304"/>
                  <a:pt x="2675" y="303"/>
                </a:cubicBezTo>
                <a:cubicBezTo>
                  <a:pt x="2674" y="303"/>
                  <a:pt x="2673" y="302"/>
                  <a:pt x="2672" y="302"/>
                </a:cubicBezTo>
                <a:cubicBezTo>
                  <a:pt x="2671" y="301"/>
                  <a:pt x="2670" y="300"/>
                  <a:pt x="2669" y="299"/>
                </a:cubicBezTo>
                <a:cubicBezTo>
                  <a:pt x="2667" y="298"/>
                  <a:pt x="2665" y="298"/>
                  <a:pt x="2664" y="297"/>
                </a:cubicBezTo>
                <a:cubicBezTo>
                  <a:pt x="2663" y="296"/>
                  <a:pt x="2662" y="295"/>
                  <a:pt x="2660" y="294"/>
                </a:cubicBezTo>
                <a:cubicBezTo>
                  <a:pt x="2659" y="294"/>
                  <a:pt x="2657" y="293"/>
                  <a:pt x="2656" y="293"/>
                </a:cubicBezTo>
                <a:cubicBezTo>
                  <a:pt x="2654" y="292"/>
                  <a:pt x="2653" y="291"/>
                  <a:pt x="2652" y="291"/>
                </a:cubicBezTo>
                <a:cubicBezTo>
                  <a:pt x="2649" y="290"/>
                  <a:pt x="2646" y="291"/>
                  <a:pt x="2643" y="291"/>
                </a:cubicBezTo>
                <a:cubicBezTo>
                  <a:pt x="2641" y="290"/>
                  <a:pt x="2640" y="290"/>
                  <a:pt x="2638" y="290"/>
                </a:cubicBezTo>
                <a:cubicBezTo>
                  <a:pt x="2637" y="290"/>
                  <a:pt x="2637" y="290"/>
                  <a:pt x="2636" y="291"/>
                </a:cubicBezTo>
                <a:cubicBezTo>
                  <a:pt x="2636" y="291"/>
                  <a:pt x="2636" y="292"/>
                  <a:pt x="2636" y="293"/>
                </a:cubicBezTo>
                <a:cubicBezTo>
                  <a:pt x="2635" y="294"/>
                  <a:pt x="2635" y="295"/>
                  <a:pt x="2633" y="296"/>
                </a:cubicBezTo>
                <a:cubicBezTo>
                  <a:pt x="2632" y="296"/>
                  <a:pt x="2630" y="296"/>
                  <a:pt x="2629" y="297"/>
                </a:cubicBezTo>
                <a:cubicBezTo>
                  <a:pt x="2628" y="297"/>
                  <a:pt x="2626" y="297"/>
                  <a:pt x="2625" y="296"/>
                </a:cubicBezTo>
                <a:cubicBezTo>
                  <a:pt x="2624" y="296"/>
                  <a:pt x="2624" y="296"/>
                  <a:pt x="2623" y="295"/>
                </a:cubicBezTo>
                <a:cubicBezTo>
                  <a:pt x="2623" y="295"/>
                  <a:pt x="2622" y="295"/>
                  <a:pt x="2622" y="294"/>
                </a:cubicBezTo>
                <a:cubicBezTo>
                  <a:pt x="2623" y="292"/>
                  <a:pt x="2625" y="294"/>
                  <a:pt x="2626" y="292"/>
                </a:cubicBezTo>
                <a:cubicBezTo>
                  <a:pt x="2626" y="291"/>
                  <a:pt x="2625" y="291"/>
                  <a:pt x="2624" y="291"/>
                </a:cubicBezTo>
                <a:cubicBezTo>
                  <a:pt x="2624" y="291"/>
                  <a:pt x="2624" y="290"/>
                  <a:pt x="2623" y="290"/>
                </a:cubicBezTo>
                <a:cubicBezTo>
                  <a:pt x="2622" y="289"/>
                  <a:pt x="2621" y="290"/>
                  <a:pt x="2619" y="291"/>
                </a:cubicBezTo>
                <a:cubicBezTo>
                  <a:pt x="2618" y="291"/>
                  <a:pt x="2616" y="290"/>
                  <a:pt x="2615" y="290"/>
                </a:cubicBezTo>
                <a:cubicBezTo>
                  <a:pt x="2613" y="290"/>
                  <a:pt x="2611" y="291"/>
                  <a:pt x="2610" y="291"/>
                </a:cubicBezTo>
                <a:cubicBezTo>
                  <a:pt x="2608" y="291"/>
                  <a:pt x="2607" y="290"/>
                  <a:pt x="2605" y="290"/>
                </a:cubicBezTo>
                <a:cubicBezTo>
                  <a:pt x="2604" y="290"/>
                  <a:pt x="2603" y="290"/>
                  <a:pt x="2603" y="289"/>
                </a:cubicBezTo>
                <a:cubicBezTo>
                  <a:pt x="2602" y="288"/>
                  <a:pt x="2602" y="287"/>
                  <a:pt x="2602" y="286"/>
                </a:cubicBezTo>
                <a:cubicBezTo>
                  <a:pt x="2601" y="284"/>
                  <a:pt x="2599" y="284"/>
                  <a:pt x="2597" y="284"/>
                </a:cubicBezTo>
                <a:cubicBezTo>
                  <a:pt x="2595" y="284"/>
                  <a:pt x="2594" y="284"/>
                  <a:pt x="2593" y="283"/>
                </a:cubicBezTo>
                <a:cubicBezTo>
                  <a:pt x="2591" y="282"/>
                  <a:pt x="2590" y="282"/>
                  <a:pt x="2589" y="281"/>
                </a:cubicBezTo>
                <a:cubicBezTo>
                  <a:pt x="2588" y="281"/>
                  <a:pt x="2587" y="281"/>
                  <a:pt x="2587" y="281"/>
                </a:cubicBezTo>
                <a:cubicBezTo>
                  <a:pt x="2586" y="280"/>
                  <a:pt x="2586" y="280"/>
                  <a:pt x="2585" y="280"/>
                </a:cubicBezTo>
                <a:cubicBezTo>
                  <a:pt x="2585" y="280"/>
                  <a:pt x="2585" y="281"/>
                  <a:pt x="2585" y="281"/>
                </a:cubicBezTo>
                <a:cubicBezTo>
                  <a:pt x="2584" y="282"/>
                  <a:pt x="2584" y="282"/>
                  <a:pt x="2583" y="282"/>
                </a:cubicBezTo>
                <a:cubicBezTo>
                  <a:pt x="2582" y="282"/>
                  <a:pt x="2582" y="282"/>
                  <a:pt x="2582" y="283"/>
                </a:cubicBezTo>
                <a:cubicBezTo>
                  <a:pt x="2581" y="283"/>
                  <a:pt x="2581" y="284"/>
                  <a:pt x="2580" y="284"/>
                </a:cubicBezTo>
                <a:cubicBezTo>
                  <a:pt x="2579" y="285"/>
                  <a:pt x="2579" y="283"/>
                  <a:pt x="2579" y="282"/>
                </a:cubicBezTo>
                <a:cubicBezTo>
                  <a:pt x="2578" y="281"/>
                  <a:pt x="2577" y="281"/>
                  <a:pt x="2577" y="282"/>
                </a:cubicBezTo>
                <a:cubicBezTo>
                  <a:pt x="2576" y="283"/>
                  <a:pt x="2577" y="283"/>
                  <a:pt x="2577" y="283"/>
                </a:cubicBezTo>
                <a:cubicBezTo>
                  <a:pt x="2577" y="284"/>
                  <a:pt x="2577" y="285"/>
                  <a:pt x="2578" y="285"/>
                </a:cubicBezTo>
                <a:cubicBezTo>
                  <a:pt x="2578" y="286"/>
                  <a:pt x="2578" y="286"/>
                  <a:pt x="2577" y="286"/>
                </a:cubicBezTo>
                <a:cubicBezTo>
                  <a:pt x="2576" y="286"/>
                  <a:pt x="2576" y="286"/>
                  <a:pt x="2575" y="287"/>
                </a:cubicBezTo>
                <a:cubicBezTo>
                  <a:pt x="2574" y="287"/>
                  <a:pt x="2572" y="288"/>
                  <a:pt x="2571" y="287"/>
                </a:cubicBezTo>
                <a:cubicBezTo>
                  <a:pt x="2571" y="287"/>
                  <a:pt x="2571" y="286"/>
                  <a:pt x="2571" y="286"/>
                </a:cubicBezTo>
                <a:cubicBezTo>
                  <a:pt x="2570" y="286"/>
                  <a:pt x="2570" y="286"/>
                  <a:pt x="2570" y="285"/>
                </a:cubicBezTo>
                <a:cubicBezTo>
                  <a:pt x="2570" y="285"/>
                  <a:pt x="2571" y="284"/>
                  <a:pt x="2570" y="284"/>
                </a:cubicBezTo>
                <a:cubicBezTo>
                  <a:pt x="2570" y="283"/>
                  <a:pt x="2569" y="284"/>
                  <a:pt x="2569" y="284"/>
                </a:cubicBezTo>
                <a:cubicBezTo>
                  <a:pt x="2568" y="285"/>
                  <a:pt x="2568" y="285"/>
                  <a:pt x="2568" y="286"/>
                </a:cubicBezTo>
                <a:cubicBezTo>
                  <a:pt x="2567" y="286"/>
                  <a:pt x="2566" y="286"/>
                  <a:pt x="2566" y="287"/>
                </a:cubicBezTo>
                <a:cubicBezTo>
                  <a:pt x="2566" y="287"/>
                  <a:pt x="2565" y="288"/>
                  <a:pt x="2565" y="288"/>
                </a:cubicBezTo>
                <a:cubicBezTo>
                  <a:pt x="2565" y="289"/>
                  <a:pt x="2564" y="289"/>
                  <a:pt x="2564" y="290"/>
                </a:cubicBezTo>
                <a:cubicBezTo>
                  <a:pt x="2564" y="291"/>
                  <a:pt x="2567" y="291"/>
                  <a:pt x="2566" y="293"/>
                </a:cubicBezTo>
                <a:cubicBezTo>
                  <a:pt x="2566" y="294"/>
                  <a:pt x="2565" y="293"/>
                  <a:pt x="2564" y="294"/>
                </a:cubicBezTo>
                <a:cubicBezTo>
                  <a:pt x="2564" y="294"/>
                  <a:pt x="2563" y="295"/>
                  <a:pt x="2564" y="296"/>
                </a:cubicBezTo>
                <a:cubicBezTo>
                  <a:pt x="2564" y="296"/>
                  <a:pt x="2565" y="295"/>
                  <a:pt x="2566" y="296"/>
                </a:cubicBezTo>
                <a:cubicBezTo>
                  <a:pt x="2566" y="296"/>
                  <a:pt x="2567" y="296"/>
                  <a:pt x="2567" y="297"/>
                </a:cubicBezTo>
                <a:cubicBezTo>
                  <a:pt x="2567" y="297"/>
                  <a:pt x="2567" y="298"/>
                  <a:pt x="2568" y="299"/>
                </a:cubicBezTo>
                <a:cubicBezTo>
                  <a:pt x="2568" y="299"/>
                  <a:pt x="2569" y="299"/>
                  <a:pt x="2569" y="300"/>
                </a:cubicBezTo>
                <a:cubicBezTo>
                  <a:pt x="2570" y="301"/>
                  <a:pt x="2570" y="303"/>
                  <a:pt x="2570" y="304"/>
                </a:cubicBezTo>
                <a:cubicBezTo>
                  <a:pt x="2569" y="304"/>
                  <a:pt x="2569" y="304"/>
                  <a:pt x="2569" y="304"/>
                </a:cubicBezTo>
                <a:cubicBezTo>
                  <a:pt x="2569" y="305"/>
                  <a:pt x="2568" y="304"/>
                  <a:pt x="2567" y="304"/>
                </a:cubicBezTo>
                <a:cubicBezTo>
                  <a:pt x="2565" y="306"/>
                  <a:pt x="2567" y="308"/>
                  <a:pt x="2566" y="310"/>
                </a:cubicBezTo>
                <a:cubicBezTo>
                  <a:pt x="2565" y="310"/>
                  <a:pt x="2565" y="311"/>
                  <a:pt x="2564" y="311"/>
                </a:cubicBezTo>
                <a:cubicBezTo>
                  <a:pt x="2564" y="312"/>
                  <a:pt x="2563" y="312"/>
                  <a:pt x="2563" y="313"/>
                </a:cubicBezTo>
                <a:cubicBezTo>
                  <a:pt x="2563" y="314"/>
                  <a:pt x="2562" y="314"/>
                  <a:pt x="2561" y="314"/>
                </a:cubicBezTo>
                <a:cubicBezTo>
                  <a:pt x="2561" y="314"/>
                  <a:pt x="2560" y="313"/>
                  <a:pt x="2560" y="313"/>
                </a:cubicBezTo>
                <a:cubicBezTo>
                  <a:pt x="2559" y="313"/>
                  <a:pt x="2558" y="313"/>
                  <a:pt x="2557" y="313"/>
                </a:cubicBezTo>
                <a:cubicBezTo>
                  <a:pt x="2557" y="312"/>
                  <a:pt x="2556" y="312"/>
                  <a:pt x="2556" y="312"/>
                </a:cubicBezTo>
                <a:cubicBezTo>
                  <a:pt x="2555" y="312"/>
                  <a:pt x="2555" y="312"/>
                  <a:pt x="2555" y="312"/>
                </a:cubicBezTo>
                <a:cubicBezTo>
                  <a:pt x="2554" y="312"/>
                  <a:pt x="2553" y="312"/>
                  <a:pt x="2552" y="312"/>
                </a:cubicBezTo>
                <a:cubicBezTo>
                  <a:pt x="2550" y="311"/>
                  <a:pt x="2549" y="311"/>
                  <a:pt x="2547" y="311"/>
                </a:cubicBezTo>
                <a:cubicBezTo>
                  <a:pt x="2546" y="311"/>
                  <a:pt x="2546" y="311"/>
                  <a:pt x="2545" y="311"/>
                </a:cubicBezTo>
                <a:cubicBezTo>
                  <a:pt x="2544" y="312"/>
                  <a:pt x="2543" y="312"/>
                  <a:pt x="2543" y="312"/>
                </a:cubicBezTo>
                <a:cubicBezTo>
                  <a:pt x="2541" y="312"/>
                  <a:pt x="2539" y="312"/>
                  <a:pt x="2537" y="312"/>
                </a:cubicBezTo>
                <a:cubicBezTo>
                  <a:pt x="2536" y="313"/>
                  <a:pt x="2534" y="312"/>
                  <a:pt x="2532" y="312"/>
                </a:cubicBezTo>
                <a:cubicBezTo>
                  <a:pt x="2530" y="311"/>
                  <a:pt x="2528" y="312"/>
                  <a:pt x="2526" y="312"/>
                </a:cubicBezTo>
                <a:cubicBezTo>
                  <a:pt x="2522" y="312"/>
                  <a:pt x="2518" y="311"/>
                  <a:pt x="2514" y="311"/>
                </a:cubicBezTo>
                <a:cubicBezTo>
                  <a:pt x="2512" y="311"/>
                  <a:pt x="2510" y="311"/>
                  <a:pt x="2508" y="310"/>
                </a:cubicBezTo>
                <a:cubicBezTo>
                  <a:pt x="2505" y="310"/>
                  <a:pt x="2502" y="310"/>
                  <a:pt x="2499" y="310"/>
                </a:cubicBezTo>
                <a:cubicBezTo>
                  <a:pt x="2497" y="310"/>
                  <a:pt x="2494" y="310"/>
                  <a:pt x="2492" y="310"/>
                </a:cubicBezTo>
                <a:cubicBezTo>
                  <a:pt x="2490" y="310"/>
                  <a:pt x="2488" y="309"/>
                  <a:pt x="2487" y="308"/>
                </a:cubicBezTo>
                <a:cubicBezTo>
                  <a:pt x="2485" y="308"/>
                  <a:pt x="2484" y="307"/>
                  <a:pt x="2482" y="307"/>
                </a:cubicBezTo>
                <a:cubicBezTo>
                  <a:pt x="2481" y="307"/>
                  <a:pt x="2479" y="307"/>
                  <a:pt x="2478" y="306"/>
                </a:cubicBezTo>
                <a:cubicBezTo>
                  <a:pt x="2476" y="305"/>
                  <a:pt x="2475" y="305"/>
                  <a:pt x="2474" y="304"/>
                </a:cubicBezTo>
                <a:cubicBezTo>
                  <a:pt x="2472" y="303"/>
                  <a:pt x="2471" y="303"/>
                  <a:pt x="2470" y="302"/>
                </a:cubicBezTo>
                <a:cubicBezTo>
                  <a:pt x="2468" y="301"/>
                  <a:pt x="2468" y="300"/>
                  <a:pt x="2468" y="299"/>
                </a:cubicBezTo>
                <a:cubicBezTo>
                  <a:pt x="2468" y="297"/>
                  <a:pt x="2468" y="296"/>
                  <a:pt x="2469" y="295"/>
                </a:cubicBezTo>
                <a:cubicBezTo>
                  <a:pt x="2470" y="294"/>
                  <a:pt x="2471" y="293"/>
                  <a:pt x="2473" y="293"/>
                </a:cubicBezTo>
                <a:cubicBezTo>
                  <a:pt x="2474" y="293"/>
                  <a:pt x="2476" y="293"/>
                  <a:pt x="2478" y="293"/>
                </a:cubicBezTo>
                <a:cubicBezTo>
                  <a:pt x="2479" y="293"/>
                  <a:pt x="2481" y="293"/>
                  <a:pt x="2479" y="291"/>
                </a:cubicBezTo>
                <a:cubicBezTo>
                  <a:pt x="2477" y="291"/>
                  <a:pt x="2476" y="290"/>
                  <a:pt x="2475" y="290"/>
                </a:cubicBezTo>
                <a:cubicBezTo>
                  <a:pt x="2473" y="290"/>
                  <a:pt x="2472" y="289"/>
                  <a:pt x="2471" y="289"/>
                </a:cubicBezTo>
                <a:cubicBezTo>
                  <a:pt x="2470" y="289"/>
                  <a:pt x="2468" y="289"/>
                  <a:pt x="2467" y="289"/>
                </a:cubicBezTo>
                <a:cubicBezTo>
                  <a:pt x="2463" y="289"/>
                  <a:pt x="2459" y="288"/>
                  <a:pt x="2455" y="288"/>
                </a:cubicBezTo>
                <a:cubicBezTo>
                  <a:pt x="2451" y="288"/>
                  <a:pt x="2448" y="289"/>
                  <a:pt x="2445" y="288"/>
                </a:cubicBezTo>
                <a:cubicBezTo>
                  <a:pt x="2443" y="288"/>
                  <a:pt x="2441" y="287"/>
                  <a:pt x="2439" y="286"/>
                </a:cubicBezTo>
                <a:cubicBezTo>
                  <a:pt x="2437" y="286"/>
                  <a:pt x="2436" y="286"/>
                  <a:pt x="2435" y="286"/>
                </a:cubicBezTo>
                <a:cubicBezTo>
                  <a:pt x="2432" y="286"/>
                  <a:pt x="2430" y="285"/>
                  <a:pt x="2427" y="285"/>
                </a:cubicBezTo>
                <a:cubicBezTo>
                  <a:pt x="2422" y="284"/>
                  <a:pt x="2416" y="284"/>
                  <a:pt x="2410" y="284"/>
                </a:cubicBezTo>
                <a:cubicBezTo>
                  <a:pt x="2408" y="283"/>
                  <a:pt x="2406" y="284"/>
                  <a:pt x="2403" y="285"/>
                </a:cubicBezTo>
                <a:cubicBezTo>
                  <a:pt x="2401" y="285"/>
                  <a:pt x="2400" y="286"/>
                  <a:pt x="2398" y="287"/>
                </a:cubicBezTo>
                <a:cubicBezTo>
                  <a:pt x="2396" y="288"/>
                  <a:pt x="2393" y="288"/>
                  <a:pt x="2390" y="288"/>
                </a:cubicBezTo>
                <a:cubicBezTo>
                  <a:pt x="2388" y="288"/>
                  <a:pt x="2385" y="288"/>
                  <a:pt x="2383" y="289"/>
                </a:cubicBezTo>
                <a:cubicBezTo>
                  <a:pt x="2381" y="289"/>
                  <a:pt x="2381" y="290"/>
                  <a:pt x="2379" y="290"/>
                </a:cubicBezTo>
                <a:cubicBezTo>
                  <a:pt x="2379" y="291"/>
                  <a:pt x="2378" y="291"/>
                  <a:pt x="2377" y="291"/>
                </a:cubicBezTo>
                <a:cubicBezTo>
                  <a:pt x="2376" y="291"/>
                  <a:pt x="2374" y="291"/>
                  <a:pt x="2373" y="291"/>
                </a:cubicBezTo>
                <a:cubicBezTo>
                  <a:pt x="2372" y="291"/>
                  <a:pt x="2371" y="292"/>
                  <a:pt x="2371" y="293"/>
                </a:cubicBezTo>
                <a:cubicBezTo>
                  <a:pt x="2371" y="293"/>
                  <a:pt x="2372" y="293"/>
                  <a:pt x="2373" y="294"/>
                </a:cubicBezTo>
                <a:cubicBezTo>
                  <a:pt x="2373" y="294"/>
                  <a:pt x="2373" y="295"/>
                  <a:pt x="2374" y="295"/>
                </a:cubicBezTo>
                <a:cubicBezTo>
                  <a:pt x="2374" y="296"/>
                  <a:pt x="2375" y="296"/>
                  <a:pt x="2375" y="296"/>
                </a:cubicBezTo>
                <a:cubicBezTo>
                  <a:pt x="2376" y="298"/>
                  <a:pt x="2375" y="298"/>
                  <a:pt x="2374" y="299"/>
                </a:cubicBezTo>
                <a:cubicBezTo>
                  <a:pt x="2374" y="300"/>
                  <a:pt x="2373" y="302"/>
                  <a:pt x="2372" y="301"/>
                </a:cubicBezTo>
                <a:cubicBezTo>
                  <a:pt x="2371" y="301"/>
                  <a:pt x="2371" y="300"/>
                  <a:pt x="2371" y="299"/>
                </a:cubicBezTo>
                <a:cubicBezTo>
                  <a:pt x="2371" y="299"/>
                  <a:pt x="2371" y="298"/>
                  <a:pt x="2370" y="298"/>
                </a:cubicBezTo>
                <a:cubicBezTo>
                  <a:pt x="2369" y="297"/>
                  <a:pt x="2368" y="296"/>
                  <a:pt x="2367" y="295"/>
                </a:cubicBezTo>
                <a:cubicBezTo>
                  <a:pt x="2367" y="293"/>
                  <a:pt x="2366" y="292"/>
                  <a:pt x="2368" y="291"/>
                </a:cubicBezTo>
                <a:cubicBezTo>
                  <a:pt x="2368" y="290"/>
                  <a:pt x="2370" y="289"/>
                  <a:pt x="2370" y="287"/>
                </a:cubicBezTo>
                <a:cubicBezTo>
                  <a:pt x="2370" y="287"/>
                  <a:pt x="2370" y="286"/>
                  <a:pt x="2370" y="285"/>
                </a:cubicBezTo>
                <a:cubicBezTo>
                  <a:pt x="2369" y="284"/>
                  <a:pt x="2369" y="283"/>
                  <a:pt x="2368" y="282"/>
                </a:cubicBezTo>
                <a:cubicBezTo>
                  <a:pt x="2367" y="281"/>
                  <a:pt x="2367" y="280"/>
                  <a:pt x="2367" y="280"/>
                </a:cubicBezTo>
                <a:cubicBezTo>
                  <a:pt x="2366" y="278"/>
                  <a:pt x="2365" y="277"/>
                  <a:pt x="2363" y="276"/>
                </a:cubicBezTo>
                <a:cubicBezTo>
                  <a:pt x="2362" y="275"/>
                  <a:pt x="2361" y="274"/>
                  <a:pt x="2360" y="273"/>
                </a:cubicBezTo>
                <a:cubicBezTo>
                  <a:pt x="2360" y="273"/>
                  <a:pt x="2359" y="272"/>
                  <a:pt x="2358" y="272"/>
                </a:cubicBezTo>
                <a:cubicBezTo>
                  <a:pt x="2358" y="272"/>
                  <a:pt x="2357" y="273"/>
                  <a:pt x="2357" y="274"/>
                </a:cubicBezTo>
                <a:cubicBezTo>
                  <a:pt x="2358" y="275"/>
                  <a:pt x="2360" y="276"/>
                  <a:pt x="2360" y="278"/>
                </a:cubicBezTo>
                <a:cubicBezTo>
                  <a:pt x="2360" y="279"/>
                  <a:pt x="2360" y="280"/>
                  <a:pt x="2361" y="280"/>
                </a:cubicBezTo>
                <a:cubicBezTo>
                  <a:pt x="2361" y="282"/>
                  <a:pt x="2359" y="283"/>
                  <a:pt x="2358" y="284"/>
                </a:cubicBezTo>
                <a:cubicBezTo>
                  <a:pt x="2357" y="284"/>
                  <a:pt x="2355" y="285"/>
                  <a:pt x="2354" y="284"/>
                </a:cubicBezTo>
                <a:cubicBezTo>
                  <a:pt x="2353" y="284"/>
                  <a:pt x="2352" y="284"/>
                  <a:pt x="2351" y="284"/>
                </a:cubicBezTo>
                <a:cubicBezTo>
                  <a:pt x="2350" y="284"/>
                  <a:pt x="2349" y="284"/>
                  <a:pt x="2348" y="284"/>
                </a:cubicBezTo>
                <a:cubicBezTo>
                  <a:pt x="2345" y="284"/>
                  <a:pt x="2343" y="282"/>
                  <a:pt x="2340" y="281"/>
                </a:cubicBezTo>
                <a:cubicBezTo>
                  <a:pt x="2338" y="280"/>
                  <a:pt x="2336" y="280"/>
                  <a:pt x="2334" y="280"/>
                </a:cubicBezTo>
                <a:cubicBezTo>
                  <a:pt x="2333" y="280"/>
                  <a:pt x="2333" y="279"/>
                  <a:pt x="2332" y="279"/>
                </a:cubicBezTo>
                <a:cubicBezTo>
                  <a:pt x="2331" y="279"/>
                  <a:pt x="2330" y="279"/>
                  <a:pt x="2330" y="278"/>
                </a:cubicBezTo>
                <a:cubicBezTo>
                  <a:pt x="2328" y="277"/>
                  <a:pt x="2330" y="276"/>
                  <a:pt x="2331" y="275"/>
                </a:cubicBezTo>
                <a:cubicBezTo>
                  <a:pt x="2331" y="274"/>
                  <a:pt x="2331" y="274"/>
                  <a:pt x="2331" y="273"/>
                </a:cubicBezTo>
                <a:cubicBezTo>
                  <a:pt x="2332" y="273"/>
                  <a:pt x="2332" y="272"/>
                  <a:pt x="2332" y="272"/>
                </a:cubicBezTo>
                <a:cubicBezTo>
                  <a:pt x="2331" y="270"/>
                  <a:pt x="2329" y="271"/>
                  <a:pt x="2328" y="271"/>
                </a:cubicBezTo>
                <a:cubicBezTo>
                  <a:pt x="2326" y="271"/>
                  <a:pt x="2325" y="271"/>
                  <a:pt x="2324" y="273"/>
                </a:cubicBezTo>
                <a:cubicBezTo>
                  <a:pt x="2321" y="275"/>
                  <a:pt x="2319" y="273"/>
                  <a:pt x="2316" y="273"/>
                </a:cubicBezTo>
                <a:cubicBezTo>
                  <a:pt x="2312" y="273"/>
                  <a:pt x="2309" y="273"/>
                  <a:pt x="2305" y="273"/>
                </a:cubicBezTo>
                <a:cubicBezTo>
                  <a:pt x="2304" y="273"/>
                  <a:pt x="2302" y="273"/>
                  <a:pt x="2301" y="273"/>
                </a:cubicBezTo>
                <a:cubicBezTo>
                  <a:pt x="2300" y="274"/>
                  <a:pt x="2298" y="275"/>
                  <a:pt x="2297" y="276"/>
                </a:cubicBezTo>
                <a:cubicBezTo>
                  <a:pt x="2296" y="278"/>
                  <a:pt x="2292" y="279"/>
                  <a:pt x="2293" y="282"/>
                </a:cubicBezTo>
                <a:cubicBezTo>
                  <a:pt x="2294" y="284"/>
                  <a:pt x="2295" y="284"/>
                  <a:pt x="2296" y="285"/>
                </a:cubicBezTo>
                <a:cubicBezTo>
                  <a:pt x="2297" y="286"/>
                  <a:pt x="2297" y="286"/>
                  <a:pt x="2298" y="285"/>
                </a:cubicBezTo>
                <a:cubicBezTo>
                  <a:pt x="2299" y="285"/>
                  <a:pt x="2300" y="285"/>
                  <a:pt x="2301" y="284"/>
                </a:cubicBezTo>
                <a:cubicBezTo>
                  <a:pt x="2304" y="284"/>
                  <a:pt x="2307" y="284"/>
                  <a:pt x="2309" y="283"/>
                </a:cubicBezTo>
                <a:cubicBezTo>
                  <a:pt x="2311" y="283"/>
                  <a:pt x="2312" y="282"/>
                  <a:pt x="2314" y="283"/>
                </a:cubicBezTo>
                <a:cubicBezTo>
                  <a:pt x="2316" y="283"/>
                  <a:pt x="2317" y="282"/>
                  <a:pt x="2318" y="282"/>
                </a:cubicBezTo>
                <a:cubicBezTo>
                  <a:pt x="2319" y="282"/>
                  <a:pt x="2322" y="283"/>
                  <a:pt x="2320" y="284"/>
                </a:cubicBezTo>
                <a:cubicBezTo>
                  <a:pt x="2319" y="285"/>
                  <a:pt x="2316" y="285"/>
                  <a:pt x="2315" y="286"/>
                </a:cubicBezTo>
                <a:cubicBezTo>
                  <a:pt x="2313" y="287"/>
                  <a:pt x="2311" y="288"/>
                  <a:pt x="2309" y="289"/>
                </a:cubicBezTo>
                <a:cubicBezTo>
                  <a:pt x="2308" y="290"/>
                  <a:pt x="2306" y="291"/>
                  <a:pt x="2304" y="291"/>
                </a:cubicBezTo>
                <a:cubicBezTo>
                  <a:pt x="2302" y="292"/>
                  <a:pt x="2299" y="291"/>
                  <a:pt x="2297" y="291"/>
                </a:cubicBezTo>
                <a:cubicBezTo>
                  <a:pt x="2295" y="291"/>
                  <a:pt x="2294" y="291"/>
                  <a:pt x="2293" y="291"/>
                </a:cubicBezTo>
                <a:cubicBezTo>
                  <a:pt x="2292" y="291"/>
                  <a:pt x="2291" y="291"/>
                  <a:pt x="2290" y="290"/>
                </a:cubicBezTo>
                <a:cubicBezTo>
                  <a:pt x="2289" y="290"/>
                  <a:pt x="2288" y="290"/>
                  <a:pt x="2287" y="291"/>
                </a:cubicBezTo>
                <a:cubicBezTo>
                  <a:pt x="2285" y="291"/>
                  <a:pt x="2285" y="292"/>
                  <a:pt x="2286" y="293"/>
                </a:cubicBezTo>
                <a:cubicBezTo>
                  <a:pt x="2287" y="293"/>
                  <a:pt x="2287" y="293"/>
                  <a:pt x="2287" y="294"/>
                </a:cubicBezTo>
                <a:cubicBezTo>
                  <a:pt x="2287" y="295"/>
                  <a:pt x="2287" y="295"/>
                  <a:pt x="2287" y="296"/>
                </a:cubicBezTo>
                <a:cubicBezTo>
                  <a:pt x="2286" y="296"/>
                  <a:pt x="2285" y="296"/>
                  <a:pt x="2285" y="297"/>
                </a:cubicBezTo>
                <a:cubicBezTo>
                  <a:pt x="2284" y="297"/>
                  <a:pt x="2283" y="297"/>
                  <a:pt x="2281" y="297"/>
                </a:cubicBezTo>
                <a:cubicBezTo>
                  <a:pt x="2281" y="298"/>
                  <a:pt x="2280" y="298"/>
                  <a:pt x="2279" y="298"/>
                </a:cubicBezTo>
                <a:cubicBezTo>
                  <a:pt x="2277" y="298"/>
                  <a:pt x="2275" y="299"/>
                  <a:pt x="2273" y="299"/>
                </a:cubicBezTo>
                <a:cubicBezTo>
                  <a:pt x="2271" y="299"/>
                  <a:pt x="2269" y="300"/>
                  <a:pt x="2267" y="301"/>
                </a:cubicBezTo>
                <a:cubicBezTo>
                  <a:pt x="2265" y="301"/>
                  <a:pt x="2263" y="302"/>
                  <a:pt x="2261" y="302"/>
                </a:cubicBezTo>
                <a:cubicBezTo>
                  <a:pt x="2259" y="302"/>
                  <a:pt x="2258" y="303"/>
                  <a:pt x="2256" y="303"/>
                </a:cubicBezTo>
                <a:cubicBezTo>
                  <a:pt x="2254" y="304"/>
                  <a:pt x="2252" y="304"/>
                  <a:pt x="2250" y="305"/>
                </a:cubicBezTo>
                <a:cubicBezTo>
                  <a:pt x="2247" y="305"/>
                  <a:pt x="2245" y="305"/>
                  <a:pt x="2243" y="305"/>
                </a:cubicBezTo>
                <a:cubicBezTo>
                  <a:pt x="2241" y="305"/>
                  <a:pt x="2239" y="306"/>
                  <a:pt x="2238" y="306"/>
                </a:cubicBezTo>
                <a:cubicBezTo>
                  <a:pt x="2234" y="306"/>
                  <a:pt x="2231" y="307"/>
                  <a:pt x="2228" y="307"/>
                </a:cubicBezTo>
                <a:cubicBezTo>
                  <a:pt x="2227" y="307"/>
                  <a:pt x="2224" y="307"/>
                  <a:pt x="2225" y="309"/>
                </a:cubicBezTo>
                <a:cubicBezTo>
                  <a:pt x="2226" y="310"/>
                  <a:pt x="2228" y="310"/>
                  <a:pt x="2227" y="312"/>
                </a:cubicBezTo>
                <a:cubicBezTo>
                  <a:pt x="2226" y="313"/>
                  <a:pt x="2224" y="313"/>
                  <a:pt x="2223" y="313"/>
                </a:cubicBezTo>
                <a:cubicBezTo>
                  <a:pt x="2222" y="314"/>
                  <a:pt x="2221" y="314"/>
                  <a:pt x="2219" y="315"/>
                </a:cubicBezTo>
                <a:cubicBezTo>
                  <a:pt x="2217" y="315"/>
                  <a:pt x="2214" y="316"/>
                  <a:pt x="2211" y="318"/>
                </a:cubicBezTo>
                <a:cubicBezTo>
                  <a:pt x="2210" y="318"/>
                  <a:pt x="2209" y="319"/>
                  <a:pt x="2207" y="319"/>
                </a:cubicBezTo>
                <a:cubicBezTo>
                  <a:pt x="2208" y="318"/>
                  <a:pt x="2210" y="318"/>
                  <a:pt x="2211" y="317"/>
                </a:cubicBezTo>
                <a:cubicBezTo>
                  <a:pt x="2212" y="316"/>
                  <a:pt x="2214" y="316"/>
                  <a:pt x="2215" y="315"/>
                </a:cubicBezTo>
                <a:cubicBezTo>
                  <a:pt x="2216" y="314"/>
                  <a:pt x="2217" y="313"/>
                  <a:pt x="2218" y="312"/>
                </a:cubicBezTo>
                <a:cubicBezTo>
                  <a:pt x="2219" y="310"/>
                  <a:pt x="2220" y="309"/>
                  <a:pt x="2220" y="308"/>
                </a:cubicBezTo>
                <a:cubicBezTo>
                  <a:pt x="2221" y="305"/>
                  <a:pt x="2223" y="303"/>
                  <a:pt x="2225" y="301"/>
                </a:cubicBezTo>
                <a:cubicBezTo>
                  <a:pt x="2228" y="298"/>
                  <a:pt x="2232" y="299"/>
                  <a:pt x="2235" y="299"/>
                </a:cubicBezTo>
                <a:cubicBezTo>
                  <a:pt x="2239" y="298"/>
                  <a:pt x="2239" y="295"/>
                  <a:pt x="2241" y="293"/>
                </a:cubicBezTo>
                <a:cubicBezTo>
                  <a:pt x="2243" y="291"/>
                  <a:pt x="2244" y="288"/>
                  <a:pt x="2247" y="287"/>
                </a:cubicBezTo>
                <a:cubicBezTo>
                  <a:pt x="2250" y="287"/>
                  <a:pt x="2252" y="288"/>
                  <a:pt x="2254" y="287"/>
                </a:cubicBezTo>
                <a:cubicBezTo>
                  <a:pt x="2257" y="287"/>
                  <a:pt x="2259" y="286"/>
                  <a:pt x="2261" y="285"/>
                </a:cubicBezTo>
                <a:cubicBezTo>
                  <a:pt x="2263" y="284"/>
                  <a:pt x="2266" y="283"/>
                  <a:pt x="2268" y="281"/>
                </a:cubicBezTo>
                <a:cubicBezTo>
                  <a:pt x="2270" y="280"/>
                  <a:pt x="2272" y="279"/>
                  <a:pt x="2275" y="278"/>
                </a:cubicBezTo>
                <a:cubicBezTo>
                  <a:pt x="2277" y="277"/>
                  <a:pt x="2279" y="276"/>
                  <a:pt x="2282" y="275"/>
                </a:cubicBezTo>
                <a:cubicBezTo>
                  <a:pt x="2283" y="274"/>
                  <a:pt x="2285" y="273"/>
                  <a:pt x="2287" y="272"/>
                </a:cubicBezTo>
                <a:cubicBezTo>
                  <a:pt x="2288" y="271"/>
                  <a:pt x="2289" y="271"/>
                  <a:pt x="2291" y="270"/>
                </a:cubicBezTo>
                <a:cubicBezTo>
                  <a:pt x="2293" y="270"/>
                  <a:pt x="2294" y="269"/>
                  <a:pt x="2295" y="268"/>
                </a:cubicBezTo>
                <a:cubicBezTo>
                  <a:pt x="2296" y="267"/>
                  <a:pt x="2297" y="267"/>
                  <a:pt x="2299" y="266"/>
                </a:cubicBezTo>
                <a:cubicBezTo>
                  <a:pt x="2300" y="265"/>
                  <a:pt x="2301" y="264"/>
                  <a:pt x="2302" y="263"/>
                </a:cubicBezTo>
                <a:cubicBezTo>
                  <a:pt x="2302" y="263"/>
                  <a:pt x="2302" y="262"/>
                  <a:pt x="2302" y="261"/>
                </a:cubicBezTo>
                <a:cubicBezTo>
                  <a:pt x="2301" y="261"/>
                  <a:pt x="2299" y="261"/>
                  <a:pt x="2298" y="261"/>
                </a:cubicBezTo>
                <a:cubicBezTo>
                  <a:pt x="2297" y="261"/>
                  <a:pt x="2296" y="261"/>
                  <a:pt x="2296" y="261"/>
                </a:cubicBezTo>
                <a:cubicBezTo>
                  <a:pt x="2296" y="260"/>
                  <a:pt x="2297" y="260"/>
                  <a:pt x="2298" y="260"/>
                </a:cubicBezTo>
                <a:cubicBezTo>
                  <a:pt x="2299" y="259"/>
                  <a:pt x="2301" y="259"/>
                  <a:pt x="2302" y="258"/>
                </a:cubicBezTo>
                <a:cubicBezTo>
                  <a:pt x="2303" y="257"/>
                  <a:pt x="2305" y="256"/>
                  <a:pt x="2306" y="255"/>
                </a:cubicBezTo>
                <a:cubicBezTo>
                  <a:pt x="2307" y="255"/>
                  <a:pt x="2308" y="254"/>
                  <a:pt x="2309" y="254"/>
                </a:cubicBezTo>
                <a:cubicBezTo>
                  <a:pt x="2310" y="254"/>
                  <a:pt x="2310" y="254"/>
                  <a:pt x="2311" y="254"/>
                </a:cubicBezTo>
                <a:cubicBezTo>
                  <a:pt x="2314" y="254"/>
                  <a:pt x="2316" y="253"/>
                  <a:pt x="2319" y="252"/>
                </a:cubicBezTo>
                <a:cubicBezTo>
                  <a:pt x="2321" y="251"/>
                  <a:pt x="2323" y="250"/>
                  <a:pt x="2325" y="249"/>
                </a:cubicBezTo>
                <a:cubicBezTo>
                  <a:pt x="2327" y="248"/>
                  <a:pt x="2329" y="246"/>
                  <a:pt x="2332" y="245"/>
                </a:cubicBezTo>
                <a:cubicBezTo>
                  <a:pt x="2335" y="243"/>
                  <a:pt x="2337" y="242"/>
                  <a:pt x="2340" y="241"/>
                </a:cubicBezTo>
                <a:cubicBezTo>
                  <a:pt x="2342" y="240"/>
                  <a:pt x="2343" y="239"/>
                  <a:pt x="2344" y="239"/>
                </a:cubicBezTo>
                <a:cubicBezTo>
                  <a:pt x="2346" y="238"/>
                  <a:pt x="2347" y="238"/>
                  <a:pt x="2349" y="237"/>
                </a:cubicBezTo>
                <a:cubicBezTo>
                  <a:pt x="2351" y="236"/>
                  <a:pt x="2354" y="234"/>
                  <a:pt x="2357" y="233"/>
                </a:cubicBezTo>
                <a:cubicBezTo>
                  <a:pt x="2359" y="232"/>
                  <a:pt x="2361" y="231"/>
                  <a:pt x="2363" y="230"/>
                </a:cubicBezTo>
                <a:cubicBezTo>
                  <a:pt x="2365" y="229"/>
                  <a:pt x="2367" y="228"/>
                  <a:pt x="2369" y="227"/>
                </a:cubicBezTo>
                <a:cubicBezTo>
                  <a:pt x="2370" y="226"/>
                  <a:pt x="2372" y="225"/>
                  <a:pt x="2373" y="224"/>
                </a:cubicBezTo>
                <a:cubicBezTo>
                  <a:pt x="2374" y="222"/>
                  <a:pt x="2376" y="219"/>
                  <a:pt x="2376" y="216"/>
                </a:cubicBezTo>
                <a:cubicBezTo>
                  <a:pt x="2377" y="213"/>
                  <a:pt x="2372" y="214"/>
                  <a:pt x="2370" y="213"/>
                </a:cubicBezTo>
                <a:cubicBezTo>
                  <a:pt x="2368" y="213"/>
                  <a:pt x="2367" y="212"/>
                  <a:pt x="2367" y="211"/>
                </a:cubicBezTo>
                <a:cubicBezTo>
                  <a:pt x="2367" y="210"/>
                  <a:pt x="2368" y="209"/>
                  <a:pt x="2367" y="209"/>
                </a:cubicBezTo>
                <a:cubicBezTo>
                  <a:pt x="2367" y="208"/>
                  <a:pt x="2366" y="209"/>
                  <a:pt x="2366" y="209"/>
                </a:cubicBezTo>
                <a:cubicBezTo>
                  <a:pt x="2365" y="210"/>
                  <a:pt x="2364" y="211"/>
                  <a:pt x="2363" y="211"/>
                </a:cubicBezTo>
                <a:cubicBezTo>
                  <a:pt x="2361" y="212"/>
                  <a:pt x="2360" y="212"/>
                  <a:pt x="2359" y="212"/>
                </a:cubicBezTo>
                <a:cubicBezTo>
                  <a:pt x="2359" y="212"/>
                  <a:pt x="2358" y="211"/>
                  <a:pt x="2359" y="210"/>
                </a:cubicBezTo>
                <a:cubicBezTo>
                  <a:pt x="2359" y="210"/>
                  <a:pt x="2360" y="209"/>
                  <a:pt x="2359" y="209"/>
                </a:cubicBezTo>
                <a:cubicBezTo>
                  <a:pt x="2359" y="208"/>
                  <a:pt x="2359" y="208"/>
                  <a:pt x="2359" y="208"/>
                </a:cubicBezTo>
                <a:cubicBezTo>
                  <a:pt x="2359" y="208"/>
                  <a:pt x="2359" y="208"/>
                  <a:pt x="2359" y="207"/>
                </a:cubicBezTo>
                <a:cubicBezTo>
                  <a:pt x="2359" y="206"/>
                  <a:pt x="2359" y="206"/>
                  <a:pt x="2359" y="205"/>
                </a:cubicBezTo>
                <a:cubicBezTo>
                  <a:pt x="2358" y="205"/>
                  <a:pt x="2357" y="204"/>
                  <a:pt x="2357" y="204"/>
                </a:cubicBezTo>
                <a:cubicBezTo>
                  <a:pt x="2356" y="204"/>
                  <a:pt x="2356" y="204"/>
                  <a:pt x="2355" y="204"/>
                </a:cubicBezTo>
                <a:cubicBezTo>
                  <a:pt x="2353" y="203"/>
                  <a:pt x="2352" y="204"/>
                  <a:pt x="2351" y="203"/>
                </a:cubicBezTo>
                <a:cubicBezTo>
                  <a:pt x="2350" y="202"/>
                  <a:pt x="2349" y="200"/>
                  <a:pt x="2350" y="199"/>
                </a:cubicBezTo>
                <a:cubicBezTo>
                  <a:pt x="2350" y="199"/>
                  <a:pt x="2351" y="200"/>
                  <a:pt x="2351" y="200"/>
                </a:cubicBezTo>
                <a:cubicBezTo>
                  <a:pt x="2352" y="201"/>
                  <a:pt x="2352" y="201"/>
                  <a:pt x="2353" y="201"/>
                </a:cubicBezTo>
                <a:cubicBezTo>
                  <a:pt x="2354" y="201"/>
                  <a:pt x="2355" y="201"/>
                  <a:pt x="2356" y="201"/>
                </a:cubicBezTo>
                <a:cubicBezTo>
                  <a:pt x="2356" y="201"/>
                  <a:pt x="2356" y="202"/>
                  <a:pt x="2357" y="202"/>
                </a:cubicBezTo>
                <a:cubicBezTo>
                  <a:pt x="2358" y="203"/>
                  <a:pt x="2359" y="204"/>
                  <a:pt x="2360" y="204"/>
                </a:cubicBezTo>
                <a:cubicBezTo>
                  <a:pt x="2361" y="204"/>
                  <a:pt x="2362" y="205"/>
                  <a:pt x="2362" y="205"/>
                </a:cubicBezTo>
                <a:cubicBezTo>
                  <a:pt x="2363" y="205"/>
                  <a:pt x="2364" y="205"/>
                  <a:pt x="2364" y="206"/>
                </a:cubicBezTo>
                <a:cubicBezTo>
                  <a:pt x="2364" y="206"/>
                  <a:pt x="2363" y="206"/>
                  <a:pt x="2364" y="207"/>
                </a:cubicBezTo>
                <a:cubicBezTo>
                  <a:pt x="2364" y="207"/>
                  <a:pt x="2365" y="207"/>
                  <a:pt x="2366" y="207"/>
                </a:cubicBezTo>
                <a:cubicBezTo>
                  <a:pt x="2368" y="207"/>
                  <a:pt x="2369" y="207"/>
                  <a:pt x="2371" y="207"/>
                </a:cubicBezTo>
                <a:cubicBezTo>
                  <a:pt x="2372" y="207"/>
                  <a:pt x="2373" y="209"/>
                  <a:pt x="2373" y="210"/>
                </a:cubicBezTo>
                <a:cubicBezTo>
                  <a:pt x="2374" y="212"/>
                  <a:pt x="2376" y="212"/>
                  <a:pt x="2377" y="210"/>
                </a:cubicBezTo>
                <a:cubicBezTo>
                  <a:pt x="2377" y="209"/>
                  <a:pt x="2376" y="206"/>
                  <a:pt x="2377" y="205"/>
                </a:cubicBezTo>
                <a:cubicBezTo>
                  <a:pt x="2378" y="204"/>
                  <a:pt x="2378" y="204"/>
                  <a:pt x="2379" y="203"/>
                </a:cubicBezTo>
                <a:cubicBezTo>
                  <a:pt x="2380" y="201"/>
                  <a:pt x="2379" y="199"/>
                  <a:pt x="2378" y="198"/>
                </a:cubicBezTo>
                <a:cubicBezTo>
                  <a:pt x="2378" y="197"/>
                  <a:pt x="2378" y="197"/>
                  <a:pt x="2377" y="196"/>
                </a:cubicBezTo>
                <a:cubicBezTo>
                  <a:pt x="2376" y="196"/>
                  <a:pt x="2377" y="197"/>
                  <a:pt x="2376" y="197"/>
                </a:cubicBezTo>
                <a:cubicBezTo>
                  <a:pt x="2376" y="198"/>
                  <a:pt x="2375" y="198"/>
                  <a:pt x="2375" y="198"/>
                </a:cubicBezTo>
                <a:cubicBezTo>
                  <a:pt x="2374" y="199"/>
                  <a:pt x="2375" y="199"/>
                  <a:pt x="2374" y="199"/>
                </a:cubicBezTo>
                <a:cubicBezTo>
                  <a:pt x="2374" y="200"/>
                  <a:pt x="2374" y="200"/>
                  <a:pt x="2373" y="200"/>
                </a:cubicBezTo>
                <a:cubicBezTo>
                  <a:pt x="2372" y="199"/>
                  <a:pt x="2373" y="197"/>
                  <a:pt x="2373" y="196"/>
                </a:cubicBezTo>
                <a:cubicBezTo>
                  <a:pt x="2373" y="195"/>
                  <a:pt x="2373" y="194"/>
                  <a:pt x="2372" y="194"/>
                </a:cubicBezTo>
                <a:cubicBezTo>
                  <a:pt x="2372" y="193"/>
                  <a:pt x="2371" y="193"/>
                  <a:pt x="2371" y="192"/>
                </a:cubicBezTo>
                <a:cubicBezTo>
                  <a:pt x="2370" y="192"/>
                  <a:pt x="2371" y="191"/>
                  <a:pt x="2371" y="190"/>
                </a:cubicBezTo>
                <a:cubicBezTo>
                  <a:pt x="2371" y="189"/>
                  <a:pt x="2371" y="188"/>
                  <a:pt x="2370" y="187"/>
                </a:cubicBezTo>
                <a:cubicBezTo>
                  <a:pt x="2369" y="186"/>
                  <a:pt x="2368" y="186"/>
                  <a:pt x="2367" y="184"/>
                </a:cubicBezTo>
                <a:cubicBezTo>
                  <a:pt x="2367" y="183"/>
                  <a:pt x="2366" y="183"/>
                  <a:pt x="2364" y="183"/>
                </a:cubicBezTo>
                <a:cubicBezTo>
                  <a:pt x="2363" y="183"/>
                  <a:pt x="2362" y="183"/>
                  <a:pt x="2361" y="184"/>
                </a:cubicBezTo>
                <a:cubicBezTo>
                  <a:pt x="2361" y="184"/>
                  <a:pt x="2360" y="184"/>
                  <a:pt x="2360" y="184"/>
                </a:cubicBezTo>
                <a:cubicBezTo>
                  <a:pt x="2360" y="185"/>
                  <a:pt x="2361" y="185"/>
                  <a:pt x="2362" y="185"/>
                </a:cubicBezTo>
                <a:cubicBezTo>
                  <a:pt x="2362" y="185"/>
                  <a:pt x="2362" y="185"/>
                  <a:pt x="2362" y="186"/>
                </a:cubicBezTo>
                <a:cubicBezTo>
                  <a:pt x="2363" y="186"/>
                  <a:pt x="2364" y="186"/>
                  <a:pt x="2365" y="186"/>
                </a:cubicBezTo>
                <a:cubicBezTo>
                  <a:pt x="2366" y="186"/>
                  <a:pt x="2366" y="187"/>
                  <a:pt x="2366" y="188"/>
                </a:cubicBezTo>
                <a:cubicBezTo>
                  <a:pt x="2365" y="188"/>
                  <a:pt x="2363" y="187"/>
                  <a:pt x="2363" y="189"/>
                </a:cubicBezTo>
                <a:cubicBezTo>
                  <a:pt x="2362" y="190"/>
                  <a:pt x="2362" y="191"/>
                  <a:pt x="2361" y="191"/>
                </a:cubicBezTo>
                <a:cubicBezTo>
                  <a:pt x="2358" y="193"/>
                  <a:pt x="2359" y="190"/>
                  <a:pt x="2359" y="189"/>
                </a:cubicBezTo>
                <a:cubicBezTo>
                  <a:pt x="2359" y="187"/>
                  <a:pt x="2358" y="187"/>
                  <a:pt x="2357" y="186"/>
                </a:cubicBezTo>
                <a:cubicBezTo>
                  <a:pt x="2356" y="184"/>
                  <a:pt x="2357" y="181"/>
                  <a:pt x="2356" y="180"/>
                </a:cubicBezTo>
                <a:cubicBezTo>
                  <a:pt x="2354" y="178"/>
                  <a:pt x="2352" y="178"/>
                  <a:pt x="2351" y="177"/>
                </a:cubicBezTo>
                <a:cubicBezTo>
                  <a:pt x="2349" y="176"/>
                  <a:pt x="2347" y="176"/>
                  <a:pt x="2346" y="175"/>
                </a:cubicBezTo>
                <a:cubicBezTo>
                  <a:pt x="2345" y="174"/>
                  <a:pt x="2344" y="173"/>
                  <a:pt x="2342" y="173"/>
                </a:cubicBezTo>
                <a:cubicBezTo>
                  <a:pt x="2341" y="172"/>
                  <a:pt x="2340" y="171"/>
                  <a:pt x="2339" y="170"/>
                </a:cubicBezTo>
                <a:cubicBezTo>
                  <a:pt x="2338" y="169"/>
                  <a:pt x="2336" y="169"/>
                  <a:pt x="2335" y="169"/>
                </a:cubicBezTo>
                <a:cubicBezTo>
                  <a:pt x="2333" y="169"/>
                  <a:pt x="2333" y="167"/>
                  <a:pt x="2332" y="166"/>
                </a:cubicBezTo>
                <a:cubicBezTo>
                  <a:pt x="2331" y="165"/>
                  <a:pt x="2328" y="166"/>
                  <a:pt x="2327" y="165"/>
                </a:cubicBezTo>
                <a:cubicBezTo>
                  <a:pt x="2326" y="165"/>
                  <a:pt x="2326" y="165"/>
                  <a:pt x="2325" y="165"/>
                </a:cubicBezTo>
                <a:cubicBezTo>
                  <a:pt x="2325" y="164"/>
                  <a:pt x="2325" y="164"/>
                  <a:pt x="2324" y="163"/>
                </a:cubicBezTo>
                <a:cubicBezTo>
                  <a:pt x="2323" y="162"/>
                  <a:pt x="2321" y="163"/>
                  <a:pt x="2319" y="164"/>
                </a:cubicBezTo>
                <a:cubicBezTo>
                  <a:pt x="2317" y="165"/>
                  <a:pt x="2315" y="164"/>
                  <a:pt x="2313" y="163"/>
                </a:cubicBezTo>
                <a:cubicBezTo>
                  <a:pt x="2312" y="163"/>
                  <a:pt x="2310" y="163"/>
                  <a:pt x="2309" y="163"/>
                </a:cubicBezTo>
                <a:cubicBezTo>
                  <a:pt x="2307" y="164"/>
                  <a:pt x="2306" y="165"/>
                  <a:pt x="2305" y="166"/>
                </a:cubicBezTo>
                <a:cubicBezTo>
                  <a:pt x="2303" y="166"/>
                  <a:pt x="2302" y="166"/>
                  <a:pt x="2300" y="165"/>
                </a:cubicBezTo>
                <a:cubicBezTo>
                  <a:pt x="2299" y="165"/>
                  <a:pt x="2298" y="164"/>
                  <a:pt x="2296" y="164"/>
                </a:cubicBezTo>
                <a:cubicBezTo>
                  <a:pt x="2295" y="164"/>
                  <a:pt x="2293" y="164"/>
                  <a:pt x="2292" y="163"/>
                </a:cubicBezTo>
                <a:cubicBezTo>
                  <a:pt x="2291" y="163"/>
                  <a:pt x="2289" y="163"/>
                  <a:pt x="2288" y="163"/>
                </a:cubicBezTo>
                <a:cubicBezTo>
                  <a:pt x="2286" y="163"/>
                  <a:pt x="2285" y="164"/>
                  <a:pt x="2284" y="164"/>
                </a:cubicBezTo>
                <a:cubicBezTo>
                  <a:pt x="2280" y="164"/>
                  <a:pt x="2277" y="164"/>
                  <a:pt x="2273" y="164"/>
                </a:cubicBezTo>
                <a:cubicBezTo>
                  <a:pt x="2272" y="165"/>
                  <a:pt x="2271" y="164"/>
                  <a:pt x="2269" y="164"/>
                </a:cubicBezTo>
                <a:cubicBezTo>
                  <a:pt x="2268" y="163"/>
                  <a:pt x="2266" y="164"/>
                  <a:pt x="2265" y="164"/>
                </a:cubicBezTo>
                <a:cubicBezTo>
                  <a:pt x="2264" y="164"/>
                  <a:pt x="2262" y="164"/>
                  <a:pt x="2261" y="165"/>
                </a:cubicBezTo>
                <a:cubicBezTo>
                  <a:pt x="2260" y="165"/>
                  <a:pt x="2261" y="166"/>
                  <a:pt x="2261" y="166"/>
                </a:cubicBezTo>
                <a:cubicBezTo>
                  <a:pt x="2262" y="166"/>
                  <a:pt x="2262" y="167"/>
                  <a:pt x="2262" y="168"/>
                </a:cubicBezTo>
                <a:cubicBezTo>
                  <a:pt x="2262" y="169"/>
                  <a:pt x="2260" y="169"/>
                  <a:pt x="2260" y="171"/>
                </a:cubicBezTo>
                <a:cubicBezTo>
                  <a:pt x="2259" y="172"/>
                  <a:pt x="2258" y="173"/>
                  <a:pt x="2256" y="173"/>
                </a:cubicBezTo>
                <a:cubicBezTo>
                  <a:pt x="2253" y="174"/>
                  <a:pt x="2251" y="172"/>
                  <a:pt x="2248" y="172"/>
                </a:cubicBezTo>
                <a:cubicBezTo>
                  <a:pt x="2246" y="172"/>
                  <a:pt x="2245" y="173"/>
                  <a:pt x="2244" y="173"/>
                </a:cubicBezTo>
                <a:cubicBezTo>
                  <a:pt x="2243" y="173"/>
                  <a:pt x="2241" y="173"/>
                  <a:pt x="2240" y="174"/>
                </a:cubicBezTo>
                <a:cubicBezTo>
                  <a:pt x="2240" y="174"/>
                  <a:pt x="2239" y="175"/>
                  <a:pt x="2238" y="175"/>
                </a:cubicBezTo>
                <a:cubicBezTo>
                  <a:pt x="2236" y="176"/>
                  <a:pt x="2237" y="174"/>
                  <a:pt x="2236" y="173"/>
                </a:cubicBezTo>
                <a:cubicBezTo>
                  <a:pt x="2235" y="173"/>
                  <a:pt x="2234" y="173"/>
                  <a:pt x="2234" y="173"/>
                </a:cubicBezTo>
                <a:cubicBezTo>
                  <a:pt x="2233" y="173"/>
                  <a:pt x="2232" y="173"/>
                  <a:pt x="2232" y="173"/>
                </a:cubicBezTo>
                <a:cubicBezTo>
                  <a:pt x="2231" y="173"/>
                  <a:pt x="2231" y="172"/>
                  <a:pt x="2232" y="171"/>
                </a:cubicBezTo>
                <a:cubicBezTo>
                  <a:pt x="2232" y="171"/>
                  <a:pt x="2233" y="171"/>
                  <a:pt x="2233" y="170"/>
                </a:cubicBezTo>
                <a:cubicBezTo>
                  <a:pt x="2237" y="169"/>
                  <a:pt x="2239" y="166"/>
                  <a:pt x="2242" y="164"/>
                </a:cubicBezTo>
                <a:cubicBezTo>
                  <a:pt x="2243" y="163"/>
                  <a:pt x="2245" y="163"/>
                  <a:pt x="2246" y="161"/>
                </a:cubicBezTo>
                <a:cubicBezTo>
                  <a:pt x="2247" y="160"/>
                  <a:pt x="2248" y="160"/>
                  <a:pt x="2250" y="159"/>
                </a:cubicBezTo>
                <a:cubicBezTo>
                  <a:pt x="2250" y="159"/>
                  <a:pt x="2253" y="158"/>
                  <a:pt x="2253" y="157"/>
                </a:cubicBezTo>
                <a:cubicBezTo>
                  <a:pt x="2253" y="156"/>
                  <a:pt x="2252" y="156"/>
                  <a:pt x="2251" y="156"/>
                </a:cubicBezTo>
                <a:cubicBezTo>
                  <a:pt x="2250" y="156"/>
                  <a:pt x="2250" y="156"/>
                  <a:pt x="2249" y="155"/>
                </a:cubicBezTo>
                <a:cubicBezTo>
                  <a:pt x="2248" y="154"/>
                  <a:pt x="2248" y="153"/>
                  <a:pt x="2246" y="152"/>
                </a:cubicBezTo>
                <a:cubicBezTo>
                  <a:pt x="2244" y="152"/>
                  <a:pt x="2243" y="152"/>
                  <a:pt x="2242" y="152"/>
                </a:cubicBezTo>
                <a:cubicBezTo>
                  <a:pt x="2240" y="151"/>
                  <a:pt x="2239" y="150"/>
                  <a:pt x="2238" y="151"/>
                </a:cubicBezTo>
                <a:cubicBezTo>
                  <a:pt x="2236" y="152"/>
                  <a:pt x="2235" y="153"/>
                  <a:pt x="2234" y="153"/>
                </a:cubicBezTo>
                <a:cubicBezTo>
                  <a:pt x="2232" y="153"/>
                  <a:pt x="2232" y="151"/>
                  <a:pt x="2230" y="151"/>
                </a:cubicBezTo>
                <a:cubicBezTo>
                  <a:pt x="2230" y="150"/>
                  <a:pt x="2229" y="151"/>
                  <a:pt x="2228" y="150"/>
                </a:cubicBezTo>
                <a:cubicBezTo>
                  <a:pt x="2227" y="150"/>
                  <a:pt x="2226" y="150"/>
                  <a:pt x="2226" y="150"/>
                </a:cubicBezTo>
                <a:cubicBezTo>
                  <a:pt x="2224" y="151"/>
                  <a:pt x="2223" y="153"/>
                  <a:pt x="2221" y="153"/>
                </a:cubicBezTo>
                <a:cubicBezTo>
                  <a:pt x="2220" y="154"/>
                  <a:pt x="2219" y="154"/>
                  <a:pt x="2217" y="154"/>
                </a:cubicBezTo>
                <a:cubicBezTo>
                  <a:pt x="2215" y="154"/>
                  <a:pt x="2214" y="154"/>
                  <a:pt x="2212" y="154"/>
                </a:cubicBezTo>
                <a:cubicBezTo>
                  <a:pt x="2212" y="154"/>
                  <a:pt x="2211" y="154"/>
                  <a:pt x="2211" y="153"/>
                </a:cubicBezTo>
                <a:cubicBezTo>
                  <a:pt x="2211" y="152"/>
                  <a:pt x="2212" y="152"/>
                  <a:pt x="2213" y="152"/>
                </a:cubicBezTo>
                <a:cubicBezTo>
                  <a:pt x="2214" y="152"/>
                  <a:pt x="2216" y="152"/>
                  <a:pt x="2217" y="151"/>
                </a:cubicBezTo>
                <a:cubicBezTo>
                  <a:pt x="2218" y="151"/>
                  <a:pt x="2218" y="150"/>
                  <a:pt x="2219" y="150"/>
                </a:cubicBezTo>
                <a:cubicBezTo>
                  <a:pt x="2219" y="149"/>
                  <a:pt x="2220" y="149"/>
                  <a:pt x="2220" y="148"/>
                </a:cubicBezTo>
                <a:cubicBezTo>
                  <a:pt x="2220" y="148"/>
                  <a:pt x="2220" y="147"/>
                  <a:pt x="2219" y="147"/>
                </a:cubicBezTo>
                <a:cubicBezTo>
                  <a:pt x="2219" y="147"/>
                  <a:pt x="2219" y="148"/>
                  <a:pt x="2218" y="148"/>
                </a:cubicBezTo>
                <a:cubicBezTo>
                  <a:pt x="2217" y="149"/>
                  <a:pt x="2215" y="149"/>
                  <a:pt x="2214" y="149"/>
                </a:cubicBezTo>
                <a:cubicBezTo>
                  <a:pt x="2212" y="148"/>
                  <a:pt x="2211" y="149"/>
                  <a:pt x="2210" y="149"/>
                </a:cubicBezTo>
                <a:cubicBezTo>
                  <a:pt x="2208" y="150"/>
                  <a:pt x="2207" y="149"/>
                  <a:pt x="2205" y="149"/>
                </a:cubicBezTo>
                <a:cubicBezTo>
                  <a:pt x="2204" y="148"/>
                  <a:pt x="2203" y="150"/>
                  <a:pt x="2202" y="150"/>
                </a:cubicBezTo>
                <a:cubicBezTo>
                  <a:pt x="2200" y="150"/>
                  <a:pt x="2199" y="149"/>
                  <a:pt x="2198" y="148"/>
                </a:cubicBezTo>
                <a:cubicBezTo>
                  <a:pt x="2197" y="147"/>
                  <a:pt x="2195" y="149"/>
                  <a:pt x="2193" y="149"/>
                </a:cubicBezTo>
                <a:cubicBezTo>
                  <a:pt x="2191" y="149"/>
                  <a:pt x="2190" y="149"/>
                  <a:pt x="2188" y="150"/>
                </a:cubicBezTo>
                <a:cubicBezTo>
                  <a:pt x="2188" y="149"/>
                  <a:pt x="2190" y="148"/>
                  <a:pt x="2191" y="148"/>
                </a:cubicBezTo>
                <a:cubicBezTo>
                  <a:pt x="2192" y="148"/>
                  <a:pt x="2192" y="148"/>
                  <a:pt x="2193" y="148"/>
                </a:cubicBezTo>
                <a:cubicBezTo>
                  <a:pt x="2194" y="147"/>
                  <a:pt x="2194" y="147"/>
                  <a:pt x="2195" y="147"/>
                </a:cubicBezTo>
                <a:cubicBezTo>
                  <a:pt x="2197" y="146"/>
                  <a:pt x="2201" y="147"/>
                  <a:pt x="2204" y="146"/>
                </a:cubicBezTo>
                <a:cubicBezTo>
                  <a:pt x="2206" y="145"/>
                  <a:pt x="2209" y="145"/>
                  <a:pt x="2210" y="143"/>
                </a:cubicBezTo>
                <a:cubicBezTo>
                  <a:pt x="2210" y="142"/>
                  <a:pt x="2211" y="142"/>
                  <a:pt x="2212" y="141"/>
                </a:cubicBezTo>
                <a:cubicBezTo>
                  <a:pt x="2212" y="141"/>
                  <a:pt x="2213" y="141"/>
                  <a:pt x="2214" y="141"/>
                </a:cubicBezTo>
                <a:cubicBezTo>
                  <a:pt x="2215" y="141"/>
                  <a:pt x="2216" y="140"/>
                  <a:pt x="2216" y="139"/>
                </a:cubicBezTo>
                <a:cubicBezTo>
                  <a:pt x="2218" y="137"/>
                  <a:pt x="2218" y="139"/>
                  <a:pt x="2220" y="139"/>
                </a:cubicBezTo>
                <a:cubicBezTo>
                  <a:pt x="2221" y="139"/>
                  <a:pt x="2222" y="138"/>
                  <a:pt x="2224" y="138"/>
                </a:cubicBezTo>
                <a:cubicBezTo>
                  <a:pt x="2224" y="138"/>
                  <a:pt x="2228" y="139"/>
                  <a:pt x="2227" y="137"/>
                </a:cubicBezTo>
                <a:cubicBezTo>
                  <a:pt x="2227" y="137"/>
                  <a:pt x="2227" y="137"/>
                  <a:pt x="2226" y="137"/>
                </a:cubicBezTo>
                <a:cubicBezTo>
                  <a:pt x="2226" y="137"/>
                  <a:pt x="2226" y="136"/>
                  <a:pt x="2226" y="136"/>
                </a:cubicBezTo>
                <a:cubicBezTo>
                  <a:pt x="2225" y="135"/>
                  <a:pt x="2224" y="134"/>
                  <a:pt x="2223" y="133"/>
                </a:cubicBezTo>
                <a:cubicBezTo>
                  <a:pt x="2222" y="132"/>
                  <a:pt x="2221" y="131"/>
                  <a:pt x="2220" y="130"/>
                </a:cubicBezTo>
                <a:cubicBezTo>
                  <a:pt x="2219" y="129"/>
                  <a:pt x="2217" y="128"/>
                  <a:pt x="2216" y="128"/>
                </a:cubicBezTo>
                <a:cubicBezTo>
                  <a:pt x="2214" y="128"/>
                  <a:pt x="2212" y="128"/>
                  <a:pt x="2210" y="127"/>
                </a:cubicBezTo>
                <a:cubicBezTo>
                  <a:pt x="2208" y="126"/>
                  <a:pt x="2207" y="126"/>
                  <a:pt x="2205" y="125"/>
                </a:cubicBezTo>
                <a:cubicBezTo>
                  <a:pt x="2203" y="125"/>
                  <a:pt x="2200" y="125"/>
                  <a:pt x="2198" y="125"/>
                </a:cubicBezTo>
                <a:cubicBezTo>
                  <a:pt x="2196" y="124"/>
                  <a:pt x="2195" y="123"/>
                  <a:pt x="2192" y="123"/>
                </a:cubicBezTo>
                <a:cubicBezTo>
                  <a:pt x="2189" y="123"/>
                  <a:pt x="2187" y="122"/>
                  <a:pt x="2184" y="123"/>
                </a:cubicBezTo>
                <a:cubicBezTo>
                  <a:pt x="2180" y="123"/>
                  <a:pt x="2178" y="124"/>
                  <a:pt x="2174" y="125"/>
                </a:cubicBezTo>
                <a:cubicBezTo>
                  <a:pt x="2170" y="127"/>
                  <a:pt x="2166" y="127"/>
                  <a:pt x="2162" y="127"/>
                </a:cubicBezTo>
                <a:cubicBezTo>
                  <a:pt x="2160" y="128"/>
                  <a:pt x="2157" y="129"/>
                  <a:pt x="2155" y="131"/>
                </a:cubicBezTo>
                <a:cubicBezTo>
                  <a:pt x="2153" y="132"/>
                  <a:pt x="2150" y="133"/>
                  <a:pt x="2147" y="135"/>
                </a:cubicBezTo>
                <a:cubicBezTo>
                  <a:pt x="2145" y="135"/>
                  <a:pt x="2143" y="135"/>
                  <a:pt x="2142" y="136"/>
                </a:cubicBezTo>
                <a:cubicBezTo>
                  <a:pt x="2141" y="137"/>
                  <a:pt x="2139" y="138"/>
                  <a:pt x="2140" y="139"/>
                </a:cubicBezTo>
                <a:cubicBezTo>
                  <a:pt x="2140" y="140"/>
                  <a:pt x="2144" y="139"/>
                  <a:pt x="2143" y="140"/>
                </a:cubicBezTo>
                <a:cubicBezTo>
                  <a:pt x="2143" y="141"/>
                  <a:pt x="2141" y="141"/>
                  <a:pt x="2141" y="141"/>
                </a:cubicBezTo>
                <a:cubicBezTo>
                  <a:pt x="2139" y="142"/>
                  <a:pt x="2138" y="143"/>
                  <a:pt x="2137" y="144"/>
                </a:cubicBezTo>
                <a:cubicBezTo>
                  <a:pt x="2136" y="144"/>
                  <a:pt x="2136" y="145"/>
                  <a:pt x="2135" y="145"/>
                </a:cubicBezTo>
                <a:cubicBezTo>
                  <a:pt x="2134" y="146"/>
                  <a:pt x="2132" y="147"/>
                  <a:pt x="2131" y="148"/>
                </a:cubicBezTo>
                <a:cubicBezTo>
                  <a:pt x="2130" y="149"/>
                  <a:pt x="2130" y="151"/>
                  <a:pt x="2128" y="152"/>
                </a:cubicBezTo>
                <a:cubicBezTo>
                  <a:pt x="2127" y="153"/>
                  <a:pt x="2125" y="153"/>
                  <a:pt x="2124" y="154"/>
                </a:cubicBezTo>
                <a:cubicBezTo>
                  <a:pt x="2124" y="155"/>
                  <a:pt x="2123" y="157"/>
                  <a:pt x="2123" y="158"/>
                </a:cubicBezTo>
                <a:cubicBezTo>
                  <a:pt x="2123" y="160"/>
                  <a:pt x="2124" y="160"/>
                  <a:pt x="2125" y="161"/>
                </a:cubicBezTo>
                <a:cubicBezTo>
                  <a:pt x="2125" y="162"/>
                  <a:pt x="2125" y="162"/>
                  <a:pt x="2126" y="162"/>
                </a:cubicBezTo>
                <a:cubicBezTo>
                  <a:pt x="2127" y="163"/>
                  <a:pt x="2128" y="162"/>
                  <a:pt x="2128" y="162"/>
                </a:cubicBezTo>
                <a:cubicBezTo>
                  <a:pt x="2129" y="163"/>
                  <a:pt x="2129" y="164"/>
                  <a:pt x="2129" y="164"/>
                </a:cubicBezTo>
                <a:cubicBezTo>
                  <a:pt x="2129" y="165"/>
                  <a:pt x="2128" y="165"/>
                  <a:pt x="2128" y="165"/>
                </a:cubicBezTo>
                <a:cubicBezTo>
                  <a:pt x="2128" y="166"/>
                  <a:pt x="2128" y="167"/>
                  <a:pt x="2128" y="168"/>
                </a:cubicBezTo>
                <a:cubicBezTo>
                  <a:pt x="2127" y="169"/>
                  <a:pt x="2127" y="169"/>
                  <a:pt x="2126" y="170"/>
                </a:cubicBezTo>
                <a:cubicBezTo>
                  <a:pt x="2126" y="170"/>
                  <a:pt x="2125" y="170"/>
                  <a:pt x="2125" y="171"/>
                </a:cubicBezTo>
                <a:cubicBezTo>
                  <a:pt x="2124" y="172"/>
                  <a:pt x="2124" y="172"/>
                  <a:pt x="2125" y="172"/>
                </a:cubicBezTo>
                <a:cubicBezTo>
                  <a:pt x="2126" y="172"/>
                  <a:pt x="2126" y="173"/>
                  <a:pt x="2127" y="173"/>
                </a:cubicBezTo>
                <a:cubicBezTo>
                  <a:pt x="2127" y="173"/>
                  <a:pt x="2128" y="173"/>
                  <a:pt x="2129" y="173"/>
                </a:cubicBezTo>
                <a:cubicBezTo>
                  <a:pt x="2130" y="173"/>
                  <a:pt x="2132" y="173"/>
                  <a:pt x="2133" y="173"/>
                </a:cubicBezTo>
                <a:cubicBezTo>
                  <a:pt x="2135" y="173"/>
                  <a:pt x="2135" y="174"/>
                  <a:pt x="2136" y="175"/>
                </a:cubicBezTo>
                <a:cubicBezTo>
                  <a:pt x="2137" y="175"/>
                  <a:pt x="2139" y="175"/>
                  <a:pt x="2140" y="175"/>
                </a:cubicBezTo>
                <a:cubicBezTo>
                  <a:pt x="2141" y="175"/>
                  <a:pt x="2143" y="175"/>
                  <a:pt x="2144" y="176"/>
                </a:cubicBezTo>
                <a:cubicBezTo>
                  <a:pt x="2144" y="177"/>
                  <a:pt x="2145" y="177"/>
                  <a:pt x="2146" y="178"/>
                </a:cubicBezTo>
                <a:cubicBezTo>
                  <a:pt x="2145" y="179"/>
                  <a:pt x="2144" y="178"/>
                  <a:pt x="2143" y="177"/>
                </a:cubicBezTo>
                <a:cubicBezTo>
                  <a:pt x="2142" y="176"/>
                  <a:pt x="2141" y="176"/>
                  <a:pt x="2139" y="176"/>
                </a:cubicBezTo>
                <a:cubicBezTo>
                  <a:pt x="2138" y="176"/>
                  <a:pt x="2137" y="175"/>
                  <a:pt x="2135" y="175"/>
                </a:cubicBezTo>
                <a:cubicBezTo>
                  <a:pt x="2134" y="175"/>
                  <a:pt x="2133" y="174"/>
                  <a:pt x="2131" y="174"/>
                </a:cubicBezTo>
                <a:cubicBezTo>
                  <a:pt x="2130" y="175"/>
                  <a:pt x="2128" y="176"/>
                  <a:pt x="2127" y="174"/>
                </a:cubicBezTo>
                <a:cubicBezTo>
                  <a:pt x="2126" y="174"/>
                  <a:pt x="2126" y="173"/>
                  <a:pt x="2125" y="173"/>
                </a:cubicBezTo>
                <a:cubicBezTo>
                  <a:pt x="2124" y="173"/>
                  <a:pt x="2123" y="173"/>
                  <a:pt x="2123" y="173"/>
                </a:cubicBezTo>
                <a:cubicBezTo>
                  <a:pt x="2122" y="173"/>
                  <a:pt x="2121" y="173"/>
                  <a:pt x="2120" y="173"/>
                </a:cubicBezTo>
                <a:cubicBezTo>
                  <a:pt x="2118" y="173"/>
                  <a:pt x="2116" y="174"/>
                  <a:pt x="2114" y="175"/>
                </a:cubicBezTo>
                <a:cubicBezTo>
                  <a:pt x="2113" y="175"/>
                  <a:pt x="2112" y="175"/>
                  <a:pt x="2112" y="175"/>
                </a:cubicBezTo>
                <a:cubicBezTo>
                  <a:pt x="2111" y="175"/>
                  <a:pt x="2110" y="174"/>
                  <a:pt x="2110" y="174"/>
                </a:cubicBezTo>
                <a:cubicBezTo>
                  <a:pt x="2108" y="174"/>
                  <a:pt x="2107" y="174"/>
                  <a:pt x="2105" y="174"/>
                </a:cubicBezTo>
                <a:cubicBezTo>
                  <a:pt x="2104" y="174"/>
                  <a:pt x="2102" y="174"/>
                  <a:pt x="2100" y="174"/>
                </a:cubicBezTo>
                <a:cubicBezTo>
                  <a:pt x="2099" y="175"/>
                  <a:pt x="2097" y="175"/>
                  <a:pt x="2096" y="175"/>
                </a:cubicBezTo>
                <a:cubicBezTo>
                  <a:pt x="2094" y="175"/>
                  <a:pt x="2093" y="174"/>
                  <a:pt x="2091" y="174"/>
                </a:cubicBezTo>
                <a:cubicBezTo>
                  <a:pt x="2090" y="174"/>
                  <a:pt x="2088" y="174"/>
                  <a:pt x="2087" y="173"/>
                </a:cubicBezTo>
                <a:cubicBezTo>
                  <a:pt x="2085" y="173"/>
                  <a:pt x="2084" y="173"/>
                  <a:pt x="2082" y="173"/>
                </a:cubicBezTo>
                <a:cubicBezTo>
                  <a:pt x="2082" y="174"/>
                  <a:pt x="2084" y="175"/>
                  <a:pt x="2085" y="176"/>
                </a:cubicBezTo>
                <a:cubicBezTo>
                  <a:pt x="2086" y="177"/>
                  <a:pt x="2086" y="179"/>
                  <a:pt x="2087" y="180"/>
                </a:cubicBezTo>
                <a:cubicBezTo>
                  <a:pt x="2089" y="180"/>
                  <a:pt x="2091" y="179"/>
                  <a:pt x="2092" y="180"/>
                </a:cubicBezTo>
                <a:cubicBezTo>
                  <a:pt x="2093" y="181"/>
                  <a:pt x="2094" y="183"/>
                  <a:pt x="2096" y="183"/>
                </a:cubicBezTo>
                <a:cubicBezTo>
                  <a:pt x="2097" y="183"/>
                  <a:pt x="2097" y="183"/>
                  <a:pt x="2098" y="184"/>
                </a:cubicBezTo>
                <a:cubicBezTo>
                  <a:pt x="2098" y="185"/>
                  <a:pt x="2098" y="186"/>
                  <a:pt x="2099" y="187"/>
                </a:cubicBezTo>
                <a:cubicBezTo>
                  <a:pt x="2100" y="187"/>
                  <a:pt x="2102" y="187"/>
                  <a:pt x="2102" y="189"/>
                </a:cubicBezTo>
                <a:cubicBezTo>
                  <a:pt x="2103" y="190"/>
                  <a:pt x="2103" y="193"/>
                  <a:pt x="2101" y="192"/>
                </a:cubicBezTo>
                <a:cubicBezTo>
                  <a:pt x="2101" y="192"/>
                  <a:pt x="2101" y="191"/>
                  <a:pt x="2100" y="191"/>
                </a:cubicBezTo>
                <a:cubicBezTo>
                  <a:pt x="2099" y="190"/>
                  <a:pt x="2098" y="190"/>
                  <a:pt x="2098" y="190"/>
                </a:cubicBezTo>
                <a:cubicBezTo>
                  <a:pt x="2096" y="189"/>
                  <a:pt x="2095" y="189"/>
                  <a:pt x="2094" y="188"/>
                </a:cubicBezTo>
                <a:cubicBezTo>
                  <a:pt x="2093" y="188"/>
                  <a:pt x="2092" y="187"/>
                  <a:pt x="2090" y="187"/>
                </a:cubicBezTo>
                <a:cubicBezTo>
                  <a:pt x="2089" y="186"/>
                  <a:pt x="2088" y="185"/>
                  <a:pt x="2087" y="185"/>
                </a:cubicBezTo>
                <a:cubicBezTo>
                  <a:pt x="2086" y="184"/>
                  <a:pt x="2085" y="184"/>
                  <a:pt x="2085" y="184"/>
                </a:cubicBezTo>
                <a:cubicBezTo>
                  <a:pt x="2084" y="184"/>
                  <a:pt x="2083" y="184"/>
                  <a:pt x="2083" y="183"/>
                </a:cubicBezTo>
                <a:cubicBezTo>
                  <a:pt x="2081" y="183"/>
                  <a:pt x="2081" y="183"/>
                  <a:pt x="2079" y="184"/>
                </a:cubicBezTo>
                <a:cubicBezTo>
                  <a:pt x="2078" y="184"/>
                  <a:pt x="2078" y="185"/>
                  <a:pt x="2076" y="186"/>
                </a:cubicBezTo>
                <a:cubicBezTo>
                  <a:pt x="2073" y="188"/>
                  <a:pt x="2070" y="186"/>
                  <a:pt x="2067" y="187"/>
                </a:cubicBezTo>
                <a:cubicBezTo>
                  <a:pt x="2065" y="188"/>
                  <a:pt x="2064" y="189"/>
                  <a:pt x="2062" y="190"/>
                </a:cubicBezTo>
                <a:cubicBezTo>
                  <a:pt x="2061" y="190"/>
                  <a:pt x="2059" y="190"/>
                  <a:pt x="2058" y="191"/>
                </a:cubicBezTo>
                <a:cubicBezTo>
                  <a:pt x="2057" y="192"/>
                  <a:pt x="2055" y="194"/>
                  <a:pt x="2054" y="195"/>
                </a:cubicBezTo>
                <a:cubicBezTo>
                  <a:pt x="2054" y="195"/>
                  <a:pt x="2052" y="196"/>
                  <a:pt x="2052" y="195"/>
                </a:cubicBezTo>
                <a:cubicBezTo>
                  <a:pt x="2052" y="194"/>
                  <a:pt x="2053" y="194"/>
                  <a:pt x="2053" y="193"/>
                </a:cubicBezTo>
                <a:cubicBezTo>
                  <a:pt x="2054" y="191"/>
                  <a:pt x="2051" y="193"/>
                  <a:pt x="2050" y="193"/>
                </a:cubicBezTo>
                <a:cubicBezTo>
                  <a:pt x="2049" y="194"/>
                  <a:pt x="2048" y="194"/>
                  <a:pt x="2048" y="194"/>
                </a:cubicBezTo>
                <a:cubicBezTo>
                  <a:pt x="2047" y="195"/>
                  <a:pt x="2046" y="194"/>
                  <a:pt x="2045" y="195"/>
                </a:cubicBezTo>
                <a:cubicBezTo>
                  <a:pt x="2044" y="195"/>
                  <a:pt x="2042" y="196"/>
                  <a:pt x="2041" y="197"/>
                </a:cubicBezTo>
                <a:cubicBezTo>
                  <a:pt x="2040" y="198"/>
                  <a:pt x="2038" y="199"/>
                  <a:pt x="2037" y="199"/>
                </a:cubicBezTo>
                <a:cubicBezTo>
                  <a:pt x="2037" y="198"/>
                  <a:pt x="2038" y="196"/>
                  <a:pt x="2037" y="195"/>
                </a:cubicBezTo>
                <a:cubicBezTo>
                  <a:pt x="2037" y="193"/>
                  <a:pt x="2035" y="194"/>
                  <a:pt x="2034" y="194"/>
                </a:cubicBezTo>
                <a:cubicBezTo>
                  <a:pt x="2033" y="195"/>
                  <a:pt x="2031" y="195"/>
                  <a:pt x="2030" y="195"/>
                </a:cubicBezTo>
                <a:cubicBezTo>
                  <a:pt x="2028" y="196"/>
                  <a:pt x="2027" y="197"/>
                  <a:pt x="2025" y="198"/>
                </a:cubicBezTo>
                <a:cubicBezTo>
                  <a:pt x="2024" y="199"/>
                  <a:pt x="2022" y="200"/>
                  <a:pt x="2021" y="200"/>
                </a:cubicBezTo>
                <a:cubicBezTo>
                  <a:pt x="2019" y="199"/>
                  <a:pt x="2022" y="198"/>
                  <a:pt x="2022" y="197"/>
                </a:cubicBezTo>
                <a:cubicBezTo>
                  <a:pt x="2023" y="197"/>
                  <a:pt x="2025" y="195"/>
                  <a:pt x="2024" y="194"/>
                </a:cubicBezTo>
                <a:cubicBezTo>
                  <a:pt x="2024" y="194"/>
                  <a:pt x="2022" y="194"/>
                  <a:pt x="2022" y="194"/>
                </a:cubicBezTo>
                <a:cubicBezTo>
                  <a:pt x="2021" y="195"/>
                  <a:pt x="2020" y="195"/>
                  <a:pt x="2019" y="195"/>
                </a:cubicBezTo>
                <a:cubicBezTo>
                  <a:pt x="2016" y="195"/>
                  <a:pt x="2013" y="193"/>
                  <a:pt x="2009" y="193"/>
                </a:cubicBezTo>
                <a:cubicBezTo>
                  <a:pt x="2007" y="193"/>
                  <a:pt x="2006" y="193"/>
                  <a:pt x="2004" y="193"/>
                </a:cubicBezTo>
                <a:cubicBezTo>
                  <a:pt x="2002" y="192"/>
                  <a:pt x="2001" y="192"/>
                  <a:pt x="1999" y="192"/>
                </a:cubicBezTo>
                <a:cubicBezTo>
                  <a:pt x="1997" y="192"/>
                  <a:pt x="1995" y="193"/>
                  <a:pt x="1993" y="192"/>
                </a:cubicBezTo>
                <a:cubicBezTo>
                  <a:pt x="1991" y="192"/>
                  <a:pt x="1990" y="192"/>
                  <a:pt x="1988" y="191"/>
                </a:cubicBezTo>
                <a:cubicBezTo>
                  <a:pt x="1987" y="191"/>
                  <a:pt x="1985" y="191"/>
                  <a:pt x="1984" y="191"/>
                </a:cubicBezTo>
                <a:cubicBezTo>
                  <a:pt x="1982" y="191"/>
                  <a:pt x="1981" y="191"/>
                  <a:pt x="1979" y="191"/>
                </a:cubicBezTo>
                <a:cubicBezTo>
                  <a:pt x="1976" y="190"/>
                  <a:pt x="1973" y="189"/>
                  <a:pt x="1970" y="190"/>
                </a:cubicBezTo>
                <a:cubicBezTo>
                  <a:pt x="1969" y="190"/>
                  <a:pt x="1968" y="191"/>
                  <a:pt x="1966" y="192"/>
                </a:cubicBezTo>
                <a:cubicBezTo>
                  <a:pt x="1966" y="193"/>
                  <a:pt x="1965" y="193"/>
                  <a:pt x="1964" y="194"/>
                </a:cubicBezTo>
                <a:cubicBezTo>
                  <a:pt x="1964" y="196"/>
                  <a:pt x="1965" y="196"/>
                  <a:pt x="1966" y="196"/>
                </a:cubicBezTo>
                <a:cubicBezTo>
                  <a:pt x="1967" y="196"/>
                  <a:pt x="1968" y="195"/>
                  <a:pt x="1968" y="195"/>
                </a:cubicBezTo>
                <a:cubicBezTo>
                  <a:pt x="1970" y="195"/>
                  <a:pt x="1971" y="196"/>
                  <a:pt x="1973" y="196"/>
                </a:cubicBezTo>
                <a:cubicBezTo>
                  <a:pt x="1974" y="196"/>
                  <a:pt x="1976" y="196"/>
                  <a:pt x="1977" y="196"/>
                </a:cubicBezTo>
                <a:cubicBezTo>
                  <a:pt x="1978" y="196"/>
                  <a:pt x="1979" y="197"/>
                  <a:pt x="1981" y="197"/>
                </a:cubicBezTo>
                <a:cubicBezTo>
                  <a:pt x="1982" y="197"/>
                  <a:pt x="1984" y="197"/>
                  <a:pt x="1986" y="196"/>
                </a:cubicBezTo>
                <a:cubicBezTo>
                  <a:pt x="1987" y="196"/>
                  <a:pt x="1989" y="196"/>
                  <a:pt x="1990" y="197"/>
                </a:cubicBezTo>
                <a:cubicBezTo>
                  <a:pt x="1989" y="198"/>
                  <a:pt x="1986" y="198"/>
                  <a:pt x="1985" y="198"/>
                </a:cubicBezTo>
                <a:cubicBezTo>
                  <a:pt x="1983" y="198"/>
                  <a:pt x="1981" y="198"/>
                  <a:pt x="1979" y="199"/>
                </a:cubicBezTo>
                <a:cubicBezTo>
                  <a:pt x="1976" y="200"/>
                  <a:pt x="1974" y="200"/>
                  <a:pt x="1971" y="200"/>
                </a:cubicBezTo>
                <a:cubicBezTo>
                  <a:pt x="1968" y="201"/>
                  <a:pt x="1966" y="201"/>
                  <a:pt x="1963" y="201"/>
                </a:cubicBezTo>
                <a:cubicBezTo>
                  <a:pt x="1961" y="202"/>
                  <a:pt x="1959" y="202"/>
                  <a:pt x="1956" y="202"/>
                </a:cubicBezTo>
                <a:cubicBezTo>
                  <a:pt x="1954" y="202"/>
                  <a:pt x="1952" y="203"/>
                  <a:pt x="1951" y="203"/>
                </a:cubicBezTo>
                <a:cubicBezTo>
                  <a:pt x="1947" y="203"/>
                  <a:pt x="1943" y="204"/>
                  <a:pt x="1940" y="205"/>
                </a:cubicBezTo>
                <a:cubicBezTo>
                  <a:pt x="1938" y="205"/>
                  <a:pt x="1936" y="205"/>
                  <a:pt x="1935" y="205"/>
                </a:cubicBezTo>
                <a:cubicBezTo>
                  <a:pt x="1931" y="206"/>
                  <a:pt x="1928" y="206"/>
                  <a:pt x="1924" y="207"/>
                </a:cubicBezTo>
                <a:cubicBezTo>
                  <a:pt x="1921" y="208"/>
                  <a:pt x="1918" y="209"/>
                  <a:pt x="1916" y="209"/>
                </a:cubicBezTo>
                <a:cubicBezTo>
                  <a:pt x="1912" y="210"/>
                  <a:pt x="1909" y="211"/>
                  <a:pt x="1906" y="211"/>
                </a:cubicBezTo>
                <a:cubicBezTo>
                  <a:pt x="1900" y="212"/>
                  <a:pt x="1895" y="213"/>
                  <a:pt x="1891" y="216"/>
                </a:cubicBezTo>
                <a:cubicBezTo>
                  <a:pt x="1888" y="217"/>
                  <a:pt x="1886" y="218"/>
                  <a:pt x="1884" y="220"/>
                </a:cubicBezTo>
                <a:cubicBezTo>
                  <a:pt x="1882" y="221"/>
                  <a:pt x="1879" y="222"/>
                  <a:pt x="1877" y="224"/>
                </a:cubicBezTo>
                <a:cubicBezTo>
                  <a:pt x="1874" y="225"/>
                  <a:pt x="1873" y="227"/>
                  <a:pt x="1871" y="228"/>
                </a:cubicBezTo>
                <a:cubicBezTo>
                  <a:pt x="1870" y="229"/>
                  <a:pt x="1869" y="230"/>
                  <a:pt x="1868" y="230"/>
                </a:cubicBezTo>
                <a:cubicBezTo>
                  <a:pt x="1866" y="230"/>
                  <a:pt x="1863" y="230"/>
                  <a:pt x="1861" y="229"/>
                </a:cubicBezTo>
                <a:cubicBezTo>
                  <a:pt x="1861" y="229"/>
                  <a:pt x="1860" y="229"/>
                  <a:pt x="1859" y="229"/>
                </a:cubicBezTo>
                <a:cubicBezTo>
                  <a:pt x="1857" y="229"/>
                  <a:pt x="1856" y="229"/>
                  <a:pt x="1854" y="228"/>
                </a:cubicBezTo>
                <a:cubicBezTo>
                  <a:pt x="1853" y="228"/>
                  <a:pt x="1851" y="228"/>
                  <a:pt x="1850" y="229"/>
                </a:cubicBezTo>
                <a:cubicBezTo>
                  <a:pt x="1849" y="229"/>
                  <a:pt x="1848" y="229"/>
                  <a:pt x="1848" y="229"/>
                </a:cubicBezTo>
                <a:cubicBezTo>
                  <a:pt x="1847" y="230"/>
                  <a:pt x="1848" y="230"/>
                  <a:pt x="1849" y="230"/>
                </a:cubicBezTo>
                <a:cubicBezTo>
                  <a:pt x="1849" y="230"/>
                  <a:pt x="1850" y="230"/>
                  <a:pt x="1851" y="230"/>
                </a:cubicBezTo>
                <a:cubicBezTo>
                  <a:pt x="1851" y="231"/>
                  <a:pt x="1852" y="231"/>
                  <a:pt x="1852" y="231"/>
                </a:cubicBezTo>
                <a:cubicBezTo>
                  <a:pt x="1854" y="232"/>
                  <a:pt x="1855" y="231"/>
                  <a:pt x="1857" y="232"/>
                </a:cubicBezTo>
                <a:cubicBezTo>
                  <a:pt x="1857" y="232"/>
                  <a:pt x="1858" y="232"/>
                  <a:pt x="1858" y="232"/>
                </a:cubicBezTo>
                <a:cubicBezTo>
                  <a:pt x="1859" y="233"/>
                  <a:pt x="1858" y="233"/>
                  <a:pt x="1857" y="233"/>
                </a:cubicBezTo>
                <a:cubicBezTo>
                  <a:pt x="1856" y="233"/>
                  <a:pt x="1854" y="232"/>
                  <a:pt x="1854" y="234"/>
                </a:cubicBezTo>
                <a:cubicBezTo>
                  <a:pt x="1853" y="236"/>
                  <a:pt x="1856" y="234"/>
                  <a:pt x="1856" y="236"/>
                </a:cubicBezTo>
                <a:cubicBezTo>
                  <a:pt x="1857" y="237"/>
                  <a:pt x="1854" y="237"/>
                  <a:pt x="1854" y="238"/>
                </a:cubicBezTo>
                <a:cubicBezTo>
                  <a:pt x="1853" y="238"/>
                  <a:pt x="1853" y="238"/>
                  <a:pt x="1853" y="239"/>
                </a:cubicBezTo>
                <a:cubicBezTo>
                  <a:pt x="1852" y="239"/>
                  <a:pt x="1851" y="239"/>
                  <a:pt x="1851" y="240"/>
                </a:cubicBezTo>
                <a:cubicBezTo>
                  <a:pt x="1850" y="240"/>
                  <a:pt x="1851" y="243"/>
                  <a:pt x="1849" y="243"/>
                </a:cubicBezTo>
                <a:cubicBezTo>
                  <a:pt x="1848" y="244"/>
                  <a:pt x="1847" y="245"/>
                  <a:pt x="1846" y="245"/>
                </a:cubicBezTo>
                <a:cubicBezTo>
                  <a:pt x="1844" y="247"/>
                  <a:pt x="1846" y="247"/>
                  <a:pt x="1847" y="248"/>
                </a:cubicBezTo>
                <a:cubicBezTo>
                  <a:pt x="1847" y="249"/>
                  <a:pt x="1846" y="250"/>
                  <a:pt x="1846" y="250"/>
                </a:cubicBezTo>
                <a:cubicBezTo>
                  <a:pt x="1844" y="250"/>
                  <a:pt x="1845" y="249"/>
                  <a:pt x="1844" y="248"/>
                </a:cubicBezTo>
                <a:cubicBezTo>
                  <a:pt x="1844" y="248"/>
                  <a:pt x="1843" y="248"/>
                  <a:pt x="1843" y="247"/>
                </a:cubicBezTo>
                <a:cubicBezTo>
                  <a:pt x="1843" y="247"/>
                  <a:pt x="1843" y="247"/>
                  <a:pt x="1843" y="246"/>
                </a:cubicBezTo>
                <a:cubicBezTo>
                  <a:pt x="1842" y="245"/>
                  <a:pt x="1841" y="245"/>
                  <a:pt x="1840" y="245"/>
                </a:cubicBezTo>
                <a:cubicBezTo>
                  <a:pt x="1839" y="245"/>
                  <a:pt x="1837" y="245"/>
                  <a:pt x="1836" y="245"/>
                </a:cubicBezTo>
                <a:cubicBezTo>
                  <a:pt x="1835" y="244"/>
                  <a:pt x="1835" y="244"/>
                  <a:pt x="1835" y="244"/>
                </a:cubicBezTo>
                <a:cubicBezTo>
                  <a:pt x="1834" y="243"/>
                  <a:pt x="1834" y="243"/>
                  <a:pt x="1833" y="242"/>
                </a:cubicBezTo>
                <a:cubicBezTo>
                  <a:pt x="1833" y="242"/>
                  <a:pt x="1833" y="242"/>
                  <a:pt x="1832" y="241"/>
                </a:cubicBezTo>
                <a:cubicBezTo>
                  <a:pt x="1832" y="241"/>
                  <a:pt x="1830" y="241"/>
                  <a:pt x="1831" y="242"/>
                </a:cubicBezTo>
                <a:cubicBezTo>
                  <a:pt x="1831" y="242"/>
                  <a:pt x="1832" y="242"/>
                  <a:pt x="1832" y="243"/>
                </a:cubicBezTo>
                <a:cubicBezTo>
                  <a:pt x="1831" y="244"/>
                  <a:pt x="1830" y="244"/>
                  <a:pt x="1830" y="244"/>
                </a:cubicBezTo>
                <a:cubicBezTo>
                  <a:pt x="1829" y="244"/>
                  <a:pt x="1828" y="244"/>
                  <a:pt x="1827" y="246"/>
                </a:cubicBezTo>
                <a:cubicBezTo>
                  <a:pt x="1826" y="246"/>
                  <a:pt x="1825" y="248"/>
                  <a:pt x="1825" y="249"/>
                </a:cubicBezTo>
                <a:cubicBezTo>
                  <a:pt x="1826" y="249"/>
                  <a:pt x="1826" y="249"/>
                  <a:pt x="1827" y="249"/>
                </a:cubicBezTo>
                <a:cubicBezTo>
                  <a:pt x="1828" y="249"/>
                  <a:pt x="1828" y="249"/>
                  <a:pt x="1829" y="249"/>
                </a:cubicBezTo>
                <a:cubicBezTo>
                  <a:pt x="1830" y="249"/>
                  <a:pt x="1830" y="249"/>
                  <a:pt x="1831" y="248"/>
                </a:cubicBezTo>
                <a:cubicBezTo>
                  <a:pt x="1832" y="248"/>
                  <a:pt x="1832" y="248"/>
                  <a:pt x="1832" y="249"/>
                </a:cubicBezTo>
                <a:cubicBezTo>
                  <a:pt x="1833" y="249"/>
                  <a:pt x="1834" y="249"/>
                  <a:pt x="1834" y="249"/>
                </a:cubicBezTo>
                <a:cubicBezTo>
                  <a:pt x="1835" y="249"/>
                  <a:pt x="1836" y="249"/>
                  <a:pt x="1836" y="249"/>
                </a:cubicBezTo>
                <a:cubicBezTo>
                  <a:pt x="1837" y="249"/>
                  <a:pt x="1837" y="250"/>
                  <a:pt x="1838" y="250"/>
                </a:cubicBezTo>
                <a:cubicBezTo>
                  <a:pt x="1838" y="251"/>
                  <a:pt x="1839" y="250"/>
                  <a:pt x="1840" y="251"/>
                </a:cubicBezTo>
                <a:cubicBezTo>
                  <a:pt x="1840" y="251"/>
                  <a:pt x="1841" y="251"/>
                  <a:pt x="1841" y="251"/>
                </a:cubicBezTo>
                <a:cubicBezTo>
                  <a:pt x="1842" y="252"/>
                  <a:pt x="1843" y="251"/>
                  <a:pt x="1843" y="252"/>
                </a:cubicBezTo>
                <a:cubicBezTo>
                  <a:pt x="1842" y="252"/>
                  <a:pt x="1839" y="253"/>
                  <a:pt x="1841" y="254"/>
                </a:cubicBezTo>
                <a:cubicBezTo>
                  <a:pt x="1841" y="254"/>
                  <a:pt x="1842" y="253"/>
                  <a:pt x="1843" y="254"/>
                </a:cubicBezTo>
                <a:cubicBezTo>
                  <a:pt x="1843" y="254"/>
                  <a:pt x="1843" y="255"/>
                  <a:pt x="1844" y="255"/>
                </a:cubicBezTo>
                <a:cubicBezTo>
                  <a:pt x="1844" y="255"/>
                  <a:pt x="1845" y="255"/>
                  <a:pt x="1845" y="256"/>
                </a:cubicBezTo>
                <a:cubicBezTo>
                  <a:pt x="1845" y="256"/>
                  <a:pt x="1845" y="257"/>
                  <a:pt x="1846" y="257"/>
                </a:cubicBezTo>
                <a:cubicBezTo>
                  <a:pt x="1848" y="257"/>
                  <a:pt x="1848" y="256"/>
                  <a:pt x="1849" y="256"/>
                </a:cubicBezTo>
                <a:cubicBezTo>
                  <a:pt x="1850" y="256"/>
                  <a:pt x="1851" y="255"/>
                  <a:pt x="1851" y="256"/>
                </a:cubicBezTo>
                <a:cubicBezTo>
                  <a:pt x="1851" y="257"/>
                  <a:pt x="1850" y="257"/>
                  <a:pt x="1850" y="258"/>
                </a:cubicBezTo>
                <a:cubicBezTo>
                  <a:pt x="1850" y="258"/>
                  <a:pt x="1851" y="258"/>
                  <a:pt x="1851" y="259"/>
                </a:cubicBezTo>
                <a:cubicBezTo>
                  <a:pt x="1851" y="259"/>
                  <a:pt x="1851" y="259"/>
                  <a:pt x="1851" y="260"/>
                </a:cubicBezTo>
                <a:cubicBezTo>
                  <a:pt x="1850" y="260"/>
                  <a:pt x="1850" y="261"/>
                  <a:pt x="1849" y="261"/>
                </a:cubicBezTo>
                <a:cubicBezTo>
                  <a:pt x="1849" y="261"/>
                  <a:pt x="1848" y="260"/>
                  <a:pt x="1847" y="261"/>
                </a:cubicBezTo>
                <a:cubicBezTo>
                  <a:pt x="1847" y="261"/>
                  <a:pt x="1846" y="261"/>
                  <a:pt x="1846" y="261"/>
                </a:cubicBezTo>
                <a:cubicBezTo>
                  <a:pt x="1844" y="261"/>
                  <a:pt x="1845" y="261"/>
                  <a:pt x="1846" y="260"/>
                </a:cubicBezTo>
                <a:cubicBezTo>
                  <a:pt x="1847" y="260"/>
                  <a:pt x="1847" y="260"/>
                  <a:pt x="1847" y="259"/>
                </a:cubicBezTo>
                <a:cubicBezTo>
                  <a:pt x="1848" y="259"/>
                  <a:pt x="1848" y="259"/>
                  <a:pt x="1849" y="259"/>
                </a:cubicBezTo>
                <a:cubicBezTo>
                  <a:pt x="1850" y="258"/>
                  <a:pt x="1847" y="258"/>
                  <a:pt x="1847" y="258"/>
                </a:cubicBezTo>
                <a:cubicBezTo>
                  <a:pt x="1846" y="258"/>
                  <a:pt x="1845" y="257"/>
                  <a:pt x="1844" y="257"/>
                </a:cubicBezTo>
                <a:cubicBezTo>
                  <a:pt x="1841" y="257"/>
                  <a:pt x="1839" y="257"/>
                  <a:pt x="1837" y="257"/>
                </a:cubicBezTo>
                <a:cubicBezTo>
                  <a:pt x="1836" y="257"/>
                  <a:pt x="1836" y="257"/>
                  <a:pt x="1835" y="257"/>
                </a:cubicBezTo>
                <a:cubicBezTo>
                  <a:pt x="1835" y="257"/>
                  <a:pt x="1834" y="257"/>
                  <a:pt x="1834" y="257"/>
                </a:cubicBezTo>
                <a:cubicBezTo>
                  <a:pt x="1833" y="257"/>
                  <a:pt x="1832" y="257"/>
                  <a:pt x="1831" y="257"/>
                </a:cubicBezTo>
                <a:cubicBezTo>
                  <a:pt x="1830" y="258"/>
                  <a:pt x="1828" y="259"/>
                  <a:pt x="1828" y="260"/>
                </a:cubicBezTo>
                <a:cubicBezTo>
                  <a:pt x="1829" y="261"/>
                  <a:pt x="1829" y="261"/>
                  <a:pt x="1830" y="262"/>
                </a:cubicBezTo>
                <a:cubicBezTo>
                  <a:pt x="1830" y="262"/>
                  <a:pt x="1830" y="263"/>
                  <a:pt x="1831" y="263"/>
                </a:cubicBezTo>
                <a:cubicBezTo>
                  <a:pt x="1832" y="264"/>
                  <a:pt x="1834" y="263"/>
                  <a:pt x="1836" y="263"/>
                </a:cubicBezTo>
                <a:cubicBezTo>
                  <a:pt x="1837" y="263"/>
                  <a:pt x="1838" y="263"/>
                  <a:pt x="1840" y="263"/>
                </a:cubicBezTo>
                <a:cubicBezTo>
                  <a:pt x="1842" y="263"/>
                  <a:pt x="1842" y="263"/>
                  <a:pt x="1844" y="264"/>
                </a:cubicBezTo>
                <a:cubicBezTo>
                  <a:pt x="1844" y="265"/>
                  <a:pt x="1845" y="265"/>
                  <a:pt x="1845" y="266"/>
                </a:cubicBezTo>
                <a:cubicBezTo>
                  <a:pt x="1845" y="266"/>
                  <a:pt x="1844" y="267"/>
                  <a:pt x="1844" y="267"/>
                </a:cubicBezTo>
                <a:cubicBezTo>
                  <a:pt x="1844" y="269"/>
                  <a:pt x="1846" y="268"/>
                  <a:pt x="1846" y="268"/>
                </a:cubicBezTo>
                <a:cubicBezTo>
                  <a:pt x="1847" y="269"/>
                  <a:pt x="1847" y="270"/>
                  <a:pt x="1848" y="271"/>
                </a:cubicBezTo>
                <a:cubicBezTo>
                  <a:pt x="1849" y="271"/>
                  <a:pt x="1851" y="271"/>
                  <a:pt x="1852" y="271"/>
                </a:cubicBezTo>
                <a:cubicBezTo>
                  <a:pt x="1852" y="270"/>
                  <a:pt x="1853" y="270"/>
                  <a:pt x="1853" y="271"/>
                </a:cubicBezTo>
                <a:cubicBezTo>
                  <a:pt x="1854" y="272"/>
                  <a:pt x="1853" y="272"/>
                  <a:pt x="1852" y="272"/>
                </a:cubicBezTo>
                <a:cubicBezTo>
                  <a:pt x="1851" y="272"/>
                  <a:pt x="1849" y="271"/>
                  <a:pt x="1848" y="272"/>
                </a:cubicBezTo>
                <a:cubicBezTo>
                  <a:pt x="1848" y="273"/>
                  <a:pt x="1850" y="273"/>
                  <a:pt x="1850" y="273"/>
                </a:cubicBezTo>
                <a:cubicBezTo>
                  <a:pt x="1851" y="274"/>
                  <a:pt x="1851" y="275"/>
                  <a:pt x="1851" y="275"/>
                </a:cubicBezTo>
                <a:cubicBezTo>
                  <a:pt x="1852" y="276"/>
                  <a:pt x="1853" y="277"/>
                  <a:pt x="1852" y="277"/>
                </a:cubicBezTo>
                <a:cubicBezTo>
                  <a:pt x="1851" y="277"/>
                  <a:pt x="1850" y="277"/>
                  <a:pt x="1850" y="278"/>
                </a:cubicBezTo>
                <a:cubicBezTo>
                  <a:pt x="1849" y="278"/>
                  <a:pt x="1848" y="278"/>
                  <a:pt x="1847" y="278"/>
                </a:cubicBezTo>
                <a:cubicBezTo>
                  <a:pt x="1846" y="278"/>
                  <a:pt x="1844" y="278"/>
                  <a:pt x="1843" y="278"/>
                </a:cubicBezTo>
                <a:cubicBezTo>
                  <a:pt x="1840" y="279"/>
                  <a:pt x="1836" y="279"/>
                  <a:pt x="1833" y="279"/>
                </a:cubicBezTo>
                <a:cubicBezTo>
                  <a:pt x="1830" y="279"/>
                  <a:pt x="1828" y="279"/>
                  <a:pt x="1826" y="280"/>
                </a:cubicBezTo>
                <a:cubicBezTo>
                  <a:pt x="1823" y="280"/>
                  <a:pt x="1821" y="280"/>
                  <a:pt x="1818" y="280"/>
                </a:cubicBezTo>
                <a:cubicBezTo>
                  <a:pt x="1816" y="281"/>
                  <a:pt x="1814" y="281"/>
                  <a:pt x="1811" y="281"/>
                </a:cubicBezTo>
                <a:cubicBezTo>
                  <a:pt x="1809" y="282"/>
                  <a:pt x="1807" y="282"/>
                  <a:pt x="1805" y="282"/>
                </a:cubicBezTo>
                <a:cubicBezTo>
                  <a:pt x="1796" y="283"/>
                  <a:pt x="1787" y="283"/>
                  <a:pt x="1778" y="284"/>
                </a:cubicBezTo>
                <a:cubicBezTo>
                  <a:pt x="1775" y="284"/>
                  <a:pt x="1772" y="284"/>
                  <a:pt x="1769" y="285"/>
                </a:cubicBezTo>
                <a:cubicBezTo>
                  <a:pt x="1764" y="285"/>
                  <a:pt x="1760" y="286"/>
                  <a:pt x="1756" y="286"/>
                </a:cubicBezTo>
                <a:cubicBezTo>
                  <a:pt x="1753" y="287"/>
                  <a:pt x="1750" y="287"/>
                  <a:pt x="1747" y="287"/>
                </a:cubicBezTo>
                <a:cubicBezTo>
                  <a:pt x="1743" y="287"/>
                  <a:pt x="1739" y="287"/>
                  <a:pt x="1734" y="288"/>
                </a:cubicBezTo>
                <a:cubicBezTo>
                  <a:pt x="1731" y="289"/>
                  <a:pt x="1728" y="288"/>
                  <a:pt x="1725" y="288"/>
                </a:cubicBezTo>
                <a:cubicBezTo>
                  <a:pt x="1724" y="288"/>
                  <a:pt x="1724" y="288"/>
                  <a:pt x="1723" y="289"/>
                </a:cubicBezTo>
                <a:cubicBezTo>
                  <a:pt x="1723" y="289"/>
                  <a:pt x="1723" y="289"/>
                  <a:pt x="1722" y="290"/>
                </a:cubicBezTo>
                <a:cubicBezTo>
                  <a:pt x="1722" y="290"/>
                  <a:pt x="1722" y="291"/>
                  <a:pt x="1722" y="291"/>
                </a:cubicBezTo>
                <a:cubicBezTo>
                  <a:pt x="1722" y="292"/>
                  <a:pt x="1723" y="292"/>
                  <a:pt x="1724" y="292"/>
                </a:cubicBezTo>
                <a:cubicBezTo>
                  <a:pt x="1725" y="294"/>
                  <a:pt x="1722" y="294"/>
                  <a:pt x="1721" y="295"/>
                </a:cubicBezTo>
                <a:cubicBezTo>
                  <a:pt x="1721" y="295"/>
                  <a:pt x="1721" y="296"/>
                  <a:pt x="1720" y="296"/>
                </a:cubicBezTo>
                <a:cubicBezTo>
                  <a:pt x="1719" y="296"/>
                  <a:pt x="1719" y="297"/>
                  <a:pt x="1718" y="297"/>
                </a:cubicBezTo>
                <a:cubicBezTo>
                  <a:pt x="1718" y="297"/>
                  <a:pt x="1717" y="297"/>
                  <a:pt x="1716" y="298"/>
                </a:cubicBezTo>
                <a:cubicBezTo>
                  <a:pt x="1716" y="299"/>
                  <a:pt x="1717" y="299"/>
                  <a:pt x="1717" y="299"/>
                </a:cubicBezTo>
                <a:cubicBezTo>
                  <a:pt x="1718" y="299"/>
                  <a:pt x="1718" y="300"/>
                  <a:pt x="1719" y="300"/>
                </a:cubicBezTo>
                <a:cubicBezTo>
                  <a:pt x="1719" y="300"/>
                  <a:pt x="1720" y="300"/>
                  <a:pt x="1721" y="300"/>
                </a:cubicBezTo>
                <a:cubicBezTo>
                  <a:pt x="1723" y="301"/>
                  <a:pt x="1716" y="304"/>
                  <a:pt x="1716" y="304"/>
                </a:cubicBezTo>
                <a:cubicBezTo>
                  <a:pt x="1717" y="305"/>
                  <a:pt x="1720" y="304"/>
                  <a:pt x="1720" y="305"/>
                </a:cubicBezTo>
                <a:cubicBezTo>
                  <a:pt x="1721" y="305"/>
                  <a:pt x="1722" y="305"/>
                  <a:pt x="1722" y="306"/>
                </a:cubicBezTo>
                <a:cubicBezTo>
                  <a:pt x="1722" y="307"/>
                  <a:pt x="1720" y="307"/>
                  <a:pt x="1721" y="307"/>
                </a:cubicBezTo>
                <a:cubicBezTo>
                  <a:pt x="1721" y="308"/>
                  <a:pt x="1722" y="308"/>
                  <a:pt x="1722" y="308"/>
                </a:cubicBezTo>
                <a:cubicBezTo>
                  <a:pt x="1723" y="308"/>
                  <a:pt x="1723" y="308"/>
                  <a:pt x="1723" y="309"/>
                </a:cubicBezTo>
                <a:cubicBezTo>
                  <a:pt x="1725" y="309"/>
                  <a:pt x="1726" y="308"/>
                  <a:pt x="1727" y="309"/>
                </a:cubicBezTo>
                <a:cubicBezTo>
                  <a:pt x="1728" y="310"/>
                  <a:pt x="1727" y="312"/>
                  <a:pt x="1728" y="312"/>
                </a:cubicBezTo>
                <a:cubicBezTo>
                  <a:pt x="1728" y="313"/>
                  <a:pt x="1728" y="313"/>
                  <a:pt x="1728" y="314"/>
                </a:cubicBezTo>
                <a:cubicBezTo>
                  <a:pt x="1729" y="315"/>
                  <a:pt x="1727" y="316"/>
                  <a:pt x="1727" y="317"/>
                </a:cubicBezTo>
                <a:cubicBezTo>
                  <a:pt x="1726" y="318"/>
                  <a:pt x="1726" y="319"/>
                  <a:pt x="1725" y="320"/>
                </a:cubicBezTo>
                <a:cubicBezTo>
                  <a:pt x="1724" y="320"/>
                  <a:pt x="1723" y="322"/>
                  <a:pt x="1724" y="323"/>
                </a:cubicBezTo>
                <a:cubicBezTo>
                  <a:pt x="1724" y="323"/>
                  <a:pt x="1725" y="324"/>
                  <a:pt x="1725" y="324"/>
                </a:cubicBezTo>
                <a:cubicBezTo>
                  <a:pt x="1725" y="324"/>
                  <a:pt x="1725" y="324"/>
                  <a:pt x="1725" y="324"/>
                </a:cubicBezTo>
                <a:cubicBezTo>
                  <a:pt x="1726" y="325"/>
                  <a:pt x="1727" y="324"/>
                  <a:pt x="1727" y="325"/>
                </a:cubicBezTo>
                <a:cubicBezTo>
                  <a:pt x="1728" y="326"/>
                  <a:pt x="1725" y="327"/>
                  <a:pt x="1726" y="328"/>
                </a:cubicBezTo>
                <a:cubicBezTo>
                  <a:pt x="1726" y="329"/>
                  <a:pt x="1728" y="330"/>
                  <a:pt x="1729" y="331"/>
                </a:cubicBezTo>
                <a:cubicBezTo>
                  <a:pt x="1730" y="332"/>
                  <a:pt x="1731" y="332"/>
                  <a:pt x="1733" y="333"/>
                </a:cubicBezTo>
                <a:cubicBezTo>
                  <a:pt x="1734" y="333"/>
                  <a:pt x="1736" y="333"/>
                  <a:pt x="1737" y="333"/>
                </a:cubicBezTo>
                <a:cubicBezTo>
                  <a:pt x="1738" y="334"/>
                  <a:pt x="1739" y="334"/>
                  <a:pt x="1739" y="335"/>
                </a:cubicBezTo>
                <a:cubicBezTo>
                  <a:pt x="1741" y="336"/>
                  <a:pt x="1744" y="335"/>
                  <a:pt x="1746" y="336"/>
                </a:cubicBezTo>
                <a:cubicBezTo>
                  <a:pt x="1748" y="336"/>
                  <a:pt x="1749" y="337"/>
                  <a:pt x="1751" y="337"/>
                </a:cubicBezTo>
                <a:cubicBezTo>
                  <a:pt x="1753" y="338"/>
                  <a:pt x="1754" y="337"/>
                  <a:pt x="1754" y="339"/>
                </a:cubicBezTo>
                <a:cubicBezTo>
                  <a:pt x="1755" y="340"/>
                  <a:pt x="1755" y="342"/>
                  <a:pt x="1755" y="343"/>
                </a:cubicBezTo>
                <a:cubicBezTo>
                  <a:pt x="1755" y="345"/>
                  <a:pt x="1756" y="345"/>
                  <a:pt x="1757" y="346"/>
                </a:cubicBezTo>
                <a:cubicBezTo>
                  <a:pt x="1758" y="347"/>
                  <a:pt x="1759" y="348"/>
                  <a:pt x="1760" y="349"/>
                </a:cubicBezTo>
                <a:cubicBezTo>
                  <a:pt x="1761" y="350"/>
                  <a:pt x="1763" y="351"/>
                  <a:pt x="1763" y="352"/>
                </a:cubicBezTo>
                <a:cubicBezTo>
                  <a:pt x="1764" y="353"/>
                  <a:pt x="1765" y="355"/>
                  <a:pt x="1763" y="356"/>
                </a:cubicBezTo>
                <a:cubicBezTo>
                  <a:pt x="1762" y="357"/>
                  <a:pt x="1760" y="357"/>
                  <a:pt x="1759" y="357"/>
                </a:cubicBezTo>
                <a:cubicBezTo>
                  <a:pt x="1758" y="357"/>
                  <a:pt x="1757" y="357"/>
                  <a:pt x="1757" y="357"/>
                </a:cubicBezTo>
                <a:cubicBezTo>
                  <a:pt x="1756" y="358"/>
                  <a:pt x="1755" y="359"/>
                  <a:pt x="1754" y="359"/>
                </a:cubicBezTo>
                <a:cubicBezTo>
                  <a:pt x="1752" y="359"/>
                  <a:pt x="1751" y="359"/>
                  <a:pt x="1750" y="359"/>
                </a:cubicBezTo>
                <a:cubicBezTo>
                  <a:pt x="1749" y="359"/>
                  <a:pt x="1748" y="358"/>
                  <a:pt x="1748" y="358"/>
                </a:cubicBezTo>
                <a:cubicBezTo>
                  <a:pt x="1747" y="358"/>
                  <a:pt x="1746" y="358"/>
                  <a:pt x="1745" y="358"/>
                </a:cubicBezTo>
                <a:cubicBezTo>
                  <a:pt x="1744" y="358"/>
                  <a:pt x="1743" y="357"/>
                  <a:pt x="1742" y="356"/>
                </a:cubicBezTo>
                <a:cubicBezTo>
                  <a:pt x="1740" y="354"/>
                  <a:pt x="1738" y="352"/>
                  <a:pt x="1735" y="350"/>
                </a:cubicBezTo>
                <a:cubicBezTo>
                  <a:pt x="1732" y="349"/>
                  <a:pt x="1730" y="346"/>
                  <a:pt x="1727" y="345"/>
                </a:cubicBezTo>
                <a:cubicBezTo>
                  <a:pt x="1723" y="343"/>
                  <a:pt x="1720" y="343"/>
                  <a:pt x="1717" y="341"/>
                </a:cubicBezTo>
                <a:cubicBezTo>
                  <a:pt x="1714" y="340"/>
                  <a:pt x="1711" y="339"/>
                  <a:pt x="1708" y="339"/>
                </a:cubicBezTo>
                <a:cubicBezTo>
                  <a:pt x="1706" y="339"/>
                  <a:pt x="1705" y="339"/>
                  <a:pt x="1703" y="338"/>
                </a:cubicBezTo>
                <a:cubicBezTo>
                  <a:pt x="1702" y="338"/>
                  <a:pt x="1700" y="337"/>
                  <a:pt x="1699" y="337"/>
                </a:cubicBezTo>
                <a:cubicBezTo>
                  <a:pt x="1697" y="337"/>
                  <a:pt x="1695" y="337"/>
                  <a:pt x="1694" y="336"/>
                </a:cubicBezTo>
                <a:cubicBezTo>
                  <a:pt x="1692" y="336"/>
                  <a:pt x="1691" y="336"/>
                  <a:pt x="1689" y="335"/>
                </a:cubicBezTo>
                <a:cubicBezTo>
                  <a:pt x="1686" y="334"/>
                  <a:pt x="1684" y="333"/>
                  <a:pt x="1681" y="334"/>
                </a:cubicBezTo>
                <a:cubicBezTo>
                  <a:pt x="1680" y="334"/>
                  <a:pt x="1679" y="334"/>
                  <a:pt x="1678" y="335"/>
                </a:cubicBezTo>
                <a:cubicBezTo>
                  <a:pt x="1677" y="335"/>
                  <a:pt x="1676" y="335"/>
                  <a:pt x="1675" y="336"/>
                </a:cubicBezTo>
                <a:cubicBezTo>
                  <a:pt x="1674" y="337"/>
                  <a:pt x="1673" y="337"/>
                  <a:pt x="1671" y="337"/>
                </a:cubicBezTo>
                <a:cubicBezTo>
                  <a:pt x="1670" y="337"/>
                  <a:pt x="1669" y="338"/>
                  <a:pt x="1667" y="339"/>
                </a:cubicBezTo>
                <a:cubicBezTo>
                  <a:pt x="1665" y="340"/>
                  <a:pt x="1661" y="339"/>
                  <a:pt x="1660" y="343"/>
                </a:cubicBezTo>
                <a:cubicBezTo>
                  <a:pt x="1660" y="344"/>
                  <a:pt x="1659" y="345"/>
                  <a:pt x="1661" y="346"/>
                </a:cubicBezTo>
                <a:cubicBezTo>
                  <a:pt x="1662" y="346"/>
                  <a:pt x="1664" y="346"/>
                  <a:pt x="1665" y="345"/>
                </a:cubicBezTo>
                <a:cubicBezTo>
                  <a:pt x="1667" y="344"/>
                  <a:pt x="1668" y="344"/>
                  <a:pt x="1669" y="344"/>
                </a:cubicBezTo>
                <a:cubicBezTo>
                  <a:pt x="1672" y="344"/>
                  <a:pt x="1675" y="346"/>
                  <a:pt x="1675" y="349"/>
                </a:cubicBezTo>
                <a:cubicBezTo>
                  <a:pt x="1675" y="351"/>
                  <a:pt x="1674" y="352"/>
                  <a:pt x="1673" y="353"/>
                </a:cubicBezTo>
                <a:cubicBezTo>
                  <a:pt x="1672" y="353"/>
                  <a:pt x="1671" y="353"/>
                  <a:pt x="1671" y="353"/>
                </a:cubicBezTo>
                <a:cubicBezTo>
                  <a:pt x="1670" y="353"/>
                  <a:pt x="1669" y="353"/>
                  <a:pt x="1669" y="354"/>
                </a:cubicBezTo>
                <a:cubicBezTo>
                  <a:pt x="1667" y="354"/>
                  <a:pt x="1666" y="355"/>
                  <a:pt x="1664" y="354"/>
                </a:cubicBezTo>
                <a:cubicBezTo>
                  <a:pt x="1663" y="354"/>
                  <a:pt x="1662" y="353"/>
                  <a:pt x="1661" y="352"/>
                </a:cubicBezTo>
                <a:cubicBezTo>
                  <a:pt x="1660" y="352"/>
                  <a:pt x="1660" y="352"/>
                  <a:pt x="1659" y="351"/>
                </a:cubicBezTo>
                <a:cubicBezTo>
                  <a:pt x="1658" y="351"/>
                  <a:pt x="1658" y="350"/>
                  <a:pt x="1657" y="350"/>
                </a:cubicBezTo>
                <a:cubicBezTo>
                  <a:pt x="1656" y="349"/>
                  <a:pt x="1655" y="348"/>
                  <a:pt x="1654" y="348"/>
                </a:cubicBezTo>
                <a:cubicBezTo>
                  <a:pt x="1653" y="348"/>
                  <a:pt x="1652" y="349"/>
                  <a:pt x="1650" y="349"/>
                </a:cubicBezTo>
                <a:cubicBezTo>
                  <a:pt x="1649" y="349"/>
                  <a:pt x="1647" y="349"/>
                  <a:pt x="1645" y="349"/>
                </a:cubicBezTo>
                <a:cubicBezTo>
                  <a:pt x="1643" y="349"/>
                  <a:pt x="1642" y="350"/>
                  <a:pt x="1641" y="350"/>
                </a:cubicBezTo>
                <a:cubicBezTo>
                  <a:pt x="1639" y="350"/>
                  <a:pt x="1637" y="351"/>
                  <a:pt x="1636" y="351"/>
                </a:cubicBezTo>
                <a:cubicBezTo>
                  <a:pt x="1635" y="351"/>
                  <a:pt x="1631" y="350"/>
                  <a:pt x="1632" y="352"/>
                </a:cubicBezTo>
                <a:cubicBezTo>
                  <a:pt x="1633" y="352"/>
                  <a:pt x="1634" y="352"/>
                  <a:pt x="1634" y="353"/>
                </a:cubicBezTo>
                <a:cubicBezTo>
                  <a:pt x="1635" y="353"/>
                  <a:pt x="1635" y="354"/>
                  <a:pt x="1635" y="355"/>
                </a:cubicBezTo>
                <a:cubicBezTo>
                  <a:pt x="1636" y="356"/>
                  <a:pt x="1636" y="358"/>
                  <a:pt x="1637" y="359"/>
                </a:cubicBezTo>
                <a:cubicBezTo>
                  <a:pt x="1637" y="359"/>
                  <a:pt x="1638" y="360"/>
                  <a:pt x="1638" y="361"/>
                </a:cubicBezTo>
                <a:cubicBezTo>
                  <a:pt x="1638" y="362"/>
                  <a:pt x="1638" y="362"/>
                  <a:pt x="1638" y="363"/>
                </a:cubicBezTo>
                <a:cubicBezTo>
                  <a:pt x="1639" y="365"/>
                  <a:pt x="1640" y="365"/>
                  <a:pt x="1642" y="365"/>
                </a:cubicBezTo>
                <a:cubicBezTo>
                  <a:pt x="1642" y="365"/>
                  <a:pt x="1643" y="365"/>
                  <a:pt x="1644" y="366"/>
                </a:cubicBezTo>
                <a:cubicBezTo>
                  <a:pt x="1645" y="366"/>
                  <a:pt x="1646" y="367"/>
                  <a:pt x="1646" y="367"/>
                </a:cubicBezTo>
                <a:cubicBezTo>
                  <a:pt x="1648" y="369"/>
                  <a:pt x="1649" y="369"/>
                  <a:pt x="1651" y="369"/>
                </a:cubicBezTo>
                <a:cubicBezTo>
                  <a:pt x="1652" y="369"/>
                  <a:pt x="1653" y="369"/>
                  <a:pt x="1654" y="369"/>
                </a:cubicBezTo>
                <a:cubicBezTo>
                  <a:pt x="1655" y="369"/>
                  <a:pt x="1655" y="370"/>
                  <a:pt x="1656" y="370"/>
                </a:cubicBezTo>
                <a:cubicBezTo>
                  <a:pt x="1657" y="371"/>
                  <a:pt x="1658" y="372"/>
                  <a:pt x="1660" y="373"/>
                </a:cubicBezTo>
                <a:cubicBezTo>
                  <a:pt x="1660" y="373"/>
                  <a:pt x="1661" y="373"/>
                  <a:pt x="1661" y="373"/>
                </a:cubicBezTo>
                <a:cubicBezTo>
                  <a:pt x="1662" y="373"/>
                  <a:pt x="1662" y="372"/>
                  <a:pt x="1663" y="372"/>
                </a:cubicBezTo>
                <a:cubicBezTo>
                  <a:pt x="1664" y="373"/>
                  <a:pt x="1664" y="373"/>
                  <a:pt x="1664" y="374"/>
                </a:cubicBezTo>
                <a:cubicBezTo>
                  <a:pt x="1666" y="375"/>
                  <a:pt x="1667" y="374"/>
                  <a:pt x="1669" y="373"/>
                </a:cubicBezTo>
                <a:cubicBezTo>
                  <a:pt x="1669" y="373"/>
                  <a:pt x="1670" y="373"/>
                  <a:pt x="1670" y="372"/>
                </a:cubicBezTo>
                <a:cubicBezTo>
                  <a:pt x="1671" y="372"/>
                  <a:pt x="1671" y="371"/>
                  <a:pt x="1672" y="372"/>
                </a:cubicBezTo>
                <a:cubicBezTo>
                  <a:pt x="1673" y="372"/>
                  <a:pt x="1670" y="375"/>
                  <a:pt x="1672" y="375"/>
                </a:cubicBezTo>
                <a:cubicBezTo>
                  <a:pt x="1673" y="375"/>
                  <a:pt x="1673" y="374"/>
                  <a:pt x="1674" y="374"/>
                </a:cubicBezTo>
                <a:cubicBezTo>
                  <a:pt x="1675" y="374"/>
                  <a:pt x="1676" y="375"/>
                  <a:pt x="1676" y="375"/>
                </a:cubicBezTo>
                <a:cubicBezTo>
                  <a:pt x="1677" y="375"/>
                  <a:pt x="1678" y="375"/>
                  <a:pt x="1679" y="376"/>
                </a:cubicBezTo>
                <a:cubicBezTo>
                  <a:pt x="1679" y="377"/>
                  <a:pt x="1677" y="379"/>
                  <a:pt x="1677" y="380"/>
                </a:cubicBezTo>
                <a:cubicBezTo>
                  <a:pt x="1678" y="381"/>
                  <a:pt x="1679" y="382"/>
                  <a:pt x="1679" y="382"/>
                </a:cubicBezTo>
                <a:cubicBezTo>
                  <a:pt x="1680" y="383"/>
                  <a:pt x="1680" y="383"/>
                  <a:pt x="1680" y="383"/>
                </a:cubicBezTo>
                <a:cubicBezTo>
                  <a:pt x="1681" y="383"/>
                  <a:pt x="1681" y="383"/>
                  <a:pt x="1681" y="382"/>
                </a:cubicBezTo>
                <a:cubicBezTo>
                  <a:pt x="1682" y="382"/>
                  <a:pt x="1683" y="381"/>
                  <a:pt x="1683" y="382"/>
                </a:cubicBezTo>
                <a:cubicBezTo>
                  <a:pt x="1683" y="383"/>
                  <a:pt x="1682" y="383"/>
                  <a:pt x="1682" y="384"/>
                </a:cubicBezTo>
                <a:cubicBezTo>
                  <a:pt x="1682" y="384"/>
                  <a:pt x="1682" y="385"/>
                  <a:pt x="1682" y="386"/>
                </a:cubicBezTo>
                <a:cubicBezTo>
                  <a:pt x="1682" y="386"/>
                  <a:pt x="1681" y="386"/>
                  <a:pt x="1681" y="387"/>
                </a:cubicBezTo>
                <a:cubicBezTo>
                  <a:pt x="1682" y="387"/>
                  <a:pt x="1683" y="387"/>
                  <a:pt x="1683" y="387"/>
                </a:cubicBezTo>
                <a:cubicBezTo>
                  <a:pt x="1684" y="386"/>
                  <a:pt x="1684" y="386"/>
                  <a:pt x="1685" y="386"/>
                </a:cubicBezTo>
                <a:cubicBezTo>
                  <a:pt x="1685" y="386"/>
                  <a:pt x="1686" y="386"/>
                  <a:pt x="1686" y="387"/>
                </a:cubicBezTo>
                <a:cubicBezTo>
                  <a:pt x="1686" y="387"/>
                  <a:pt x="1686" y="387"/>
                  <a:pt x="1685" y="387"/>
                </a:cubicBezTo>
                <a:cubicBezTo>
                  <a:pt x="1685" y="387"/>
                  <a:pt x="1684" y="387"/>
                  <a:pt x="1684" y="388"/>
                </a:cubicBezTo>
                <a:cubicBezTo>
                  <a:pt x="1683" y="389"/>
                  <a:pt x="1681" y="389"/>
                  <a:pt x="1680" y="388"/>
                </a:cubicBezTo>
                <a:cubicBezTo>
                  <a:pt x="1679" y="387"/>
                  <a:pt x="1679" y="386"/>
                  <a:pt x="1677" y="386"/>
                </a:cubicBezTo>
                <a:cubicBezTo>
                  <a:pt x="1676" y="386"/>
                  <a:pt x="1674" y="386"/>
                  <a:pt x="1673" y="386"/>
                </a:cubicBezTo>
                <a:cubicBezTo>
                  <a:pt x="1672" y="385"/>
                  <a:pt x="1672" y="385"/>
                  <a:pt x="1671" y="384"/>
                </a:cubicBezTo>
                <a:cubicBezTo>
                  <a:pt x="1671" y="384"/>
                  <a:pt x="1670" y="384"/>
                  <a:pt x="1670" y="383"/>
                </a:cubicBezTo>
                <a:cubicBezTo>
                  <a:pt x="1670" y="382"/>
                  <a:pt x="1670" y="381"/>
                  <a:pt x="1670" y="380"/>
                </a:cubicBezTo>
                <a:cubicBezTo>
                  <a:pt x="1669" y="379"/>
                  <a:pt x="1668" y="379"/>
                  <a:pt x="1667" y="379"/>
                </a:cubicBezTo>
                <a:cubicBezTo>
                  <a:pt x="1665" y="378"/>
                  <a:pt x="1663" y="378"/>
                  <a:pt x="1661" y="378"/>
                </a:cubicBezTo>
                <a:cubicBezTo>
                  <a:pt x="1659" y="378"/>
                  <a:pt x="1657" y="379"/>
                  <a:pt x="1655" y="378"/>
                </a:cubicBezTo>
                <a:cubicBezTo>
                  <a:pt x="1654" y="378"/>
                  <a:pt x="1654" y="378"/>
                  <a:pt x="1653" y="379"/>
                </a:cubicBezTo>
                <a:cubicBezTo>
                  <a:pt x="1653" y="379"/>
                  <a:pt x="1652" y="380"/>
                  <a:pt x="1652" y="380"/>
                </a:cubicBezTo>
                <a:cubicBezTo>
                  <a:pt x="1651" y="380"/>
                  <a:pt x="1650" y="380"/>
                  <a:pt x="1650" y="379"/>
                </a:cubicBezTo>
                <a:cubicBezTo>
                  <a:pt x="1650" y="379"/>
                  <a:pt x="1652" y="378"/>
                  <a:pt x="1651" y="378"/>
                </a:cubicBezTo>
                <a:cubicBezTo>
                  <a:pt x="1650" y="377"/>
                  <a:pt x="1649" y="378"/>
                  <a:pt x="1649" y="378"/>
                </a:cubicBezTo>
                <a:cubicBezTo>
                  <a:pt x="1648" y="378"/>
                  <a:pt x="1648" y="377"/>
                  <a:pt x="1647" y="377"/>
                </a:cubicBezTo>
                <a:cubicBezTo>
                  <a:pt x="1646" y="377"/>
                  <a:pt x="1644" y="376"/>
                  <a:pt x="1643" y="376"/>
                </a:cubicBezTo>
                <a:cubicBezTo>
                  <a:pt x="1641" y="376"/>
                  <a:pt x="1639" y="376"/>
                  <a:pt x="1638" y="376"/>
                </a:cubicBezTo>
                <a:cubicBezTo>
                  <a:pt x="1636" y="377"/>
                  <a:pt x="1635" y="377"/>
                  <a:pt x="1634" y="376"/>
                </a:cubicBezTo>
                <a:cubicBezTo>
                  <a:pt x="1632" y="375"/>
                  <a:pt x="1631" y="375"/>
                  <a:pt x="1629" y="374"/>
                </a:cubicBezTo>
                <a:cubicBezTo>
                  <a:pt x="1629" y="374"/>
                  <a:pt x="1628" y="374"/>
                  <a:pt x="1628" y="374"/>
                </a:cubicBezTo>
                <a:cubicBezTo>
                  <a:pt x="1627" y="374"/>
                  <a:pt x="1627" y="374"/>
                  <a:pt x="1626" y="374"/>
                </a:cubicBezTo>
                <a:cubicBezTo>
                  <a:pt x="1625" y="374"/>
                  <a:pt x="1625" y="374"/>
                  <a:pt x="1624" y="373"/>
                </a:cubicBezTo>
                <a:cubicBezTo>
                  <a:pt x="1623" y="373"/>
                  <a:pt x="1621" y="373"/>
                  <a:pt x="1619" y="372"/>
                </a:cubicBezTo>
                <a:cubicBezTo>
                  <a:pt x="1619" y="371"/>
                  <a:pt x="1618" y="368"/>
                  <a:pt x="1619" y="368"/>
                </a:cubicBezTo>
                <a:cubicBezTo>
                  <a:pt x="1620" y="367"/>
                  <a:pt x="1621" y="370"/>
                  <a:pt x="1622" y="369"/>
                </a:cubicBezTo>
                <a:cubicBezTo>
                  <a:pt x="1623" y="368"/>
                  <a:pt x="1622" y="367"/>
                  <a:pt x="1622" y="367"/>
                </a:cubicBezTo>
                <a:cubicBezTo>
                  <a:pt x="1623" y="366"/>
                  <a:pt x="1623" y="366"/>
                  <a:pt x="1624" y="366"/>
                </a:cubicBezTo>
                <a:cubicBezTo>
                  <a:pt x="1626" y="364"/>
                  <a:pt x="1623" y="364"/>
                  <a:pt x="1622" y="363"/>
                </a:cubicBezTo>
                <a:cubicBezTo>
                  <a:pt x="1621" y="362"/>
                  <a:pt x="1623" y="361"/>
                  <a:pt x="1623" y="360"/>
                </a:cubicBezTo>
                <a:cubicBezTo>
                  <a:pt x="1622" y="360"/>
                  <a:pt x="1621" y="359"/>
                  <a:pt x="1621" y="359"/>
                </a:cubicBezTo>
                <a:cubicBezTo>
                  <a:pt x="1621" y="358"/>
                  <a:pt x="1620" y="358"/>
                  <a:pt x="1620" y="357"/>
                </a:cubicBezTo>
                <a:cubicBezTo>
                  <a:pt x="1618" y="356"/>
                  <a:pt x="1618" y="355"/>
                  <a:pt x="1618" y="353"/>
                </a:cubicBezTo>
                <a:cubicBezTo>
                  <a:pt x="1618" y="351"/>
                  <a:pt x="1619" y="350"/>
                  <a:pt x="1621" y="349"/>
                </a:cubicBezTo>
                <a:cubicBezTo>
                  <a:pt x="1621" y="349"/>
                  <a:pt x="1622" y="349"/>
                  <a:pt x="1622" y="348"/>
                </a:cubicBezTo>
                <a:cubicBezTo>
                  <a:pt x="1622" y="348"/>
                  <a:pt x="1622" y="347"/>
                  <a:pt x="1623" y="346"/>
                </a:cubicBezTo>
                <a:cubicBezTo>
                  <a:pt x="1623" y="346"/>
                  <a:pt x="1624" y="345"/>
                  <a:pt x="1624" y="344"/>
                </a:cubicBezTo>
                <a:cubicBezTo>
                  <a:pt x="1624" y="344"/>
                  <a:pt x="1624" y="343"/>
                  <a:pt x="1624" y="342"/>
                </a:cubicBezTo>
                <a:cubicBezTo>
                  <a:pt x="1624" y="341"/>
                  <a:pt x="1625" y="341"/>
                  <a:pt x="1625" y="340"/>
                </a:cubicBezTo>
                <a:cubicBezTo>
                  <a:pt x="1626" y="340"/>
                  <a:pt x="1626" y="340"/>
                  <a:pt x="1627" y="339"/>
                </a:cubicBezTo>
                <a:cubicBezTo>
                  <a:pt x="1629" y="338"/>
                  <a:pt x="1627" y="337"/>
                  <a:pt x="1627" y="336"/>
                </a:cubicBezTo>
                <a:cubicBezTo>
                  <a:pt x="1626" y="334"/>
                  <a:pt x="1626" y="333"/>
                  <a:pt x="1625" y="331"/>
                </a:cubicBezTo>
                <a:cubicBezTo>
                  <a:pt x="1624" y="329"/>
                  <a:pt x="1623" y="327"/>
                  <a:pt x="1622" y="325"/>
                </a:cubicBezTo>
                <a:cubicBezTo>
                  <a:pt x="1621" y="324"/>
                  <a:pt x="1620" y="323"/>
                  <a:pt x="1619" y="322"/>
                </a:cubicBezTo>
                <a:cubicBezTo>
                  <a:pt x="1618" y="321"/>
                  <a:pt x="1617" y="320"/>
                  <a:pt x="1616" y="319"/>
                </a:cubicBezTo>
                <a:cubicBezTo>
                  <a:pt x="1615" y="318"/>
                  <a:pt x="1614" y="316"/>
                  <a:pt x="1613" y="316"/>
                </a:cubicBezTo>
                <a:cubicBezTo>
                  <a:pt x="1611" y="315"/>
                  <a:pt x="1611" y="317"/>
                  <a:pt x="1609" y="317"/>
                </a:cubicBezTo>
                <a:cubicBezTo>
                  <a:pt x="1609" y="318"/>
                  <a:pt x="1608" y="318"/>
                  <a:pt x="1608" y="319"/>
                </a:cubicBezTo>
                <a:cubicBezTo>
                  <a:pt x="1608" y="319"/>
                  <a:pt x="1609" y="319"/>
                  <a:pt x="1609" y="320"/>
                </a:cubicBezTo>
                <a:cubicBezTo>
                  <a:pt x="1611" y="320"/>
                  <a:pt x="1611" y="321"/>
                  <a:pt x="1612" y="323"/>
                </a:cubicBezTo>
                <a:cubicBezTo>
                  <a:pt x="1613" y="324"/>
                  <a:pt x="1614" y="325"/>
                  <a:pt x="1615" y="327"/>
                </a:cubicBezTo>
                <a:cubicBezTo>
                  <a:pt x="1615" y="329"/>
                  <a:pt x="1615" y="331"/>
                  <a:pt x="1615" y="333"/>
                </a:cubicBezTo>
                <a:cubicBezTo>
                  <a:pt x="1615" y="336"/>
                  <a:pt x="1615" y="338"/>
                  <a:pt x="1614" y="340"/>
                </a:cubicBezTo>
                <a:cubicBezTo>
                  <a:pt x="1614" y="342"/>
                  <a:pt x="1613" y="343"/>
                  <a:pt x="1612" y="344"/>
                </a:cubicBezTo>
                <a:cubicBezTo>
                  <a:pt x="1610" y="345"/>
                  <a:pt x="1608" y="346"/>
                  <a:pt x="1607" y="347"/>
                </a:cubicBezTo>
                <a:cubicBezTo>
                  <a:pt x="1605" y="348"/>
                  <a:pt x="1602" y="348"/>
                  <a:pt x="1601" y="348"/>
                </a:cubicBezTo>
                <a:cubicBezTo>
                  <a:pt x="1599" y="349"/>
                  <a:pt x="1597" y="350"/>
                  <a:pt x="1595" y="351"/>
                </a:cubicBezTo>
                <a:cubicBezTo>
                  <a:pt x="1592" y="352"/>
                  <a:pt x="1589" y="352"/>
                  <a:pt x="1586" y="354"/>
                </a:cubicBezTo>
                <a:cubicBezTo>
                  <a:pt x="1585" y="354"/>
                  <a:pt x="1584" y="355"/>
                  <a:pt x="1583" y="356"/>
                </a:cubicBezTo>
                <a:cubicBezTo>
                  <a:pt x="1583" y="357"/>
                  <a:pt x="1584" y="358"/>
                  <a:pt x="1584" y="360"/>
                </a:cubicBezTo>
                <a:cubicBezTo>
                  <a:pt x="1583" y="360"/>
                  <a:pt x="1583" y="361"/>
                  <a:pt x="1582" y="361"/>
                </a:cubicBezTo>
                <a:cubicBezTo>
                  <a:pt x="1581" y="362"/>
                  <a:pt x="1580" y="363"/>
                  <a:pt x="1579" y="364"/>
                </a:cubicBezTo>
                <a:cubicBezTo>
                  <a:pt x="1578" y="366"/>
                  <a:pt x="1577" y="366"/>
                  <a:pt x="1576" y="367"/>
                </a:cubicBezTo>
                <a:cubicBezTo>
                  <a:pt x="1575" y="368"/>
                  <a:pt x="1573" y="370"/>
                  <a:pt x="1575" y="370"/>
                </a:cubicBezTo>
                <a:cubicBezTo>
                  <a:pt x="1577" y="370"/>
                  <a:pt x="1578" y="371"/>
                  <a:pt x="1579" y="372"/>
                </a:cubicBezTo>
                <a:cubicBezTo>
                  <a:pt x="1581" y="372"/>
                  <a:pt x="1582" y="373"/>
                  <a:pt x="1583" y="374"/>
                </a:cubicBezTo>
                <a:cubicBezTo>
                  <a:pt x="1584" y="375"/>
                  <a:pt x="1585" y="376"/>
                  <a:pt x="1586" y="377"/>
                </a:cubicBezTo>
                <a:cubicBezTo>
                  <a:pt x="1587" y="379"/>
                  <a:pt x="1587" y="381"/>
                  <a:pt x="1588" y="382"/>
                </a:cubicBezTo>
                <a:cubicBezTo>
                  <a:pt x="1588" y="383"/>
                  <a:pt x="1589" y="384"/>
                  <a:pt x="1590" y="384"/>
                </a:cubicBezTo>
                <a:cubicBezTo>
                  <a:pt x="1591" y="385"/>
                  <a:pt x="1592" y="385"/>
                  <a:pt x="1592" y="387"/>
                </a:cubicBezTo>
                <a:cubicBezTo>
                  <a:pt x="1592" y="388"/>
                  <a:pt x="1592" y="389"/>
                  <a:pt x="1592" y="390"/>
                </a:cubicBezTo>
                <a:cubicBezTo>
                  <a:pt x="1593" y="392"/>
                  <a:pt x="1596" y="393"/>
                  <a:pt x="1598" y="394"/>
                </a:cubicBezTo>
                <a:cubicBezTo>
                  <a:pt x="1599" y="395"/>
                  <a:pt x="1600" y="397"/>
                  <a:pt x="1600" y="398"/>
                </a:cubicBezTo>
                <a:cubicBezTo>
                  <a:pt x="1600" y="401"/>
                  <a:pt x="1597" y="404"/>
                  <a:pt x="1595" y="406"/>
                </a:cubicBezTo>
                <a:cubicBezTo>
                  <a:pt x="1594" y="407"/>
                  <a:pt x="1593" y="408"/>
                  <a:pt x="1592" y="409"/>
                </a:cubicBezTo>
                <a:cubicBezTo>
                  <a:pt x="1591" y="411"/>
                  <a:pt x="1589" y="412"/>
                  <a:pt x="1588" y="413"/>
                </a:cubicBezTo>
                <a:cubicBezTo>
                  <a:pt x="1588" y="413"/>
                  <a:pt x="1587" y="414"/>
                  <a:pt x="1587" y="414"/>
                </a:cubicBezTo>
                <a:cubicBezTo>
                  <a:pt x="1587" y="415"/>
                  <a:pt x="1587" y="415"/>
                  <a:pt x="1588" y="416"/>
                </a:cubicBezTo>
                <a:cubicBezTo>
                  <a:pt x="1589" y="417"/>
                  <a:pt x="1588" y="418"/>
                  <a:pt x="1588" y="420"/>
                </a:cubicBezTo>
                <a:cubicBezTo>
                  <a:pt x="1587" y="421"/>
                  <a:pt x="1586" y="422"/>
                  <a:pt x="1586" y="424"/>
                </a:cubicBezTo>
                <a:cubicBezTo>
                  <a:pt x="1586" y="425"/>
                  <a:pt x="1585" y="426"/>
                  <a:pt x="1584" y="428"/>
                </a:cubicBezTo>
                <a:cubicBezTo>
                  <a:pt x="1584" y="428"/>
                  <a:pt x="1584" y="429"/>
                  <a:pt x="1584" y="430"/>
                </a:cubicBezTo>
                <a:cubicBezTo>
                  <a:pt x="1584" y="431"/>
                  <a:pt x="1585" y="431"/>
                  <a:pt x="1585" y="432"/>
                </a:cubicBezTo>
                <a:cubicBezTo>
                  <a:pt x="1587" y="432"/>
                  <a:pt x="1587" y="434"/>
                  <a:pt x="1588" y="435"/>
                </a:cubicBezTo>
                <a:cubicBezTo>
                  <a:pt x="1589" y="437"/>
                  <a:pt x="1591" y="438"/>
                  <a:pt x="1591" y="440"/>
                </a:cubicBezTo>
                <a:cubicBezTo>
                  <a:pt x="1591" y="442"/>
                  <a:pt x="1590" y="444"/>
                  <a:pt x="1589" y="446"/>
                </a:cubicBezTo>
                <a:cubicBezTo>
                  <a:pt x="1589" y="447"/>
                  <a:pt x="1588" y="449"/>
                  <a:pt x="1589" y="450"/>
                </a:cubicBezTo>
                <a:cubicBezTo>
                  <a:pt x="1590" y="450"/>
                  <a:pt x="1591" y="451"/>
                  <a:pt x="1591" y="451"/>
                </a:cubicBezTo>
                <a:cubicBezTo>
                  <a:pt x="1592" y="451"/>
                  <a:pt x="1592" y="452"/>
                  <a:pt x="1592" y="453"/>
                </a:cubicBezTo>
                <a:cubicBezTo>
                  <a:pt x="1594" y="454"/>
                  <a:pt x="1595" y="452"/>
                  <a:pt x="1596" y="451"/>
                </a:cubicBezTo>
                <a:cubicBezTo>
                  <a:pt x="1597" y="450"/>
                  <a:pt x="1598" y="450"/>
                  <a:pt x="1600" y="450"/>
                </a:cubicBezTo>
                <a:cubicBezTo>
                  <a:pt x="1600" y="450"/>
                  <a:pt x="1601" y="450"/>
                  <a:pt x="1602" y="450"/>
                </a:cubicBezTo>
                <a:cubicBezTo>
                  <a:pt x="1603" y="450"/>
                  <a:pt x="1603" y="451"/>
                  <a:pt x="1604" y="451"/>
                </a:cubicBezTo>
                <a:cubicBezTo>
                  <a:pt x="1605" y="452"/>
                  <a:pt x="1607" y="452"/>
                  <a:pt x="1608" y="452"/>
                </a:cubicBezTo>
                <a:cubicBezTo>
                  <a:pt x="1611" y="452"/>
                  <a:pt x="1613" y="453"/>
                  <a:pt x="1615" y="451"/>
                </a:cubicBezTo>
                <a:cubicBezTo>
                  <a:pt x="1617" y="450"/>
                  <a:pt x="1617" y="449"/>
                  <a:pt x="1619" y="448"/>
                </a:cubicBezTo>
                <a:cubicBezTo>
                  <a:pt x="1620" y="448"/>
                  <a:pt x="1622" y="447"/>
                  <a:pt x="1623" y="447"/>
                </a:cubicBezTo>
                <a:cubicBezTo>
                  <a:pt x="1625" y="446"/>
                  <a:pt x="1627" y="446"/>
                  <a:pt x="1629" y="446"/>
                </a:cubicBezTo>
                <a:cubicBezTo>
                  <a:pt x="1630" y="446"/>
                  <a:pt x="1632" y="447"/>
                  <a:pt x="1634" y="447"/>
                </a:cubicBezTo>
                <a:cubicBezTo>
                  <a:pt x="1636" y="447"/>
                  <a:pt x="1637" y="448"/>
                  <a:pt x="1638" y="449"/>
                </a:cubicBezTo>
                <a:cubicBezTo>
                  <a:pt x="1640" y="450"/>
                  <a:pt x="1641" y="450"/>
                  <a:pt x="1642" y="450"/>
                </a:cubicBezTo>
                <a:cubicBezTo>
                  <a:pt x="1644" y="450"/>
                  <a:pt x="1645" y="450"/>
                  <a:pt x="1647" y="451"/>
                </a:cubicBezTo>
                <a:cubicBezTo>
                  <a:pt x="1648" y="451"/>
                  <a:pt x="1649" y="453"/>
                  <a:pt x="1650" y="454"/>
                </a:cubicBezTo>
                <a:cubicBezTo>
                  <a:pt x="1651" y="455"/>
                  <a:pt x="1652" y="455"/>
                  <a:pt x="1654" y="455"/>
                </a:cubicBezTo>
                <a:cubicBezTo>
                  <a:pt x="1655" y="455"/>
                  <a:pt x="1657" y="455"/>
                  <a:pt x="1658" y="456"/>
                </a:cubicBezTo>
                <a:cubicBezTo>
                  <a:pt x="1659" y="457"/>
                  <a:pt x="1660" y="458"/>
                  <a:pt x="1661" y="458"/>
                </a:cubicBezTo>
                <a:cubicBezTo>
                  <a:pt x="1663" y="458"/>
                  <a:pt x="1664" y="458"/>
                  <a:pt x="1665" y="459"/>
                </a:cubicBezTo>
                <a:cubicBezTo>
                  <a:pt x="1666" y="461"/>
                  <a:pt x="1666" y="462"/>
                  <a:pt x="1666" y="464"/>
                </a:cubicBezTo>
                <a:cubicBezTo>
                  <a:pt x="1665" y="466"/>
                  <a:pt x="1666" y="467"/>
                  <a:pt x="1667" y="469"/>
                </a:cubicBezTo>
                <a:cubicBezTo>
                  <a:pt x="1667" y="470"/>
                  <a:pt x="1668" y="471"/>
                  <a:pt x="1668" y="472"/>
                </a:cubicBezTo>
                <a:cubicBezTo>
                  <a:pt x="1669" y="472"/>
                  <a:pt x="1670" y="473"/>
                  <a:pt x="1671" y="474"/>
                </a:cubicBezTo>
                <a:cubicBezTo>
                  <a:pt x="1671" y="475"/>
                  <a:pt x="1671" y="475"/>
                  <a:pt x="1671" y="476"/>
                </a:cubicBezTo>
                <a:cubicBezTo>
                  <a:pt x="1672" y="477"/>
                  <a:pt x="1672" y="477"/>
                  <a:pt x="1673" y="477"/>
                </a:cubicBezTo>
                <a:cubicBezTo>
                  <a:pt x="1674" y="478"/>
                  <a:pt x="1676" y="479"/>
                  <a:pt x="1674" y="480"/>
                </a:cubicBezTo>
                <a:cubicBezTo>
                  <a:pt x="1674" y="481"/>
                  <a:pt x="1671" y="481"/>
                  <a:pt x="1670" y="481"/>
                </a:cubicBezTo>
                <a:cubicBezTo>
                  <a:pt x="1669" y="481"/>
                  <a:pt x="1667" y="481"/>
                  <a:pt x="1666" y="482"/>
                </a:cubicBezTo>
                <a:cubicBezTo>
                  <a:pt x="1665" y="483"/>
                  <a:pt x="1664" y="484"/>
                  <a:pt x="1663" y="485"/>
                </a:cubicBezTo>
                <a:cubicBezTo>
                  <a:pt x="1662" y="486"/>
                  <a:pt x="1662" y="488"/>
                  <a:pt x="1662" y="489"/>
                </a:cubicBezTo>
                <a:cubicBezTo>
                  <a:pt x="1662" y="490"/>
                  <a:pt x="1662" y="490"/>
                  <a:pt x="1663" y="491"/>
                </a:cubicBezTo>
                <a:cubicBezTo>
                  <a:pt x="1664" y="491"/>
                  <a:pt x="1664" y="491"/>
                  <a:pt x="1664" y="492"/>
                </a:cubicBezTo>
                <a:cubicBezTo>
                  <a:pt x="1664" y="493"/>
                  <a:pt x="1663" y="493"/>
                  <a:pt x="1663" y="494"/>
                </a:cubicBezTo>
                <a:cubicBezTo>
                  <a:pt x="1662" y="494"/>
                  <a:pt x="1662" y="495"/>
                  <a:pt x="1662" y="495"/>
                </a:cubicBezTo>
                <a:cubicBezTo>
                  <a:pt x="1662" y="496"/>
                  <a:pt x="1661" y="497"/>
                  <a:pt x="1662" y="497"/>
                </a:cubicBezTo>
                <a:cubicBezTo>
                  <a:pt x="1662" y="498"/>
                  <a:pt x="1663" y="498"/>
                  <a:pt x="1663" y="498"/>
                </a:cubicBezTo>
                <a:cubicBezTo>
                  <a:pt x="1665" y="498"/>
                  <a:pt x="1666" y="500"/>
                  <a:pt x="1667" y="499"/>
                </a:cubicBezTo>
                <a:cubicBezTo>
                  <a:pt x="1668" y="498"/>
                  <a:pt x="1668" y="497"/>
                  <a:pt x="1669" y="498"/>
                </a:cubicBezTo>
                <a:cubicBezTo>
                  <a:pt x="1670" y="498"/>
                  <a:pt x="1670" y="498"/>
                  <a:pt x="1670" y="499"/>
                </a:cubicBezTo>
                <a:cubicBezTo>
                  <a:pt x="1671" y="500"/>
                  <a:pt x="1672" y="500"/>
                  <a:pt x="1673" y="500"/>
                </a:cubicBezTo>
                <a:cubicBezTo>
                  <a:pt x="1675" y="500"/>
                  <a:pt x="1676" y="501"/>
                  <a:pt x="1677" y="501"/>
                </a:cubicBezTo>
                <a:cubicBezTo>
                  <a:pt x="1678" y="501"/>
                  <a:pt x="1678" y="500"/>
                  <a:pt x="1679" y="500"/>
                </a:cubicBezTo>
                <a:cubicBezTo>
                  <a:pt x="1680" y="500"/>
                  <a:pt x="1680" y="501"/>
                  <a:pt x="1681" y="501"/>
                </a:cubicBezTo>
                <a:cubicBezTo>
                  <a:pt x="1682" y="501"/>
                  <a:pt x="1682" y="500"/>
                  <a:pt x="1683" y="500"/>
                </a:cubicBezTo>
                <a:cubicBezTo>
                  <a:pt x="1684" y="500"/>
                  <a:pt x="1684" y="501"/>
                  <a:pt x="1683" y="502"/>
                </a:cubicBezTo>
                <a:cubicBezTo>
                  <a:pt x="1683" y="502"/>
                  <a:pt x="1683" y="502"/>
                  <a:pt x="1682" y="502"/>
                </a:cubicBezTo>
                <a:cubicBezTo>
                  <a:pt x="1682" y="503"/>
                  <a:pt x="1684" y="503"/>
                  <a:pt x="1684" y="503"/>
                </a:cubicBezTo>
                <a:cubicBezTo>
                  <a:pt x="1685" y="503"/>
                  <a:pt x="1686" y="502"/>
                  <a:pt x="1687" y="502"/>
                </a:cubicBezTo>
                <a:cubicBezTo>
                  <a:pt x="1689" y="501"/>
                  <a:pt x="1690" y="503"/>
                  <a:pt x="1691" y="503"/>
                </a:cubicBezTo>
                <a:cubicBezTo>
                  <a:pt x="1691" y="504"/>
                  <a:pt x="1689" y="503"/>
                  <a:pt x="1688" y="503"/>
                </a:cubicBezTo>
                <a:cubicBezTo>
                  <a:pt x="1687" y="503"/>
                  <a:pt x="1686" y="503"/>
                  <a:pt x="1685" y="503"/>
                </a:cubicBezTo>
                <a:cubicBezTo>
                  <a:pt x="1684" y="504"/>
                  <a:pt x="1683" y="504"/>
                  <a:pt x="1682" y="504"/>
                </a:cubicBezTo>
                <a:cubicBezTo>
                  <a:pt x="1681" y="504"/>
                  <a:pt x="1681" y="503"/>
                  <a:pt x="1680" y="504"/>
                </a:cubicBezTo>
                <a:cubicBezTo>
                  <a:pt x="1679" y="504"/>
                  <a:pt x="1678" y="504"/>
                  <a:pt x="1677" y="504"/>
                </a:cubicBezTo>
                <a:cubicBezTo>
                  <a:pt x="1677" y="504"/>
                  <a:pt x="1676" y="504"/>
                  <a:pt x="1675" y="503"/>
                </a:cubicBezTo>
                <a:cubicBezTo>
                  <a:pt x="1673" y="503"/>
                  <a:pt x="1673" y="504"/>
                  <a:pt x="1671" y="504"/>
                </a:cubicBezTo>
                <a:cubicBezTo>
                  <a:pt x="1670" y="505"/>
                  <a:pt x="1668" y="505"/>
                  <a:pt x="1667" y="504"/>
                </a:cubicBezTo>
                <a:cubicBezTo>
                  <a:pt x="1666" y="504"/>
                  <a:pt x="1665" y="503"/>
                  <a:pt x="1664" y="502"/>
                </a:cubicBezTo>
                <a:cubicBezTo>
                  <a:pt x="1663" y="501"/>
                  <a:pt x="1662" y="501"/>
                  <a:pt x="1661" y="500"/>
                </a:cubicBezTo>
                <a:cubicBezTo>
                  <a:pt x="1660" y="499"/>
                  <a:pt x="1660" y="498"/>
                  <a:pt x="1659" y="498"/>
                </a:cubicBezTo>
                <a:cubicBezTo>
                  <a:pt x="1658" y="497"/>
                  <a:pt x="1657" y="497"/>
                  <a:pt x="1656" y="496"/>
                </a:cubicBezTo>
                <a:cubicBezTo>
                  <a:pt x="1656" y="496"/>
                  <a:pt x="1655" y="496"/>
                  <a:pt x="1655" y="496"/>
                </a:cubicBezTo>
                <a:cubicBezTo>
                  <a:pt x="1655" y="495"/>
                  <a:pt x="1654" y="494"/>
                  <a:pt x="1655" y="494"/>
                </a:cubicBezTo>
                <a:cubicBezTo>
                  <a:pt x="1656" y="495"/>
                  <a:pt x="1657" y="496"/>
                  <a:pt x="1658" y="494"/>
                </a:cubicBezTo>
                <a:cubicBezTo>
                  <a:pt x="1658" y="494"/>
                  <a:pt x="1658" y="493"/>
                  <a:pt x="1658" y="493"/>
                </a:cubicBezTo>
                <a:cubicBezTo>
                  <a:pt x="1658" y="493"/>
                  <a:pt x="1658" y="493"/>
                  <a:pt x="1658" y="492"/>
                </a:cubicBezTo>
                <a:cubicBezTo>
                  <a:pt x="1659" y="492"/>
                  <a:pt x="1659" y="491"/>
                  <a:pt x="1658" y="490"/>
                </a:cubicBezTo>
                <a:cubicBezTo>
                  <a:pt x="1658" y="489"/>
                  <a:pt x="1657" y="487"/>
                  <a:pt x="1657" y="486"/>
                </a:cubicBezTo>
                <a:cubicBezTo>
                  <a:pt x="1658" y="484"/>
                  <a:pt x="1659" y="484"/>
                  <a:pt x="1659" y="482"/>
                </a:cubicBezTo>
                <a:cubicBezTo>
                  <a:pt x="1659" y="480"/>
                  <a:pt x="1657" y="480"/>
                  <a:pt x="1656" y="479"/>
                </a:cubicBezTo>
                <a:cubicBezTo>
                  <a:pt x="1656" y="478"/>
                  <a:pt x="1657" y="476"/>
                  <a:pt x="1657" y="475"/>
                </a:cubicBezTo>
                <a:cubicBezTo>
                  <a:pt x="1658" y="473"/>
                  <a:pt x="1659" y="471"/>
                  <a:pt x="1657" y="469"/>
                </a:cubicBezTo>
                <a:cubicBezTo>
                  <a:pt x="1656" y="469"/>
                  <a:pt x="1656" y="469"/>
                  <a:pt x="1655" y="469"/>
                </a:cubicBezTo>
                <a:cubicBezTo>
                  <a:pt x="1655" y="469"/>
                  <a:pt x="1655" y="469"/>
                  <a:pt x="1654" y="468"/>
                </a:cubicBezTo>
                <a:cubicBezTo>
                  <a:pt x="1653" y="468"/>
                  <a:pt x="1652" y="466"/>
                  <a:pt x="1651" y="465"/>
                </a:cubicBezTo>
                <a:cubicBezTo>
                  <a:pt x="1650" y="465"/>
                  <a:pt x="1650" y="464"/>
                  <a:pt x="1649" y="464"/>
                </a:cubicBezTo>
                <a:cubicBezTo>
                  <a:pt x="1649" y="462"/>
                  <a:pt x="1648" y="461"/>
                  <a:pt x="1647" y="460"/>
                </a:cubicBezTo>
                <a:cubicBezTo>
                  <a:pt x="1647" y="459"/>
                  <a:pt x="1646" y="457"/>
                  <a:pt x="1645" y="456"/>
                </a:cubicBezTo>
                <a:cubicBezTo>
                  <a:pt x="1644" y="455"/>
                  <a:pt x="1642" y="455"/>
                  <a:pt x="1641" y="455"/>
                </a:cubicBezTo>
                <a:cubicBezTo>
                  <a:pt x="1638" y="455"/>
                  <a:pt x="1635" y="455"/>
                  <a:pt x="1632" y="456"/>
                </a:cubicBezTo>
                <a:cubicBezTo>
                  <a:pt x="1629" y="457"/>
                  <a:pt x="1625" y="458"/>
                  <a:pt x="1622" y="459"/>
                </a:cubicBezTo>
                <a:cubicBezTo>
                  <a:pt x="1618" y="460"/>
                  <a:pt x="1615" y="462"/>
                  <a:pt x="1611" y="463"/>
                </a:cubicBezTo>
                <a:cubicBezTo>
                  <a:pt x="1610" y="463"/>
                  <a:pt x="1609" y="463"/>
                  <a:pt x="1608" y="463"/>
                </a:cubicBezTo>
                <a:cubicBezTo>
                  <a:pt x="1607" y="463"/>
                  <a:pt x="1607" y="464"/>
                  <a:pt x="1606" y="464"/>
                </a:cubicBezTo>
                <a:cubicBezTo>
                  <a:pt x="1606" y="464"/>
                  <a:pt x="1605" y="464"/>
                  <a:pt x="1605" y="464"/>
                </a:cubicBezTo>
                <a:cubicBezTo>
                  <a:pt x="1604" y="464"/>
                  <a:pt x="1603" y="464"/>
                  <a:pt x="1603" y="465"/>
                </a:cubicBezTo>
                <a:cubicBezTo>
                  <a:pt x="1602" y="466"/>
                  <a:pt x="1602" y="466"/>
                  <a:pt x="1602" y="467"/>
                </a:cubicBezTo>
                <a:cubicBezTo>
                  <a:pt x="1602" y="467"/>
                  <a:pt x="1602" y="468"/>
                  <a:pt x="1602" y="468"/>
                </a:cubicBezTo>
                <a:cubicBezTo>
                  <a:pt x="1601" y="469"/>
                  <a:pt x="1603" y="470"/>
                  <a:pt x="1602" y="471"/>
                </a:cubicBezTo>
                <a:cubicBezTo>
                  <a:pt x="1602" y="472"/>
                  <a:pt x="1601" y="473"/>
                  <a:pt x="1601" y="474"/>
                </a:cubicBezTo>
                <a:cubicBezTo>
                  <a:pt x="1600" y="475"/>
                  <a:pt x="1600" y="475"/>
                  <a:pt x="1600" y="476"/>
                </a:cubicBezTo>
                <a:cubicBezTo>
                  <a:pt x="1600" y="477"/>
                  <a:pt x="1600" y="477"/>
                  <a:pt x="1601" y="477"/>
                </a:cubicBezTo>
                <a:cubicBezTo>
                  <a:pt x="1602" y="478"/>
                  <a:pt x="1603" y="479"/>
                  <a:pt x="1604" y="480"/>
                </a:cubicBezTo>
                <a:cubicBezTo>
                  <a:pt x="1605" y="481"/>
                  <a:pt x="1606" y="481"/>
                  <a:pt x="1607" y="483"/>
                </a:cubicBezTo>
                <a:cubicBezTo>
                  <a:pt x="1608" y="484"/>
                  <a:pt x="1607" y="486"/>
                  <a:pt x="1609" y="488"/>
                </a:cubicBezTo>
                <a:cubicBezTo>
                  <a:pt x="1609" y="489"/>
                  <a:pt x="1610" y="489"/>
                  <a:pt x="1610" y="490"/>
                </a:cubicBezTo>
                <a:cubicBezTo>
                  <a:pt x="1610" y="490"/>
                  <a:pt x="1610" y="491"/>
                  <a:pt x="1610" y="491"/>
                </a:cubicBezTo>
                <a:cubicBezTo>
                  <a:pt x="1610" y="492"/>
                  <a:pt x="1609" y="493"/>
                  <a:pt x="1608" y="494"/>
                </a:cubicBezTo>
                <a:cubicBezTo>
                  <a:pt x="1608" y="495"/>
                  <a:pt x="1608" y="496"/>
                  <a:pt x="1608" y="497"/>
                </a:cubicBezTo>
                <a:cubicBezTo>
                  <a:pt x="1608" y="499"/>
                  <a:pt x="1607" y="500"/>
                  <a:pt x="1606" y="501"/>
                </a:cubicBezTo>
                <a:cubicBezTo>
                  <a:pt x="1604" y="503"/>
                  <a:pt x="1602" y="504"/>
                  <a:pt x="1600" y="505"/>
                </a:cubicBezTo>
                <a:cubicBezTo>
                  <a:pt x="1599" y="506"/>
                  <a:pt x="1597" y="507"/>
                  <a:pt x="1596" y="508"/>
                </a:cubicBezTo>
                <a:cubicBezTo>
                  <a:pt x="1594" y="509"/>
                  <a:pt x="1594" y="510"/>
                  <a:pt x="1593" y="512"/>
                </a:cubicBezTo>
                <a:cubicBezTo>
                  <a:pt x="1593" y="512"/>
                  <a:pt x="1592" y="512"/>
                  <a:pt x="1592" y="513"/>
                </a:cubicBezTo>
                <a:cubicBezTo>
                  <a:pt x="1592" y="514"/>
                  <a:pt x="1592" y="514"/>
                  <a:pt x="1592" y="515"/>
                </a:cubicBezTo>
                <a:cubicBezTo>
                  <a:pt x="1593" y="518"/>
                  <a:pt x="1591" y="521"/>
                  <a:pt x="1589" y="524"/>
                </a:cubicBezTo>
                <a:cubicBezTo>
                  <a:pt x="1589" y="525"/>
                  <a:pt x="1588" y="525"/>
                  <a:pt x="1587" y="525"/>
                </a:cubicBezTo>
                <a:cubicBezTo>
                  <a:pt x="1587" y="526"/>
                  <a:pt x="1586" y="526"/>
                  <a:pt x="1585" y="526"/>
                </a:cubicBezTo>
                <a:cubicBezTo>
                  <a:pt x="1584" y="527"/>
                  <a:pt x="1584" y="528"/>
                  <a:pt x="1583" y="528"/>
                </a:cubicBezTo>
                <a:cubicBezTo>
                  <a:pt x="1582" y="529"/>
                  <a:pt x="1580" y="529"/>
                  <a:pt x="1578" y="530"/>
                </a:cubicBezTo>
                <a:cubicBezTo>
                  <a:pt x="1577" y="530"/>
                  <a:pt x="1575" y="531"/>
                  <a:pt x="1574" y="533"/>
                </a:cubicBezTo>
                <a:cubicBezTo>
                  <a:pt x="1572" y="534"/>
                  <a:pt x="1571" y="535"/>
                  <a:pt x="1570" y="535"/>
                </a:cubicBezTo>
                <a:cubicBezTo>
                  <a:pt x="1568" y="535"/>
                  <a:pt x="1566" y="535"/>
                  <a:pt x="1565" y="535"/>
                </a:cubicBezTo>
                <a:cubicBezTo>
                  <a:pt x="1564" y="536"/>
                  <a:pt x="1563" y="537"/>
                  <a:pt x="1561" y="538"/>
                </a:cubicBezTo>
                <a:cubicBezTo>
                  <a:pt x="1561" y="538"/>
                  <a:pt x="1559" y="539"/>
                  <a:pt x="1560" y="540"/>
                </a:cubicBezTo>
                <a:cubicBezTo>
                  <a:pt x="1560" y="540"/>
                  <a:pt x="1561" y="540"/>
                  <a:pt x="1561" y="540"/>
                </a:cubicBezTo>
                <a:cubicBezTo>
                  <a:pt x="1562" y="541"/>
                  <a:pt x="1562" y="543"/>
                  <a:pt x="1561" y="544"/>
                </a:cubicBezTo>
                <a:cubicBezTo>
                  <a:pt x="1560" y="545"/>
                  <a:pt x="1559" y="546"/>
                  <a:pt x="1557" y="547"/>
                </a:cubicBezTo>
                <a:cubicBezTo>
                  <a:pt x="1557" y="547"/>
                  <a:pt x="1556" y="548"/>
                  <a:pt x="1555" y="548"/>
                </a:cubicBezTo>
                <a:cubicBezTo>
                  <a:pt x="1555" y="548"/>
                  <a:pt x="1554" y="548"/>
                  <a:pt x="1553" y="548"/>
                </a:cubicBezTo>
                <a:cubicBezTo>
                  <a:pt x="1552" y="547"/>
                  <a:pt x="1551" y="548"/>
                  <a:pt x="1550" y="547"/>
                </a:cubicBezTo>
                <a:cubicBezTo>
                  <a:pt x="1548" y="547"/>
                  <a:pt x="1548" y="545"/>
                  <a:pt x="1546" y="544"/>
                </a:cubicBezTo>
                <a:cubicBezTo>
                  <a:pt x="1546" y="544"/>
                  <a:pt x="1545" y="544"/>
                  <a:pt x="1544" y="544"/>
                </a:cubicBezTo>
                <a:cubicBezTo>
                  <a:pt x="1544" y="544"/>
                  <a:pt x="1543" y="544"/>
                  <a:pt x="1542" y="544"/>
                </a:cubicBezTo>
                <a:cubicBezTo>
                  <a:pt x="1540" y="543"/>
                  <a:pt x="1538" y="543"/>
                  <a:pt x="1536" y="543"/>
                </a:cubicBezTo>
                <a:cubicBezTo>
                  <a:pt x="1534" y="543"/>
                  <a:pt x="1532" y="543"/>
                  <a:pt x="1531" y="544"/>
                </a:cubicBezTo>
                <a:cubicBezTo>
                  <a:pt x="1528" y="544"/>
                  <a:pt x="1524" y="545"/>
                  <a:pt x="1522" y="545"/>
                </a:cubicBezTo>
                <a:cubicBezTo>
                  <a:pt x="1520" y="544"/>
                  <a:pt x="1519" y="544"/>
                  <a:pt x="1517" y="543"/>
                </a:cubicBezTo>
                <a:cubicBezTo>
                  <a:pt x="1516" y="543"/>
                  <a:pt x="1514" y="543"/>
                  <a:pt x="1513" y="542"/>
                </a:cubicBezTo>
                <a:cubicBezTo>
                  <a:pt x="1511" y="540"/>
                  <a:pt x="1510" y="539"/>
                  <a:pt x="1507" y="539"/>
                </a:cubicBezTo>
                <a:cubicBezTo>
                  <a:pt x="1506" y="539"/>
                  <a:pt x="1504" y="539"/>
                  <a:pt x="1503" y="539"/>
                </a:cubicBezTo>
                <a:cubicBezTo>
                  <a:pt x="1501" y="538"/>
                  <a:pt x="1501" y="537"/>
                  <a:pt x="1499" y="537"/>
                </a:cubicBezTo>
                <a:cubicBezTo>
                  <a:pt x="1498" y="536"/>
                  <a:pt x="1497" y="535"/>
                  <a:pt x="1497" y="534"/>
                </a:cubicBezTo>
                <a:cubicBezTo>
                  <a:pt x="1496" y="533"/>
                  <a:pt x="1496" y="532"/>
                  <a:pt x="1496" y="531"/>
                </a:cubicBezTo>
                <a:cubicBezTo>
                  <a:pt x="1496" y="530"/>
                  <a:pt x="1495" y="530"/>
                  <a:pt x="1495" y="529"/>
                </a:cubicBezTo>
                <a:cubicBezTo>
                  <a:pt x="1498" y="530"/>
                  <a:pt x="1501" y="529"/>
                  <a:pt x="1504" y="529"/>
                </a:cubicBezTo>
                <a:cubicBezTo>
                  <a:pt x="1507" y="528"/>
                  <a:pt x="1511" y="527"/>
                  <a:pt x="1513" y="528"/>
                </a:cubicBezTo>
                <a:cubicBezTo>
                  <a:pt x="1515" y="529"/>
                  <a:pt x="1516" y="529"/>
                  <a:pt x="1518" y="531"/>
                </a:cubicBezTo>
                <a:cubicBezTo>
                  <a:pt x="1519" y="532"/>
                  <a:pt x="1519" y="533"/>
                  <a:pt x="1521" y="533"/>
                </a:cubicBezTo>
                <a:cubicBezTo>
                  <a:pt x="1524" y="534"/>
                  <a:pt x="1527" y="531"/>
                  <a:pt x="1530" y="530"/>
                </a:cubicBezTo>
                <a:cubicBezTo>
                  <a:pt x="1532" y="530"/>
                  <a:pt x="1533" y="529"/>
                  <a:pt x="1535" y="529"/>
                </a:cubicBezTo>
                <a:cubicBezTo>
                  <a:pt x="1537" y="529"/>
                  <a:pt x="1539" y="529"/>
                  <a:pt x="1541" y="528"/>
                </a:cubicBezTo>
                <a:cubicBezTo>
                  <a:pt x="1543" y="527"/>
                  <a:pt x="1546" y="527"/>
                  <a:pt x="1548" y="526"/>
                </a:cubicBezTo>
                <a:cubicBezTo>
                  <a:pt x="1550" y="526"/>
                  <a:pt x="1551" y="525"/>
                  <a:pt x="1552" y="523"/>
                </a:cubicBezTo>
                <a:cubicBezTo>
                  <a:pt x="1553" y="522"/>
                  <a:pt x="1554" y="521"/>
                  <a:pt x="1555" y="520"/>
                </a:cubicBezTo>
                <a:cubicBezTo>
                  <a:pt x="1556" y="520"/>
                  <a:pt x="1556" y="519"/>
                  <a:pt x="1557" y="519"/>
                </a:cubicBezTo>
                <a:cubicBezTo>
                  <a:pt x="1557" y="518"/>
                  <a:pt x="1558" y="518"/>
                  <a:pt x="1559" y="518"/>
                </a:cubicBezTo>
                <a:cubicBezTo>
                  <a:pt x="1560" y="517"/>
                  <a:pt x="1559" y="515"/>
                  <a:pt x="1560" y="513"/>
                </a:cubicBezTo>
                <a:cubicBezTo>
                  <a:pt x="1561" y="512"/>
                  <a:pt x="1563" y="512"/>
                  <a:pt x="1563" y="510"/>
                </a:cubicBezTo>
                <a:cubicBezTo>
                  <a:pt x="1564" y="509"/>
                  <a:pt x="1564" y="509"/>
                  <a:pt x="1564" y="508"/>
                </a:cubicBezTo>
                <a:cubicBezTo>
                  <a:pt x="1565" y="507"/>
                  <a:pt x="1565" y="507"/>
                  <a:pt x="1566" y="506"/>
                </a:cubicBezTo>
                <a:cubicBezTo>
                  <a:pt x="1569" y="504"/>
                  <a:pt x="1571" y="502"/>
                  <a:pt x="1574" y="501"/>
                </a:cubicBezTo>
                <a:cubicBezTo>
                  <a:pt x="1576" y="500"/>
                  <a:pt x="1577" y="499"/>
                  <a:pt x="1577" y="497"/>
                </a:cubicBezTo>
                <a:cubicBezTo>
                  <a:pt x="1576" y="497"/>
                  <a:pt x="1576" y="496"/>
                  <a:pt x="1577" y="495"/>
                </a:cubicBezTo>
                <a:cubicBezTo>
                  <a:pt x="1577" y="495"/>
                  <a:pt x="1578" y="495"/>
                  <a:pt x="1578" y="494"/>
                </a:cubicBezTo>
                <a:cubicBezTo>
                  <a:pt x="1579" y="492"/>
                  <a:pt x="1578" y="488"/>
                  <a:pt x="1576" y="487"/>
                </a:cubicBezTo>
                <a:cubicBezTo>
                  <a:pt x="1575" y="485"/>
                  <a:pt x="1576" y="485"/>
                  <a:pt x="1577" y="484"/>
                </a:cubicBezTo>
                <a:cubicBezTo>
                  <a:pt x="1579" y="483"/>
                  <a:pt x="1580" y="482"/>
                  <a:pt x="1581" y="480"/>
                </a:cubicBezTo>
                <a:cubicBezTo>
                  <a:pt x="1582" y="479"/>
                  <a:pt x="1582" y="477"/>
                  <a:pt x="1584" y="476"/>
                </a:cubicBezTo>
                <a:cubicBezTo>
                  <a:pt x="1585" y="475"/>
                  <a:pt x="1587" y="475"/>
                  <a:pt x="1587" y="473"/>
                </a:cubicBezTo>
                <a:cubicBezTo>
                  <a:pt x="1587" y="472"/>
                  <a:pt x="1587" y="472"/>
                  <a:pt x="1586" y="471"/>
                </a:cubicBezTo>
                <a:cubicBezTo>
                  <a:pt x="1585" y="470"/>
                  <a:pt x="1584" y="469"/>
                  <a:pt x="1583" y="468"/>
                </a:cubicBezTo>
                <a:cubicBezTo>
                  <a:pt x="1581" y="467"/>
                  <a:pt x="1580" y="467"/>
                  <a:pt x="1579" y="465"/>
                </a:cubicBezTo>
                <a:cubicBezTo>
                  <a:pt x="1578" y="465"/>
                  <a:pt x="1576" y="464"/>
                  <a:pt x="1575" y="463"/>
                </a:cubicBezTo>
                <a:cubicBezTo>
                  <a:pt x="1574" y="463"/>
                  <a:pt x="1572" y="463"/>
                  <a:pt x="1571" y="462"/>
                </a:cubicBezTo>
                <a:cubicBezTo>
                  <a:pt x="1570" y="461"/>
                  <a:pt x="1569" y="460"/>
                  <a:pt x="1568" y="459"/>
                </a:cubicBezTo>
                <a:cubicBezTo>
                  <a:pt x="1567" y="458"/>
                  <a:pt x="1566" y="458"/>
                  <a:pt x="1565" y="457"/>
                </a:cubicBezTo>
                <a:cubicBezTo>
                  <a:pt x="1565" y="455"/>
                  <a:pt x="1565" y="454"/>
                  <a:pt x="1565" y="452"/>
                </a:cubicBezTo>
                <a:cubicBezTo>
                  <a:pt x="1565" y="451"/>
                  <a:pt x="1565" y="450"/>
                  <a:pt x="1565" y="449"/>
                </a:cubicBezTo>
                <a:cubicBezTo>
                  <a:pt x="1566" y="448"/>
                  <a:pt x="1567" y="447"/>
                  <a:pt x="1567" y="446"/>
                </a:cubicBezTo>
                <a:cubicBezTo>
                  <a:pt x="1567" y="445"/>
                  <a:pt x="1567" y="444"/>
                  <a:pt x="1566" y="443"/>
                </a:cubicBezTo>
                <a:cubicBezTo>
                  <a:pt x="1566" y="442"/>
                  <a:pt x="1566" y="441"/>
                  <a:pt x="1566" y="440"/>
                </a:cubicBezTo>
                <a:cubicBezTo>
                  <a:pt x="1567" y="438"/>
                  <a:pt x="1566" y="437"/>
                  <a:pt x="1566" y="436"/>
                </a:cubicBezTo>
                <a:cubicBezTo>
                  <a:pt x="1565" y="435"/>
                  <a:pt x="1565" y="433"/>
                  <a:pt x="1566" y="432"/>
                </a:cubicBezTo>
                <a:cubicBezTo>
                  <a:pt x="1567" y="431"/>
                  <a:pt x="1567" y="429"/>
                  <a:pt x="1567" y="428"/>
                </a:cubicBezTo>
                <a:cubicBezTo>
                  <a:pt x="1567" y="427"/>
                  <a:pt x="1568" y="427"/>
                  <a:pt x="1568" y="426"/>
                </a:cubicBezTo>
                <a:cubicBezTo>
                  <a:pt x="1568" y="425"/>
                  <a:pt x="1567" y="424"/>
                  <a:pt x="1567" y="424"/>
                </a:cubicBezTo>
                <a:cubicBezTo>
                  <a:pt x="1566" y="422"/>
                  <a:pt x="1564" y="421"/>
                  <a:pt x="1565" y="419"/>
                </a:cubicBezTo>
                <a:cubicBezTo>
                  <a:pt x="1565" y="418"/>
                  <a:pt x="1566" y="417"/>
                  <a:pt x="1566" y="415"/>
                </a:cubicBezTo>
                <a:cubicBezTo>
                  <a:pt x="1567" y="414"/>
                  <a:pt x="1566" y="413"/>
                  <a:pt x="1565" y="411"/>
                </a:cubicBezTo>
                <a:cubicBezTo>
                  <a:pt x="1563" y="410"/>
                  <a:pt x="1563" y="409"/>
                  <a:pt x="1564" y="408"/>
                </a:cubicBezTo>
                <a:cubicBezTo>
                  <a:pt x="1566" y="406"/>
                  <a:pt x="1571" y="406"/>
                  <a:pt x="1570" y="402"/>
                </a:cubicBezTo>
                <a:cubicBezTo>
                  <a:pt x="1570" y="401"/>
                  <a:pt x="1569" y="401"/>
                  <a:pt x="1569" y="400"/>
                </a:cubicBezTo>
                <a:cubicBezTo>
                  <a:pt x="1568" y="400"/>
                  <a:pt x="1568" y="398"/>
                  <a:pt x="1569" y="398"/>
                </a:cubicBezTo>
                <a:cubicBezTo>
                  <a:pt x="1569" y="397"/>
                  <a:pt x="1569" y="397"/>
                  <a:pt x="1569" y="396"/>
                </a:cubicBezTo>
                <a:cubicBezTo>
                  <a:pt x="1569" y="395"/>
                  <a:pt x="1569" y="395"/>
                  <a:pt x="1569" y="394"/>
                </a:cubicBezTo>
                <a:cubicBezTo>
                  <a:pt x="1569" y="394"/>
                  <a:pt x="1570" y="393"/>
                  <a:pt x="1570" y="393"/>
                </a:cubicBezTo>
                <a:cubicBezTo>
                  <a:pt x="1570" y="392"/>
                  <a:pt x="1571" y="392"/>
                  <a:pt x="1571" y="391"/>
                </a:cubicBezTo>
                <a:cubicBezTo>
                  <a:pt x="1571" y="389"/>
                  <a:pt x="1570" y="388"/>
                  <a:pt x="1569" y="387"/>
                </a:cubicBezTo>
                <a:cubicBezTo>
                  <a:pt x="1568" y="386"/>
                  <a:pt x="1566" y="385"/>
                  <a:pt x="1566" y="384"/>
                </a:cubicBezTo>
                <a:cubicBezTo>
                  <a:pt x="1566" y="383"/>
                  <a:pt x="1567" y="381"/>
                  <a:pt x="1567" y="380"/>
                </a:cubicBezTo>
                <a:cubicBezTo>
                  <a:pt x="1567" y="380"/>
                  <a:pt x="1566" y="379"/>
                  <a:pt x="1566" y="379"/>
                </a:cubicBezTo>
                <a:cubicBezTo>
                  <a:pt x="1565" y="377"/>
                  <a:pt x="1563" y="378"/>
                  <a:pt x="1561" y="377"/>
                </a:cubicBezTo>
                <a:cubicBezTo>
                  <a:pt x="1560" y="377"/>
                  <a:pt x="1559" y="375"/>
                  <a:pt x="1558" y="374"/>
                </a:cubicBezTo>
                <a:cubicBezTo>
                  <a:pt x="1556" y="374"/>
                  <a:pt x="1555" y="373"/>
                  <a:pt x="1554" y="372"/>
                </a:cubicBezTo>
                <a:cubicBezTo>
                  <a:pt x="1553" y="371"/>
                  <a:pt x="1553" y="369"/>
                  <a:pt x="1552" y="368"/>
                </a:cubicBezTo>
                <a:cubicBezTo>
                  <a:pt x="1551" y="367"/>
                  <a:pt x="1550" y="366"/>
                  <a:pt x="1552" y="365"/>
                </a:cubicBezTo>
                <a:cubicBezTo>
                  <a:pt x="1553" y="364"/>
                  <a:pt x="1555" y="364"/>
                  <a:pt x="1556" y="363"/>
                </a:cubicBezTo>
                <a:cubicBezTo>
                  <a:pt x="1558" y="363"/>
                  <a:pt x="1559" y="362"/>
                  <a:pt x="1559" y="361"/>
                </a:cubicBezTo>
                <a:cubicBezTo>
                  <a:pt x="1560" y="358"/>
                  <a:pt x="1559" y="355"/>
                  <a:pt x="1562" y="353"/>
                </a:cubicBezTo>
                <a:cubicBezTo>
                  <a:pt x="1564" y="352"/>
                  <a:pt x="1564" y="351"/>
                  <a:pt x="1565" y="349"/>
                </a:cubicBezTo>
                <a:cubicBezTo>
                  <a:pt x="1565" y="347"/>
                  <a:pt x="1567" y="346"/>
                  <a:pt x="1568" y="344"/>
                </a:cubicBezTo>
                <a:cubicBezTo>
                  <a:pt x="1568" y="344"/>
                  <a:pt x="1568" y="343"/>
                  <a:pt x="1568" y="342"/>
                </a:cubicBezTo>
                <a:cubicBezTo>
                  <a:pt x="1569" y="342"/>
                  <a:pt x="1569" y="341"/>
                  <a:pt x="1570" y="340"/>
                </a:cubicBezTo>
                <a:cubicBezTo>
                  <a:pt x="1570" y="339"/>
                  <a:pt x="1571" y="339"/>
                  <a:pt x="1572" y="338"/>
                </a:cubicBezTo>
                <a:cubicBezTo>
                  <a:pt x="1572" y="336"/>
                  <a:pt x="1570" y="335"/>
                  <a:pt x="1570" y="334"/>
                </a:cubicBezTo>
                <a:cubicBezTo>
                  <a:pt x="1570" y="333"/>
                  <a:pt x="1570" y="331"/>
                  <a:pt x="1570" y="330"/>
                </a:cubicBezTo>
                <a:cubicBezTo>
                  <a:pt x="1570" y="328"/>
                  <a:pt x="1570" y="326"/>
                  <a:pt x="1570" y="325"/>
                </a:cubicBezTo>
                <a:cubicBezTo>
                  <a:pt x="1570" y="323"/>
                  <a:pt x="1570" y="322"/>
                  <a:pt x="1569" y="321"/>
                </a:cubicBezTo>
                <a:cubicBezTo>
                  <a:pt x="1568" y="320"/>
                  <a:pt x="1566" y="320"/>
                  <a:pt x="1565" y="320"/>
                </a:cubicBezTo>
                <a:cubicBezTo>
                  <a:pt x="1563" y="320"/>
                  <a:pt x="1561" y="318"/>
                  <a:pt x="1559" y="318"/>
                </a:cubicBezTo>
                <a:cubicBezTo>
                  <a:pt x="1557" y="318"/>
                  <a:pt x="1556" y="317"/>
                  <a:pt x="1555" y="318"/>
                </a:cubicBezTo>
                <a:cubicBezTo>
                  <a:pt x="1554" y="318"/>
                  <a:pt x="1553" y="318"/>
                  <a:pt x="1553" y="318"/>
                </a:cubicBezTo>
                <a:cubicBezTo>
                  <a:pt x="1553" y="317"/>
                  <a:pt x="1554" y="317"/>
                  <a:pt x="1553" y="316"/>
                </a:cubicBezTo>
                <a:cubicBezTo>
                  <a:pt x="1553" y="315"/>
                  <a:pt x="1552" y="316"/>
                  <a:pt x="1551" y="316"/>
                </a:cubicBezTo>
                <a:cubicBezTo>
                  <a:pt x="1550" y="316"/>
                  <a:pt x="1549" y="316"/>
                  <a:pt x="1548" y="315"/>
                </a:cubicBezTo>
                <a:cubicBezTo>
                  <a:pt x="1547" y="314"/>
                  <a:pt x="1546" y="314"/>
                  <a:pt x="1544" y="314"/>
                </a:cubicBezTo>
                <a:cubicBezTo>
                  <a:pt x="1542" y="314"/>
                  <a:pt x="1541" y="315"/>
                  <a:pt x="1539" y="315"/>
                </a:cubicBezTo>
                <a:cubicBezTo>
                  <a:pt x="1538" y="315"/>
                  <a:pt x="1537" y="314"/>
                  <a:pt x="1535" y="314"/>
                </a:cubicBezTo>
                <a:cubicBezTo>
                  <a:pt x="1534" y="315"/>
                  <a:pt x="1533" y="315"/>
                  <a:pt x="1532" y="315"/>
                </a:cubicBezTo>
                <a:cubicBezTo>
                  <a:pt x="1531" y="315"/>
                  <a:pt x="1530" y="315"/>
                  <a:pt x="1529" y="315"/>
                </a:cubicBezTo>
                <a:cubicBezTo>
                  <a:pt x="1528" y="315"/>
                  <a:pt x="1527" y="315"/>
                  <a:pt x="1526" y="315"/>
                </a:cubicBezTo>
                <a:cubicBezTo>
                  <a:pt x="1525" y="315"/>
                  <a:pt x="1524" y="315"/>
                  <a:pt x="1523" y="315"/>
                </a:cubicBezTo>
                <a:cubicBezTo>
                  <a:pt x="1522" y="315"/>
                  <a:pt x="1521" y="315"/>
                  <a:pt x="1520" y="315"/>
                </a:cubicBezTo>
                <a:cubicBezTo>
                  <a:pt x="1518" y="314"/>
                  <a:pt x="1517" y="314"/>
                  <a:pt x="1515" y="314"/>
                </a:cubicBezTo>
                <a:cubicBezTo>
                  <a:pt x="1513" y="314"/>
                  <a:pt x="1512" y="315"/>
                  <a:pt x="1510" y="315"/>
                </a:cubicBezTo>
                <a:cubicBezTo>
                  <a:pt x="1510" y="315"/>
                  <a:pt x="1506" y="315"/>
                  <a:pt x="1507" y="314"/>
                </a:cubicBezTo>
                <a:cubicBezTo>
                  <a:pt x="1508" y="314"/>
                  <a:pt x="1508" y="314"/>
                  <a:pt x="1509" y="313"/>
                </a:cubicBezTo>
                <a:cubicBezTo>
                  <a:pt x="1509" y="313"/>
                  <a:pt x="1510" y="313"/>
                  <a:pt x="1510" y="312"/>
                </a:cubicBezTo>
                <a:cubicBezTo>
                  <a:pt x="1511" y="311"/>
                  <a:pt x="1508" y="312"/>
                  <a:pt x="1507" y="312"/>
                </a:cubicBezTo>
                <a:cubicBezTo>
                  <a:pt x="1506" y="312"/>
                  <a:pt x="1504" y="312"/>
                  <a:pt x="1503" y="312"/>
                </a:cubicBezTo>
                <a:cubicBezTo>
                  <a:pt x="1501" y="313"/>
                  <a:pt x="1501" y="314"/>
                  <a:pt x="1501" y="315"/>
                </a:cubicBezTo>
                <a:cubicBezTo>
                  <a:pt x="1500" y="317"/>
                  <a:pt x="1499" y="319"/>
                  <a:pt x="1498" y="320"/>
                </a:cubicBezTo>
                <a:cubicBezTo>
                  <a:pt x="1497" y="321"/>
                  <a:pt x="1496" y="321"/>
                  <a:pt x="1495" y="323"/>
                </a:cubicBezTo>
                <a:cubicBezTo>
                  <a:pt x="1494" y="325"/>
                  <a:pt x="1494" y="327"/>
                  <a:pt x="1494" y="328"/>
                </a:cubicBezTo>
                <a:cubicBezTo>
                  <a:pt x="1493" y="330"/>
                  <a:pt x="1493" y="332"/>
                  <a:pt x="1492" y="334"/>
                </a:cubicBezTo>
                <a:cubicBezTo>
                  <a:pt x="1491" y="336"/>
                  <a:pt x="1490" y="339"/>
                  <a:pt x="1490" y="341"/>
                </a:cubicBezTo>
                <a:cubicBezTo>
                  <a:pt x="1489" y="344"/>
                  <a:pt x="1488" y="346"/>
                  <a:pt x="1487" y="348"/>
                </a:cubicBezTo>
                <a:cubicBezTo>
                  <a:pt x="1487" y="350"/>
                  <a:pt x="1486" y="350"/>
                  <a:pt x="1486" y="351"/>
                </a:cubicBezTo>
                <a:cubicBezTo>
                  <a:pt x="1484" y="353"/>
                  <a:pt x="1484" y="355"/>
                  <a:pt x="1483" y="357"/>
                </a:cubicBezTo>
                <a:cubicBezTo>
                  <a:pt x="1480" y="361"/>
                  <a:pt x="1476" y="364"/>
                  <a:pt x="1473" y="367"/>
                </a:cubicBezTo>
                <a:cubicBezTo>
                  <a:pt x="1470" y="369"/>
                  <a:pt x="1466" y="370"/>
                  <a:pt x="1463" y="371"/>
                </a:cubicBezTo>
                <a:cubicBezTo>
                  <a:pt x="1461" y="372"/>
                  <a:pt x="1460" y="373"/>
                  <a:pt x="1459" y="373"/>
                </a:cubicBezTo>
                <a:cubicBezTo>
                  <a:pt x="1457" y="374"/>
                  <a:pt x="1456" y="373"/>
                  <a:pt x="1455" y="374"/>
                </a:cubicBezTo>
                <a:cubicBezTo>
                  <a:pt x="1453" y="375"/>
                  <a:pt x="1453" y="376"/>
                  <a:pt x="1452" y="377"/>
                </a:cubicBezTo>
                <a:cubicBezTo>
                  <a:pt x="1452" y="379"/>
                  <a:pt x="1451" y="380"/>
                  <a:pt x="1450" y="381"/>
                </a:cubicBezTo>
                <a:cubicBezTo>
                  <a:pt x="1449" y="382"/>
                  <a:pt x="1447" y="384"/>
                  <a:pt x="1449" y="384"/>
                </a:cubicBezTo>
                <a:cubicBezTo>
                  <a:pt x="1451" y="385"/>
                  <a:pt x="1451" y="382"/>
                  <a:pt x="1452" y="382"/>
                </a:cubicBezTo>
                <a:cubicBezTo>
                  <a:pt x="1453" y="382"/>
                  <a:pt x="1452" y="384"/>
                  <a:pt x="1452" y="385"/>
                </a:cubicBezTo>
                <a:cubicBezTo>
                  <a:pt x="1451" y="385"/>
                  <a:pt x="1451" y="386"/>
                  <a:pt x="1450" y="387"/>
                </a:cubicBezTo>
                <a:cubicBezTo>
                  <a:pt x="1449" y="388"/>
                  <a:pt x="1448" y="388"/>
                  <a:pt x="1448" y="390"/>
                </a:cubicBezTo>
                <a:cubicBezTo>
                  <a:pt x="1449" y="391"/>
                  <a:pt x="1449" y="393"/>
                  <a:pt x="1450" y="393"/>
                </a:cubicBezTo>
                <a:cubicBezTo>
                  <a:pt x="1451" y="393"/>
                  <a:pt x="1452" y="393"/>
                  <a:pt x="1454" y="392"/>
                </a:cubicBezTo>
                <a:cubicBezTo>
                  <a:pt x="1454" y="392"/>
                  <a:pt x="1455" y="392"/>
                  <a:pt x="1456" y="391"/>
                </a:cubicBezTo>
                <a:cubicBezTo>
                  <a:pt x="1456" y="391"/>
                  <a:pt x="1457" y="390"/>
                  <a:pt x="1457" y="390"/>
                </a:cubicBezTo>
                <a:cubicBezTo>
                  <a:pt x="1458" y="390"/>
                  <a:pt x="1459" y="391"/>
                  <a:pt x="1460" y="392"/>
                </a:cubicBezTo>
                <a:cubicBezTo>
                  <a:pt x="1461" y="393"/>
                  <a:pt x="1462" y="393"/>
                  <a:pt x="1462" y="394"/>
                </a:cubicBezTo>
                <a:cubicBezTo>
                  <a:pt x="1462" y="396"/>
                  <a:pt x="1460" y="397"/>
                  <a:pt x="1460" y="398"/>
                </a:cubicBezTo>
                <a:cubicBezTo>
                  <a:pt x="1459" y="401"/>
                  <a:pt x="1462" y="404"/>
                  <a:pt x="1460" y="406"/>
                </a:cubicBezTo>
                <a:cubicBezTo>
                  <a:pt x="1459" y="407"/>
                  <a:pt x="1458" y="408"/>
                  <a:pt x="1458" y="410"/>
                </a:cubicBezTo>
                <a:cubicBezTo>
                  <a:pt x="1458" y="411"/>
                  <a:pt x="1457" y="413"/>
                  <a:pt x="1458" y="414"/>
                </a:cubicBezTo>
                <a:cubicBezTo>
                  <a:pt x="1459" y="414"/>
                  <a:pt x="1460" y="414"/>
                  <a:pt x="1461" y="414"/>
                </a:cubicBezTo>
                <a:cubicBezTo>
                  <a:pt x="1461" y="415"/>
                  <a:pt x="1461" y="415"/>
                  <a:pt x="1461" y="416"/>
                </a:cubicBezTo>
                <a:cubicBezTo>
                  <a:pt x="1462" y="417"/>
                  <a:pt x="1461" y="418"/>
                  <a:pt x="1460" y="419"/>
                </a:cubicBezTo>
                <a:cubicBezTo>
                  <a:pt x="1459" y="420"/>
                  <a:pt x="1458" y="422"/>
                  <a:pt x="1457" y="420"/>
                </a:cubicBezTo>
                <a:cubicBezTo>
                  <a:pt x="1457" y="420"/>
                  <a:pt x="1457" y="420"/>
                  <a:pt x="1456" y="419"/>
                </a:cubicBezTo>
                <a:cubicBezTo>
                  <a:pt x="1456" y="419"/>
                  <a:pt x="1456" y="418"/>
                  <a:pt x="1455" y="418"/>
                </a:cubicBezTo>
                <a:cubicBezTo>
                  <a:pt x="1453" y="417"/>
                  <a:pt x="1454" y="419"/>
                  <a:pt x="1454" y="420"/>
                </a:cubicBezTo>
                <a:cubicBezTo>
                  <a:pt x="1453" y="422"/>
                  <a:pt x="1452" y="422"/>
                  <a:pt x="1452" y="424"/>
                </a:cubicBezTo>
                <a:cubicBezTo>
                  <a:pt x="1451" y="425"/>
                  <a:pt x="1451" y="427"/>
                  <a:pt x="1451" y="429"/>
                </a:cubicBezTo>
                <a:cubicBezTo>
                  <a:pt x="1451" y="430"/>
                  <a:pt x="1451" y="432"/>
                  <a:pt x="1451" y="433"/>
                </a:cubicBezTo>
                <a:cubicBezTo>
                  <a:pt x="1451" y="434"/>
                  <a:pt x="1452" y="437"/>
                  <a:pt x="1453" y="436"/>
                </a:cubicBezTo>
                <a:cubicBezTo>
                  <a:pt x="1454" y="435"/>
                  <a:pt x="1453" y="434"/>
                  <a:pt x="1454" y="433"/>
                </a:cubicBezTo>
                <a:cubicBezTo>
                  <a:pt x="1454" y="433"/>
                  <a:pt x="1455" y="433"/>
                  <a:pt x="1455" y="433"/>
                </a:cubicBezTo>
                <a:cubicBezTo>
                  <a:pt x="1456" y="432"/>
                  <a:pt x="1455" y="431"/>
                  <a:pt x="1456" y="431"/>
                </a:cubicBezTo>
                <a:cubicBezTo>
                  <a:pt x="1457" y="430"/>
                  <a:pt x="1457" y="431"/>
                  <a:pt x="1458" y="431"/>
                </a:cubicBezTo>
                <a:cubicBezTo>
                  <a:pt x="1459" y="432"/>
                  <a:pt x="1460" y="432"/>
                  <a:pt x="1462" y="432"/>
                </a:cubicBezTo>
                <a:cubicBezTo>
                  <a:pt x="1463" y="433"/>
                  <a:pt x="1465" y="433"/>
                  <a:pt x="1466" y="434"/>
                </a:cubicBezTo>
                <a:cubicBezTo>
                  <a:pt x="1468" y="434"/>
                  <a:pt x="1468" y="436"/>
                  <a:pt x="1470" y="437"/>
                </a:cubicBezTo>
                <a:cubicBezTo>
                  <a:pt x="1471" y="437"/>
                  <a:pt x="1472" y="437"/>
                  <a:pt x="1474" y="438"/>
                </a:cubicBezTo>
                <a:cubicBezTo>
                  <a:pt x="1474" y="438"/>
                  <a:pt x="1475" y="439"/>
                  <a:pt x="1475" y="439"/>
                </a:cubicBezTo>
                <a:cubicBezTo>
                  <a:pt x="1476" y="438"/>
                  <a:pt x="1476" y="437"/>
                  <a:pt x="1477" y="437"/>
                </a:cubicBezTo>
                <a:cubicBezTo>
                  <a:pt x="1478" y="437"/>
                  <a:pt x="1477" y="440"/>
                  <a:pt x="1477" y="441"/>
                </a:cubicBezTo>
                <a:cubicBezTo>
                  <a:pt x="1477" y="442"/>
                  <a:pt x="1476" y="443"/>
                  <a:pt x="1476" y="444"/>
                </a:cubicBezTo>
                <a:cubicBezTo>
                  <a:pt x="1476" y="446"/>
                  <a:pt x="1477" y="447"/>
                  <a:pt x="1478" y="448"/>
                </a:cubicBezTo>
                <a:cubicBezTo>
                  <a:pt x="1478" y="448"/>
                  <a:pt x="1478" y="449"/>
                  <a:pt x="1479" y="449"/>
                </a:cubicBezTo>
                <a:cubicBezTo>
                  <a:pt x="1479" y="450"/>
                  <a:pt x="1480" y="450"/>
                  <a:pt x="1481" y="451"/>
                </a:cubicBezTo>
                <a:cubicBezTo>
                  <a:pt x="1481" y="451"/>
                  <a:pt x="1482" y="452"/>
                  <a:pt x="1482" y="452"/>
                </a:cubicBezTo>
                <a:cubicBezTo>
                  <a:pt x="1483" y="453"/>
                  <a:pt x="1483" y="455"/>
                  <a:pt x="1484" y="456"/>
                </a:cubicBezTo>
                <a:cubicBezTo>
                  <a:pt x="1485" y="456"/>
                  <a:pt x="1486" y="456"/>
                  <a:pt x="1487" y="456"/>
                </a:cubicBezTo>
                <a:cubicBezTo>
                  <a:pt x="1488" y="457"/>
                  <a:pt x="1488" y="457"/>
                  <a:pt x="1489" y="458"/>
                </a:cubicBezTo>
                <a:cubicBezTo>
                  <a:pt x="1490" y="458"/>
                  <a:pt x="1492" y="457"/>
                  <a:pt x="1493" y="457"/>
                </a:cubicBezTo>
                <a:cubicBezTo>
                  <a:pt x="1494" y="457"/>
                  <a:pt x="1496" y="457"/>
                  <a:pt x="1497" y="458"/>
                </a:cubicBezTo>
                <a:cubicBezTo>
                  <a:pt x="1497" y="459"/>
                  <a:pt x="1495" y="458"/>
                  <a:pt x="1495" y="458"/>
                </a:cubicBezTo>
                <a:cubicBezTo>
                  <a:pt x="1494" y="459"/>
                  <a:pt x="1494" y="459"/>
                  <a:pt x="1494" y="460"/>
                </a:cubicBezTo>
                <a:cubicBezTo>
                  <a:pt x="1495" y="460"/>
                  <a:pt x="1496" y="460"/>
                  <a:pt x="1496" y="461"/>
                </a:cubicBezTo>
                <a:cubicBezTo>
                  <a:pt x="1496" y="462"/>
                  <a:pt x="1495" y="462"/>
                  <a:pt x="1495" y="463"/>
                </a:cubicBezTo>
                <a:cubicBezTo>
                  <a:pt x="1493" y="464"/>
                  <a:pt x="1494" y="465"/>
                  <a:pt x="1494" y="467"/>
                </a:cubicBezTo>
                <a:cubicBezTo>
                  <a:pt x="1493" y="469"/>
                  <a:pt x="1490" y="471"/>
                  <a:pt x="1489" y="473"/>
                </a:cubicBezTo>
                <a:cubicBezTo>
                  <a:pt x="1488" y="474"/>
                  <a:pt x="1487" y="474"/>
                  <a:pt x="1487" y="475"/>
                </a:cubicBezTo>
                <a:cubicBezTo>
                  <a:pt x="1487" y="477"/>
                  <a:pt x="1487" y="478"/>
                  <a:pt x="1485" y="479"/>
                </a:cubicBezTo>
                <a:cubicBezTo>
                  <a:pt x="1484" y="480"/>
                  <a:pt x="1483" y="482"/>
                  <a:pt x="1482" y="481"/>
                </a:cubicBezTo>
                <a:cubicBezTo>
                  <a:pt x="1481" y="480"/>
                  <a:pt x="1480" y="479"/>
                  <a:pt x="1479" y="478"/>
                </a:cubicBezTo>
                <a:cubicBezTo>
                  <a:pt x="1478" y="478"/>
                  <a:pt x="1478" y="477"/>
                  <a:pt x="1477" y="477"/>
                </a:cubicBezTo>
                <a:cubicBezTo>
                  <a:pt x="1477" y="476"/>
                  <a:pt x="1476" y="476"/>
                  <a:pt x="1476" y="475"/>
                </a:cubicBezTo>
                <a:cubicBezTo>
                  <a:pt x="1474" y="474"/>
                  <a:pt x="1474" y="473"/>
                  <a:pt x="1473" y="472"/>
                </a:cubicBezTo>
                <a:cubicBezTo>
                  <a:pt x="1471" y="471"/>
                  <a:pt x="1470" y="470"/>
                  <a:pt x="1469" y="469"/>
                </a:cubicBezTo>
                <a:cubicBezTo>
                  <a:pt x="1468" y="469"/>
                  <a:pt x="1467" y="468"/>
                  <a:pt x="1467" y="468"/>
                </a:cubicBezTo>
                <a:cubicBezTo>
                  <a:pt x="1466" y="467"/>
                  <a:pt x="1466" y="467"/>
                  <a:pt x="1465" y="466"/>
                </a:cubicBezTo>
                <a:cubicBezTo>
                  <a:pt x="1464" y="465"/>
                  <a:pt x="1463" y="464"/>
                  <a:pt x="1462" y="463"/>
                </a:cubicBezTo>
                <a:cubicBezTo>
                  <a:pt x="1461" y="462"/>
                  <a:pt x="1460" y="461"/>
                  <a:pt x="1459" y="460"/>
                </a:cubicBezTo>
                <a:cubicBezTo>
                  <a:pt x="1458" y="460"/>
                  <a:pt x="1457" y="460"/>
                  <a:pt x="1456" y="460"/>
                </a:cubicBezTo>
                <a:cubicBezTo>
                  <a:pt x="1454" y="460"/>
                  <a:pt x="1452" y="459"/>
                  <a:pt x="1449" y="459"/>
                </a:cubicBezTo>
                <a:cubicBezTo>
                  <a:pt x="1448" y="459"/>
                  <a:pt x="1446" y="458"/>
                  <a:pt x="1445" y="457"/>
                </a:cubicBezTo>
                <a:cubicBezTo>
                  <a:pt x="1443" y="456"/>
                  <a:pt x="1442" y="456"/>
                  <a:pt x="1440" y="455"/>
                </a:cubicBezTo>
                <a:cubicBezTo>
                  <a:pt x="1439" y="455"/>
                  <a:pt x="1438" y="454"/>
                  <a:pt x="1437" y="454"/>
                </a:cubicBezTo>
                <a:cubicBezTo>
                  <a:pt x="1436" y="454"/>
                  <a:pt x="1434" y="453"/>
                  <a:pt x="1433" y="452"/>
                </a:cubicBezTo>
                <a:cubicBezTo>
                  <a:pt x="1432" y="452"/>
                  <a:pt x="1431" y="450"/>
                  <a:pt x="1430" y="449"/>
                </a:cubicBezTo>
                <a:cubicBezTo>
                  <a:pt x="1429" y="449"/>
                  <a:pt x="1427" y="449"/>
                  <a:pt x="1426" y="448"/>
                </a:cubicBezTo>
                <a:cubicBezTo>
                  <a:pt x="1425" y="448"/>
                  <a:pt x="1423" y="447"/>
                  <a:pt x="1422" y="447"/>
                </a:cubicBezTo>
                <a:cubicBezTo>
                  <a:pt x="1421" y="447"/>
                  <a:pt x="1420" y="446"/>
                  <a:pt x="1418" y="446"/>
                </a:cubicBezTo>
                <a:cubicBezTo>
                  <a:pt x="1417" y="445"/>
                  <a:pt x="1416" y="446"/>
                  <a:pt x="1415" y="447"/>
                </a:cubicBezTo>
                <a:cubicBezTo>
                  <a:pt x="1414" y="448"/>
                  <a:pt x="1413" y="449"/>
                  <a:pt x="1413" y="447"/>
                </a:cubicBezTo>
                <a:cubicBezTo>
                  <a:pt x="1413" y="447"/>
                  <a:pt x="1413" y="446"/>
                  <a:pt x="1414" y="445"/>
                </a:cubicBezTo>
                <a:cubicBezTo>
                  <a:pt x="1414" y="445"/>
                  <a:pt x="1415" y="445"/>
                  <a:pt x="1416" y="445"/>
                </a:cubicBezTo>
                <a:cubicBezTo>
                  <a:pt x="1416" y="445"/>
                  <a:pt x="1417" y="445"/>
                  <a:pt x="1416" y="444"/>
                </a:cubicBezTo>
                <a:cubicBezTo>
                  <a:pt x="1416" y="444"/>
                  <a:pt x="1415" y="443"/>
                  <a:pt x="1414" y="443"/>
                </a:cubicBezTo>
                <a:cubicBezTo>
                  <a:pt x="1413" y="443"/>
                  <a:pt x="1412" y="442"/>
                  <a:pt x="1411" y="441"/>
                </a:cubicBezTo>
                <a:cubicBezTo>
                  <a:pt x="1409" y="441"/>
                  <a:pt x="1408" y="440"/>
                  <a:pt x="1407" y="439"/>
                </a:cubicBezTo>
                <a:cubicBezTo>
                  <a:pt x="1403" y="437"/>
                  <a:pt x="1400" y="435"/>
                  <a:pt x="1396" y="435"/>
                </a:cubicBezTo>
                <a:cubicBezTo>
                  <a:pt x="1394" y="434"/>
                  <a:pt x="1392" y="434"/>
                  <a:pt x="1390" y="433"/>
                </a:cubicBezTo>
                <a:cubicBezTo>
                  <a:pt x="1388" y="433"/>
                  <a:pt x="1387" y="432"/>
                  <a:pt x="1385" y="432"/>
                </a:cubicBezTo>
                <a:cubicBezTo>
                  <a:pt x="1384" y="432"/>
                  <a:pt x="1384" y="432"/>
                  <a:pt x="1383" y="431"/>
                </a:cubicBezTo>
                <a:cubicBezTo>
                  <a:pt x="1382" y="430"/>
                  <a:pt x="1380" y="430"/>
                  <a:pt x="1378" y="430"/>
                </a:cubicBezTo>
                <a:cubicBezTo>
                  <a:pt x="1376" y="430"/>
                  <a:pt x="1374" y="430"/>
                  <a:pt x="1372" y="430"/>
                </a:cubicBezTo>
                <a:cubicBezTo>
                  <a:pt x="1371" y="430"/>
                  <a:pt x="1370" y="429"/>
                  <a:pt x="1368" y="429"/>
                </a:cubicBezTo>
                <a:cubicBezTo>
                  <a:pt x="1366" y="428"/>
                  <a:pt x="1365" y="429"/>
                  <a:pt x="1363" y="428"/>
                </a:cubicBezTo>
                <a:cubicBezTo>
                  <a:pt x="1361" y="428"/>
                  <a:pt x="1360" y="428"/>
                  <a:pt x="1358" y="428"/>
                </a:cubicBezTo>
                <a:cubicBezTo>
                  <a:pt x="1355" y="427"/>
                  <a:pt x="1352" y="427"/>
                  <a:pt x="1349" y="427"/>
                </a:cubicBezTo>
                <a:cubicBezTo>
                  <a:pt x="1347" y="427"/>
                  <a:pt x="1346" y="426"/>
                  <a:pt x="1344" y="426"/>
                </a:cubicBezTo>
                <a:cubicBezTo>
                  <a:pt x="1343" y="425"/>
                  <a:pt x="1342" y="425"/>
                  <a:pt x="1340" y="425"/>
                </a:cubicBezTo>
                <a:cubicBezTo>
                  <a:pt x="1339" y="425"/>
                  <a:pt x="1339" y="425"/>
                  <a:pt x="1338" y="425"/>
                </a:cubicBezTo>
                <a:cubicBezTo>
                  <a:pt x="1337" y="425"/>
                  <a:pt x="1337" y="426"/>
                  <a:pt x="1336" y="426"/>
                </a:cubicBezTo>
                <a:cubicBezTo>
                  <a:pt x="1335" y="427"/>
                  <a:pt x="1334" y="428"/>
                  <a:pt x="1332" y="428"/>
                </a:cubicBezTo>
                <a:cubicBezTo>
                  <a:pt x="1330" y="430"/>
                  <a:pt x="1328" y="431"/>
                  <a:pt x="1325" y="431"/>
                </a:cubicBezTo>
                <a:cubicBezTo>
                  <a:pt x="1324" y="432"/>
                  <a:pt x="1322" y="431"/>
                  <a:pt x="1321" y="432"/>
                </a:cubicBezTo>
                <a:cubicBezTo>
                  <a:pt x="1321" y="432"/>
                  <a:pt x="1321" y="434"/>
                  <a:pt x="1321" y="434"/>
                </a:cubicBezTo>
                <a:cubicBezTo>
                  <a:pt x="1321" y="435"/>
                  <a:pt x="1322" y="435"/>
                  <a:pt x="1322" y="435"/>
                </a:cubicBezTo>
                <a:cubicBezTo>
                  <a:pt x="1324" y="437"/>
                  <a:pt x="1323" y="439"/>
                  <a:pt x="1325" y="440"/>
                </a:cubicBezTo>
                <a:cubicBezTo>
                  <a:pt x="1326" y="441"/>
                  <a:pt x="1327" y="442"/>
                  <a:pt x="1328" y="443"/>
                </a:cubicBezTo>
                <a:cubicBezTo>
                  <a:pt x="1328" y="444"/>
                  <a:pt x="1329" y="446"/>
                  <a:pt x="1329" y="447"/>
                </a:cubicBezTo>
                <a:cubicBezTo>
                  <a:pt x="1329" y="448"/>
                  <a:pt x="1329" y="449"/>
                  <a:pt x="1329" y="449"/>
                </a:cubicBezTo>
                <a:cubicBezTo>
                  <a:pt x="1330" y="450"/>
                  <a:pt x="1330" y="450"/>
                  <a:pt x="1330" y="451"/>
                </a:cubicBezTo>
                <a:cubicBezTo>
                  <a:pt x="1331" y="451"/>
                  <a:pt x="1331" y="452"/>
                  <a:pt x="1332" y="452"/>
                </a:cubicBezTo>
                <a:cubicBezTo>
                  <a:pt x="1332" y="452"/>
                  <a:pt x="1333" y="451"/>
                  <a:pt x="1333" y="451"/>
                </a:cubicBezTo>
                <a:cubicBezTo>
                  <a:pt x="1334" y="449"/>
                  <a:pt x="1335" y="450"/>
                  <a:pt x="1335" y="452"/>
                </a:cubicBezTo>
                <a:cubicBezTo>
                  <a:pt x="1335" y="453"/>
                  <a:pt x="1336" y="455"/>
                  <a:pt x="1336" y="456"/>
                </a:cubicBezTo>
                <a:cubicBezTo>
                  <a:pt x="1335" y="457"/>
                  <a:pt x="1335" y="457"/>
                  <a:pt x="1334" y="458"/>
                </a:cubicBezTo>
                <a:cubicBezTo>
                  <a:pt x="1334" y="458"/>
                  <a:pt x="1333" y="459"/>
                  <a:pt x="1333" y="459"/>
                </a:cubicBezTo>
                <a:cubicBezTo>
                  <a:pt x="1332" y="460"/>
                  <a:pt x="1331" y="461"/>
                  <a:pt x="1331" y="461"/>
                </a:cubicBezTo>
                <a:cubicBezTo>
                  <a:pt x="1330" y="461"/>
                  <a:pt x="1329" y="461"/>
                  <a:pt x="1328" y="462"/>
                </a:cubicBezTo>
                <a:cubicBezTo>
                  <a:pt x="1326" y="462"/>
                  <a:pt x="1324" y="463"/>
                  <a:pt x="1321" y="464"/>
                </a:cubicBezTo>
                <a:cubicBezTo>
                  <a:pt x="1320" y="464"/>
                  <a:pt x="1318" y="465"/>
                  <a:pt x="1317" y="466"/>
                </a:cubicBezTo>
                <a:cubicBezTo>
                  <a:pt x="1316" y="467"/>
                  <a:pt x="1315" y="469"/>
                  <a:pt x="1316" y="470"/>
                </a:cubicBezTo>
                <a:cubicBezTo>
                  <a:pt x="1316" y="471"/>
                  <a:pt x="1317" y="473"/>
                  <a:pt x="1316" y="474"/>
                </a:cubicBezTo>
                <a:cubicBezTo>
                  <a:pt x="1316" y="475"/>
                  <a:pt x="1314" y="477"/>
                  <a:pt x="1313" y="477"/>
                </a:cubicBezTo>
                <a:cubicBezTo>
                  <a:pt x="1311" y="477"/>
                  <a:pt x="1309" y="478"/>
                  <a:pt x="1307" y="477"/>
                </a:cubicBezTo>
                <a:cubicBezTo>
                  <a:pt x="1306" y="477"/>
                  <a:pt x="1305" y="476"/>
                  <a:pt x="1303" y="475"/>
                </a:cubicBezTo>
                <a:cubicBezTo>
                  <a:pt x="1302" y="475"/>
                  <a:pt x="1301" y="475"/>
                  <a:pt x="1300" y="474"/>
                </a:cubicBezTo>
                <a:cubicBezTo>
                  <a:pt x="1299" y="473"/>
                  <a:pt x="1301" y="472"/>
                  <a:pt x="1301" y="470"/>
                </a:cubicBezTo>
                <a:cubicBezTo>
                  <a:pt x="1300" y="469"/>
                  <a:pt x="1298" y="468"/>
                  <a:pt x="1300" y="467"/>
                </a:cubicBezTo>
                <a:cubicBezTo>
                  <a:pt x="1301" y="467"/>
                  <a:pt x="1301" y="467"/>
                  <a:pt x="1301" y="467"/>
                </a:cubicBezTo>
                <a:cubicBezTo>
                  <a:pt x="1301" y="466"/>
                  <a:pt x="1301" y="466"/>
                  <a:pt x="1302" y="465"/>
                </a:cubicBezTo>
                <a:cubicBezTo>
                  <a:pt x="1302" y="465"/>
                  <a:pt x="1303" y="465"/>
                  <a:pt x="1304" y="465"/>
                </a:cubicBezTo>
                <a:cubicBezTo>
                  <a:pt x="1305" y="465"/>
                  <a:pt x="1305" y="465"/>
                  <a:pt x="1306" y="465"/>
                </a:cubicBezTo>
                <a:cubicBezTo>
                  <a:pt x="1306" y="464"/>
                  <a:pt x="1306" y="464"/>
                  <a:pt x="1306" y="463"/>
                </a:cubicBezTo>
                <a:cubicBezTo>
                  <a:pt x="1306" y="461"/>
                  <a:pt x="1304" y="461"/>
                  <a:pt x="1303" y="460"/>
                </a:cubicBezTo>
                <a:cubicBezTo>
                  <a:pt x="1302" y="459"/>
                  <a:pt x="1301" y="459"/>
                  <a:pt x="1300" y="459"/>
                </a:cubicBezTo>
                <a:cubicBezTo>
                  <a:pt x="1299" y="458"/>
                  <a:pt x="1298" y="459"/>
                  <a:pt x="1298" y="458"/>
                </a:cubicBezTo>
                <a:cubicBezTo>
                  <a:pt x="1297" y="457"/>
                  <a:pt x="1299" y="456"/>
                  <a:pt x="1299" y="456"/>
                </a:cubicBezTo>
                <a:cubicBezTo>
                  <a:pt x="1300" y="457"/>
                  <a:pt x="1302" y="457"/>
                  <a:pt x="1302" y="456"/>
                </a:cubicBezTo>
                <a:cubicBezTo>
                  <a:pt x="1301" y="455"/>
                  <a:pt x="1300" y="455"/>
                  <a:pt x="1299" y="455"/>
                </a:cubicBezTo>
                <a:cubicBezTo>
                  <a:pt x="1297" y="455"/>
                  <a:pt x="1295" y="455"/>
                  <a:pt x="1293" y="456"/>
                </a:cubicBezTo>
                <a:cubicBezTo>
                  <a:pt x="1292" y="456"/>
                  <a:pt x="1292" y="457"/>
                  <a:pt x="1291" y="457"/>
                </a:cubicBezTo>
                <a:cubicBezTo>
                  <a:pt x="1289" y="458"/>
                  <a:pt x="1287" y="459"/>
                  <a:pt x="1286" y="460"/>
                </a:cubicBezTo>
                <a:cubicBezTo>
                  <a:pt x="1285" y="461"/>
                  <a:pt x="1283" y="463"/>
                  <a:pt x="1283" y="461"/>
                </a:cubicBezTo>
                <a:cubicBezTo>
                  <a:pt x="1283" y="461"/>
                  <a:pt x="1284" y="458"/>
                  <a:pt x="1282" y="458"/>
                </a:cubicBezTo>
                <a:cubicBezTo>
                  <a:pt x="1282" y="459"/>
                  <a:pt x="1282" y="459"/>
                  <a:pt x="1281" y="459"/>
                </a:cubicBezTo>
                <a:cubicBezTo>
                  <a:pt x="1280" y="460"/>
                  <a:pt x="1280" y="460"/>
                  <a:pt x="1279" y="460"/>
                </a:cubicBezTo>
                <a:cubicBezTo>
                  <a:pt x="1277" y="460"/>
                  <a:pt x="1276" y="462"/>
                  <a:pt x="1274" y="463"/>
                </a:cubicBezTo>
                <a:cubicBezTo>
                  <a:pt x="1273" y="464"/>
                  <a:pt x="1272" y="464"/>
                  <a:pt x="1271" y="464"/>
                </a:cubicBezTo>
                <a:cubicBezTo>
                  <a:pt x="1269" y="465"/>
                  <a:pt x="1268" y="466"/>
                  <a:pt x="1267" y="468"/>
                </a:cubicBezTo>
                <a:cubicBezTo>
                  <a:pt x="1266" y="469"/>
                  <a:pt x="1265" y="469"/>
                  <a:pt x="1263" y="469"/>
                </a:cubicBezTo>
                <a:cubicBezTo>
                  <a:pt x="1260" y="470"/>
                  <a:pt x="1258" y="468"/>
                  <a:pt x="1255" y="468"/>
                </a:cubicBezTo>
                <a:cubicBezTo>
                  <a:pt x="1253" y="468"/>
                  <a:pt x="1252" y="468"/>
                  <a:pt x="1250" y="468"/>
                </a:cubicBezTo>
                <a:cubicBezTo>
                  <a:pt x="1248" y="468"/>
                  <a:pt x="1247" y="468"/>
                  <a:pt x="1245" y="468"/>
                </a:cubicBezTo>
                <a:cubicBezTo>
                  <a:pt x="1244" y="468"/>
                  <a:pt x="1243" y="467"/>
                  <a:pt x="1241" y="467"/>
                </a:cubicBezTo>
                <a:cubicBezTo>
                  <a:pt x="1240" y="466"/>
                  <a:pt x="1238" y="467"/>
                  <a:pt x="1237" y="467"/>
                </a:cubicBezTo>
                <a:cubicBezTo>
                  <a:pt x="1234" y="467"/>
                  <a:pt x="1232" y="469"/>
                  <a:pt x="1230" y="471"/>
                </a:cubicBezTo>
                <a:cubicBezTo>
                  <a:pt x="1229" y="472"/>
                  <a:pt x="1228" y="473"/>
                  <a:pt x="1227" y="473"/>
                </a:cubicBezTo>
                <a:cubicBezTo>
                  <a:pt x="1225" y="474"/>
                  <a:pt x="1225" y="474"/>
                  <a:pt x="1224" y="475"/>
                </a:cubicBezTo>
                <a:cubicBezTo>
                  <a:pt x="1222" y="476"/>
                  <a:pt x="1221" y="477"/>
                  <a:pt x="1220" y="477"/>
                </a:cubicBezTo>
                <a:cubicBezTo>
                  <a:pt x="1219" y="478"/>
                  <a:pt x="1218" y="478"/>
                  <a:pt x="1218" y="479"/>
                </a:cubicBezTo>
                <a:cubicBezTo>
                  <a:pt x="1217" y="481"/>
                  <a:pt x="1215" y="484"/>
                  <a:pt x="1214" y="482"/>
                </a:cubicBezTo>
                <a:cubicBezTo>
                  <a:pt x="1214" y="481"/>
                  <a:pt x="1213" y="481"/>
                  <a:pt x="1213" y="480"/>
                </a:cubicBezTo>
                <a:cubicBezTo>
                  <a:pt x="1211" y="480"/>
                  <a:pt x="1210" y="478"/>
                  <a:pt x="1209" y="479"/>
                </a:cubicBezTo>
                <a:cubicBezTo>
                  <a:pt x="1208" y="479"/>
                  <a:pt x="1207" y="480"/>
                  <a:pt x="1206" y="481"/>
                </a:cubicBezTo>
                <a:cubicBezTo>
                  <a:pt x="1205" y="481"/>
                  <a:pt x="1204" y="482"/>
                  <a:pt x="1204" y="481"/>
                </a:cubicBezTo>
                <a:cubicBezTo>
                  <a:pt x="1203" y="481"/>
                  <a:pt x="1204" y="479"/>
                  <a:pt x="1204" y="479"/>
                </a:cubicBezTo>
                <a:cubicBezTo>
                  <a:pt x="1203" y="479"/>
                  <a:pt x="1201" y="479"/>
                  <a:pt x="1201" y="480"/>
                </a:cubicBezTo>
                <a:cubicBezTo>
                  <a:pt x="1200" y="480"/>
                  <a:pt x="1200" y="481"/>
                  <a:pt x="1199" y="481"/>
                </a:cubicBezTo>
                <a:cubicBezTo>
                  <a:pt x="1198" y="482"/>
                  <a:pt x="1196" y="482"/>
                  <a:pt x="1195" y="481"/>
                </a:cubicBezTo>
                <a:cubicBezTo>
                  <a:pt x="1194" y="480"/>
                  <a:pt x="1193" y="480"/>
                  <a:pt x="1192" y="479"/>
                </a:cubicBezTo>
                <a:cubicBezTo>
                  <a:pt x="1191" y="479"/>
                  <a:pt x="1191" y="479"/>
                  <a:pt x="1190" y="478"/>
                </a:cubicBezTo>
                <a:cubicBezTo>
                  <a:pt x="1189" y="478"/>
                  <a:pt x="1188" y="478"/>
                  <a:pt x="1188" y="478"/>
                </a:cubicBezTo>
                <a:cubicBezTo>
                  <a:pt x="1188" y="476"/>
                  <a:pt x="1191" y="477"/>
                  <a:pt x="1191" y="477"/>
                </a:cubicBezTo>
                <a:cubicBezTo>
                  <a:pt x="1193" y="477"/>
                  <a:pt x="1192" y="476"/>
                  <a:pt x="1193" y="476"/>
                </a:cubicBezTo>
                <a:cubicBezTo>
                  <a:pt x="1193" y="475"/>
                  <a:pt x="1194" y="475"/>
                  <a:pt x="1195" y="475"/>
                </a:cubicBezTo>
                <a:cubicBezTo>
                  <a:pt x="1196" y="475"/>
                  <a:pt x="1198" y="476"/>
                  <a:pt x="1198" y="474"/>
                </a:cubicBezTo>
                <a:cubicBezTo>
                  <a:pt x="1198" y="472"/>
                  <a:pt x="1197" y="471"/>
                  <a:pt x="1196" y="470"/>
                </a:cubicBezTo>
                <a:cubicBezTo>
                  <a:pt x="1195" y="469"/>
                  <a:pt x="1194" y="468"/>
                  <a:pt x="1194" y="467"/>
                </a:cubicBezTo>
                <a:cubicBezTo>
                  <a:pt x="1195" y="465"/>
                  <a:pt x="1196" y="465"/>
                  <a:pt x="1197" y="464"/>
                </a:cubicBezTo>
                <a:cubicBezTo>
                  <a:pt x="1197" y="463"/>
                  <a:pt x="1197" y="462"/>
                  <a:pt x="1197" y="462"/>
                </a:cubicBezTo>
                <a:cubicBezTo>
                  <a:pt x="1198" y="461"/>
                  <a:pt x="1200" y="462"/>
                  <a:pt x="1200" y="460"/>
                </a:cubicBezTo>
                <a:cubicBezTo>
                  <a:pt x="1200" y="458"/>
                  <a:pt x="1197" y="459"/>
                  <a:pt x="1196" y="459"/>
                </a:cubicBezTo>
                <a:cubicBezTo>
                  <a:pt x="1195" y="459"/>
                  <a:pt x="1194" y="459"/>
                  <a:pt x="1194" y="459"/>
                </a:cubicBezTo>
                <a:cubicBezTo>
                  <a:pt x="1193" y="458"/>
                  <a:pt x="1194" y="458"/>
                  <a:pt x="1194" y="457"/>
                </a:cubicBezTo>
                <a:cubicBezTo>
                  <a:pt x="1194" y="457"/>
                  <a:pt x="1193" y="457"/>
                  <a:pt x="1192" y="457"/>
                </a:cubicBezTo>
                <a:cubicBezTo>
                  <a:pt x="1191" y="458"/>
                  <a:pt x="1191" y="458"/>
                  <a:pt x="1190" y="458"/>
                </a:cubicBezTo>
                <a:cubicBezTo>
                  <a:pt x="1188" y="458"/>
                  <a:pt x="1186" y="458"/>
                  <a:pt x="1185" y="459"/>
                </a:cubicBezTo>
                <a:cubicBezTo>
                  <a:pt x="1183" y="460"/>
                  <a:pt x="1182" y="461"/>
                  <a:pt x="1180" y="461"/>
                </a:cubicBezTo>
                <a:cubicBezTo>
                  <a:pt x="1178" y="462"/>
                  <a:pt x="1176" y="462"/>
                  <a:pt x="1175" y="463"/>
                </a:cubicBezTo>
                <a:cubicBezTo>
                  <a:pt x="1173" y="463"/>
                  <a:pt x="1172" y="465"/>
                  <a:pt x="1170" y="466"/>
                </a:cubicBezTo>
                <a:cubicBezTo>
                  <a:pt x="1169" y="467"/>
                  <a:pt x="1166" y="467"/>
                  <a:pt x="1166" y="468"/>
                </a:cubicBezTo>
                <a:cubicBezTo>
                  <a:pt x="1166" y="469"/>
                  <a:pt x="1167" y="469"/>
                  <a:pt x="1168" y="469"/>
                </a:cubicBezTo>
                <a:cubicBezTo>
                  <a:pt x="1168" y="470"/>
                  <a:pt x="1168" y="470"/>
                  <a:pt x="1169" y="470"/>
                </a:cubicBezTo>
                <a:cubicBezTo>
                  <a:pt x="1171" y="470"/>
                  <a:pt x="1172" y="471"/>
                  <a:pt x="1173" y="472"/>
                </a:cubicBezTo>
                <a:cubicBezTo>
                  <a:pt x="1173" y="473"/>
                  <a:pt x="1174" y="473"/>
                  <a:pt x="1174" y="474"/>
                </a:cubicBezTo>
                <a:cubicBezTo>
                  <a:pt x="1174" y="475"/>
                  <a:pt x="1172" y="475"/>
                  <a:pt x="1172" y="475"/>
                </a:cubicBezTo>
                <a:cubicBezTo>
                  <a:pt x="1170" y="475"/>
                  <a:pt x="1169" y="477"/>
                  <a:pt x="1167" y="478"/>
                </a:cubicBezTo>
                <a:cubicBezTo>
                  <a:pt x="1166" y="479"/>
                  <a:pt x="1165" y="477"/>
                  <a:pt x="1166" y="476"/>
                </a:cubicBezTo>
                <a:cubicBezTo>
                  <a:pt x="1166" y="475"/>
                  <a:pt x="1166" y="474"/>
                  <a:pt x="1166" y="474"/>
                </a:cubicBezTo>
                <a:cubicBezTo>
                  <a:pt x="1166" y="473"/>
                  <a:pt x="1167" y="473"/>
                  <a:pt x="1167" y="472"/>
                </a:cubicBezTo>
                <a:cubicBezTo>
                  <a:pt x="1167" y="471"/>
                  <a:pt x="1164" y="472"/>
                  <a:pt x="1163" y="471"/>
                </a:cubicBezTo>
                <a:cubicBezTo>
                  <a:pt x="1163" y="470"/>
                  <a:pt x="1164" y="470"/>
                  <a:pt x="1164" y="470"/>
                </a:cubicBezTo>
                <a:cubicBezTo>
                  <a:pt x="1165" y="469"/>
                  <a:pt x="1164" y="469"/>
                  <a:pt x="1163" y="469"/>
                </a:cubicBezTo>
                <a:cubicBezTo>
                  <a:pt x="1163" y="470"/>
                  <a:pt x="1162" y="470"/>
                  <a:pt x="1162" y="470"/>
                </a:cubicBezTo>
                <a:cubicBezTo>
                  <a:pt x="1161" y="470"/>
                  <a:pt x="1160" y="470"/>
                  <a:pt x="1159" y="470"/>
                </a:cubicBezTo>
                <a:cubicBezTo>
                  <a:pt x="1158" y="470"/>
                  <a:pt x="1157" y="470"/>
                  <a:pt x="1155" y="471"/>
                </a:cubicBezTo>
                <a:cubicBezTo>
                  <a:pt x="1154" y="471"/>
                  <a:pt x="1153" y="471"/>
                  <a:pt x="1152" y="472"/>
                </a:cubicBezTo>
                <a:cubicBezTo>
                  <a:pt x="1151" y="473"/>
                  <a:pt x="1151" y="474"/>
                  <a:pt x="1150" y="475"/>
                </a:cubicBezTo>
                <a:cubicBezTo>
                  <a:pt x="1150" y="475"/>
                  <a:pt x="1149" y="475"/>
                  <a:pt x="1149" y="475"/>
                </a:cubicBezTo>
                <a:cubicBezTo>
                  <a:pt x="1147" y="475"/>
                  <a:pt x="1145" y="476"/>
                  <a:pt x="1143" y="477"/>
                </a:cubicBezTo>
                <a:cubicBezTo>
                  <a:pt x="1142" y="477"/>
                  <a:pt x="1140" y="477"/>
                  <a:pt x="1138" y="477"/>
                </a:cubicBezTo>
                <a:cubicBezTo>
                  <a:pt x="1137" y="477"/>
                  <a:pt x="1136" y="478"/>
                  <a:pt x="1134" y="478"/>
                </a:cubicBezTo>
                <a:cubicBezTo>
                  <a:pt x="1133" y="478"/>
                  <a:pt x="1132" y="479"/>
                  <a:pt x="1131" y="480"/>
                </a:cubicBezTo>
                <a:cubicBezTo>
                  <a:pt x="1130" y="480"/>
                  <a:pt x="1129" y="481"/>
                  <a:pt x="1128" y="482"/>
                </a:cubicBezTo>
                <a:cubicBezTo>
                  <a:pt x="1127" y="482"/>
                  <a:pt x="1127" y="483"/>
                  <a:pt x="1126" y="483"/>
                </a:cubicBezTo>
                <a:cubicBezTo>
                  <a:pt x="1124" y="484"/>
                  <a:pt x="1123" y="485"/>
                  <a:pt x="1122" y="486"/>
                </a:cubicBezTo>
                <a:cubicBezTo>
                  <a:pt x="1119" y="488"/>
                  <a:pt x="1116" y="489"/>
                  <a:pt x="1113" y="489"/>
                </a:cubicBezTo>
                <a:cubicBezTo>
                  <a:pt x="1110" y="490"/>
                  <a:pt x="1108" y="492"/>
                  <a:pt x="1105" y="493"/>
                </a:cubicBezTo>
                <a:cubicBezTo>
                  <a:pt x="1103" y="493"/>
                  <a:pt x="1102" y="494"/>
                  <a:pt x="1101" y="494"/>
                </a:cubicBezTo>
                <a:cubicBezTo>
                  <a:pt x="1100" y="494"/>
                  <a:pt x="1098" y="493"/>
                  <a:pt x="1097" y="495"/>
                </a:cubicBezTo>
                <a:cubicBezTo>
                  <a:pt x="1097" y="496"/>
                  <a:pt x="1097" y="496"/>
                  <a:pt x="1097" y="497"/>
                </a:cubicBezTo>
                <a:cubicBezTo>
                  <a:pt x="1098" y="497"/>
                  <a:pt x="1097" y="498"/>
                  <a:pt x="1098" y="499"/>
                </a:cubicBezTo>
                <a:cubicBezTo>
                  <a:pt x="1099" y="499"/>
                  <a:pt x="1101" y="498"/>
                  <a:pt x="1101" y="500"/>
                </a:cubicBezTo>
                <a:cubicBezTo>
                  <a:pt x="1102" y="502"/>
                  <a:pt x="1099" y="502"/>
                  <a:pt x="1098" y="501"/>
                </a:cubicBezTo>
                <a:cubicBezTo>
                  <a:pt x="1097" y="501"/>
                  <a:pt x="1097" y="500"/>
                  <a:pt x="1096" y="500"/>
                </a:cubicBezTo>
                <a:cubicBezTo>
                  <a:pt x="1096" y="500"/>
                  <a:pt x="1095" y="500"/>
                  <a:pt x="1094" y="500"/>
                </a:cubicBezTo>
                <a:cubicBezTo>
                  <a:pt x="1092" y="500"/>
                  <a:pt x="1091" y="500"/>
                  <a:pt x="1090" y="500"/>
                </a:cubicBezTo>
                <a:cubicBezTo>
                  <a:pt x="1089" y="499"/>
                  <a:pt x="1087" y="500"/>
                  <a:pt x="1086" y="500"/>
                </a:cubicBezTo>
                <a:cubicBezTo>
                  <a:pt x="1085" y="501"/>
                  <a:pt x="1084" y="502"/>
                  <a:pt x="1083" y="502"/>
                </a:cubicBezTo>
                <a:cubicBezTo>
                  <a:pt x="1082" y="502"/>
                  <a:pt x="1081" y="502"/>
                  <a:pt x="1080" y="502"/>
                </a:cubicBezTo>
                <a:cubicBezTo>
                  <a:pt x="1079" y="502"/>
                  <a:pt x="1078" y="502"/>
                  <a:pt x="1078" y="502"/>
                </a:cubicBezTo>
                <a:cubicBezTo>
                  <a:pt x="1077" y="503"/>
                  <a:pt x="1078" y="503"/>
                  <a:pt x="1078" y="504"/>
                </a:cubicBezTo>
                <a:cubicBezTo>
                  <a:pt x="1079" y="504"/>
                  <a:pt x="1079" y="505"/>
                  <a:pt x="1079" y="506"/>
                </a:cubicBezTo>
                <a:cubicBezTo>
                  <a:pt x="1079" y="507"/>
                  <a:pt x="1080" y="507"/>
                  <a:pt x="1080" y="508"/>
                </a:cubicBezTo>
                <a:cubicBezTo>
                  <a:pt x="1080" y="508"/>
                  <a:pt x="1079" y="509"/>
                  <a:pt x="1079" y="510"/>
                </a:cubicBezTo>
                <a:cubicBezTo>
                  <a:pt x="1078" y="510"/>
                  <a:pt x="1078" y="510"/>
                  <a:pt x="1077" y="511"/>
                </a:cubicBezTo>
                <a:cubicBezTo>
                  <a:pt x="1076" y="512"/>
                  <a:pt x="1077" y="514"/>
                  <a:pt x="1076" y="515"/>
                </a:cubicBezTo>
                <a:cubicBezTo>
                  <a:pt x="1075" y="516"/>
                  <a:pt x="1075" y="517"/>
                  <a:pt x="1076" y="518"/>
                </a:cubicBezTo>
                <a:cubicBezTo>
                  <a:pt x="1076" y="519"/>
                  <a:pt x="1076" y="520"/>
                  <a:pt x="1076" y="521"/>
                </a:cubicBezTo>
                <a:cubicBezTo>
                  <a:pt x="1075" y="522"/>
                  <a:pt x="1075" y="523"/>
                  <a:pt x="1074" y="524"/>
                </a:cubicBezTo>
                <a:cubicBezTo>
                  <a:pt x="1073" y="524"/>
                  <a:pt x="1073" y="524"/>
                  <a:pt x="1073" y="525"/>
                </a:cubicBezTo>
                <a:cubicBezTo>
                  <a:pt x="1072" y="525"/>
                  <a:pt x="1073" y="526"/>
                  <a:pt x="1072" y="526"/>
                </a:cubicBezTo>
                <a:cubicBezTo>
                  <a:pt x="1071" y="527"/>
                  <a:pt x="1070" y="527"/>
                  <a:pt x="1070" y="527"/>
                </a:cubicBezTo>
                <a:cubicBezTo>
                  <a:pt x="1068" y="527"/>
                  <a:pt x="1066" y="527"/>
                  <a:pt x="1064" y="527"/>
                </a:cubicBezTo>
                <a:cubicBezTo>
                  <a:pt x="1062" y="527"/>
                  <a:pt x="1060" y="527"/>
                  <a:pt x="1059" y="527"/>
                </a:cubicBezTo>
                <a:cubicBezTo>
                  <a:pt x="1057" y="527"/>
                  <a:pt x="1056" y="528"/>
                  <a:pt x="1054" y="528"/>
                </a:cubicBezTo>
                <a:cubicBezTo>
                  <a:pt x="1054" y="528"/>
                  <a:pt x="1053" y="528"/>
                  <a:pt x="1053" y="528"/>
                </a:cubicBezTo>
                <a:cubicBezTo>
                  <a:pt x="1052" y="527"/>
                  <a:pt x="1051" y="527"/>
                  <a:pt x="1051" y="527"/>
                </a:cubicBezTo>
                <a:cubicBezTo>
                  <a:pt x="1049" y="527"/>
                  <a:pt x="1048" y="527"/>
                  <a:pt x="1047" y="528"/>
                </a:cubicBezTo>
                <a:cubicBezTo>
                  <a:pt x="1045" y="528"/>
                  <a:pt x="1044" y="529"/>
                  <a:pt x="1043" y="529"/>
                </a:cubicBezTo>
                <a:cubicBezTo>
                  <a:pt x="1041" y="528"/>
                  <a:pt x="1040" y="527"/>
                  <a:pt x="1039" y="526"/>
                </a:cubicBezTo>
                <a:cubicBezTo>
                  <a:pt x="1036" y="524"/>
                  <a:pt x="1035" y="521"/>
                  <a:pt x="1033" y="519"/>
                </a:cubicBezTo>
                <a:cubicBezTo>
                  <a:pt x="1031" y="516"/>
                  <a:pt x="1028" y="514"/>
                  <a:pt x="1025" y="513"/>
                </a:cubicBezTo>
                <a:cubicBezTo>
                  <a:pt x="1023" y="512"/>
                  <a:pt x="1019" y="510"/>
                  <a:pt x="1021" y="507"/>
                </a:cubicBezTo>
                <a:cubicBezTo>
                  <a:pt x="1022" y="506"/>
                  <a:pt x="1023" y="505"/>
                  <a:pt x="1024" y="504"/>
                </a:cubicBezTo>
                <a:cubicBezTo>
                  <a:pt x="1026" y="503"/>
                  <a:pt x="1027" y="503"/>
                  <a:pt x="1028" y="503"/>
                </a:cubicBezTo>
                <a:cubicBezTo>
                  <a:pt x="1030" y="502"/>
                  <a:pt x="1029" y="501"/>
                  <a:pt x="1030" y="499"/>
                </a:cubicBezTo>
                <a:cubicBezTo>
                  <a:pt x="1030" y="498"/>
                  <a:pt x="1031" y="497"/>
                  <a:pt x="1033" y="497"/>
                </a:cubicBezTo>
                <a:cubicBezTo>
                  <a:pt x="1034" y="497"/>
                  <a:pt x="1036" y="497"/>
                  <a:pt x="1037" y="497"/>
                </a:cubicBezTo>
                <a:cubicBezTo>
                  <a:pt x="1039" y="497"/>
                  <a:pt x="1040" y="496"/>
                  <a:pt x="1041" y="496"/>
                </a:cubicBezTo>
                <a:cubicBezTo>
                  <a:pt x="1043" y="496"/>
                  <a:pt x="1044" y="497"/>
                  <a:pt x="1046" y="496"/>
                </a:cubicBezTo>
                <a:cubicBezTo>
                  <a:pt x="1047" y="496"/>
                  <a:pt x="1048" y="495"/>
                  <a:pt x="1050" y="495"/>
                </a:cubicBezTo>
                <a:cubicBezTo>
                  <a:pt x="1052" y="495"/>
                  <a:pt x="1057" y="497"/>
                  <a:pt x="1057" y="494"/>
                </a:cubicBezTo>
                <a:cubicBezTo>
                  <a:pt x="1057" y="492"/>
                  <a:pt x="1055" y="490"/>
                  <a:pt x="1054" y="489"/>
                </a:cubicBezTo>
                <a:cubicBezTo>
                  <a:pt x="1053" y="488"/>
                  <a:pt x="1053" y="487"/>
                  <a:pt x="1052" y="486"/>
                </a:cubicBezTo>
                <a:cubicBezTo>
                  <a:pt x="1052" y="485"/>
                  <a:pt x="1051" y="483"/>
                  <a:pt x="1050" y="482"/>
                </a:cubicBezTo>
                <a:cubicBezTo>
                  <a:pt x="1049" y="482"/>
                  <a:pt x="1049" y="481"/>
                  <a:pt x="1048" y="481"/>
                </a:cubicBezTo>
                <a:cubicBezTo>
                  <a:pt x="1046" y="480"/>
                  <a:pt x="1044" y="479"/>
                  <a:pt x="1043" y="477"/>
                </a:cubicBezTo>
                <a:cubicBezTo>
                  <a:pt x="1042" y="477"/>
                  <a:pt x="1042" y="476"/>
                  <a:pt x="1042" y="476"/>
                </a:cubicBezTo>
                <a:cubicBezTo>
                  <a:pt x="1041" y="475"/>
                  <a:pt x="1040" y="475"/>
                  <a:pt x="1041" y="474"/>
                </a:cubicBezTo>
                <a:cubicBezTo>
                  <a:pt x="1041" y="474"/>
                  <a:pt x="1043" y="473"/>
                  <a:pt x="1041" y="473"/>
                </a:cubicBezTo>
                <a:cubicBezTo>
                  <a:pt x="1040" y="473"/>
                  <a:pt x="1040" y="473"/>
                  <a:pt x="1039" y="473"/>
                </a:cubicBezTo>
                <a:cubicBezTo>
                  <a:pt x="1038" y="473"/>
                  <a:pt x="1038" y="473"/>
                  <a:pt x="1037" y="473"/>
                </a:cubicBezTo>
                <a:cubicBezTo>
                  <a:pt x="1036" y="473"/>
                  <a:pt x="1034" y="473"/>
                  <a:pt x="1033" y="472"/>
                </a:cubicBezTo>
                <a:cubicBezTo>
                  <a:pt x="1032" y="472"/>
                  <a:pt x="1031" y="472"/>
                  <a:pt x="1031" y="471"/>
                </a:cubicBezTo>
                <a:cubicBezTo>
                  <a:pt x="1029" y="471"/>
                  <a:pt x="1027" y="471"/>
                  <a:pt x="1026" y="471"/>
                </a:cubicBezTo>
                <a:cubicBezTo>
                  <a:pt x="1022" y="471"/>
                  <a:pt x="1018" y="470"/>
                  <a:pt x="1015" y="470"/>
                </a:cubicBezTo>
                <a:cubicBezTo>
                  <a:pt x="1013" y="470"/>
                  <a:pt x="1012" y="470"/>
                  <a:pt x="1010" y="469"/>
                </a:cubicBezTo>
                <a:cubicBezTo>
                  <a:pt x="1009" y="469"/>
                  <a:pt x="1007" y="469"/>
                  <a:pt x="1006" y="468"/>
                </a:cubicBezTo>
                <a:cubicBezTo>
                  <a:pt x="1003" y="468"/>
                  <a:pt x="1000" y="468"/>
                  <a:pt x="997" y="467"/>
                </a:cubicBezTo>
                <a:cubicBezTo>
                  <a:pt x="994" y="467"/>
                  <a:pt x="991" y="467"/>
                  <a:pt x="989" y="466"/>
                </a:cubicBezTo>
                <a:cubicBezTo>
                  <a:pt x="988" y="466"/>
                  <a:pt x="988" y="465"/>
                  <a:pt x="987" y="466"/>
                </a:cubicBezTo>
                <a:cubicBezTo>
                  <a:pt x="987" y="467"/>
                  <a:pt x="988" y="467"/>
                  <a:pt x="988" y="467"/>
                </a:cubicBezTo>
                <a:cubicBezTo>
                  <a:pt x="989" y="468"/>
                  <a:pt x="990" y="468"/>
                  <a:pt x="991" y="469"/>
                </a:cubicBezTo>
                <a:cubicBezTo>
                  <a:pt x="993" y="471"/>
                  <a:pt x="995" y="473"/>
                  <a:pt x="997" y="474"/>
                </a:cubicBezTo>
                <a:cubicBezTo>
                  <a:pt x="999" y="474"/>
                  <a:pt x="1000" y="474"/>
                  <a:pt x="1002" y="475"/>
                </a:cubicBezTo>
                <a:cubicBezTo>
                  <a:pt x="1003" y="476"/>
                  <a:pt x="1004" y="477"/>
                  <a:pt x="1005" y="478"/>
                </a:cubicBezTo>
                <a:cubicBezTo>
                  <a:pt x="1006" y="479"/>
                  <a:pt x="1007" y="480"/>
                  <a:pt x="1008" y="482"/>
                </a:cubicBezTo>
                <a:cubicBezTo>
                  <a:pt x="1008" y="482"/>
                  <a:pt x="1008" y="483"/>
                  <a:pt x="1008" y="483"/>
                </a:cubicBezTo>
                <a:cubicBezTo>
                  <a:pt x="1008" y="484"/>
                  <a:pt x="1009" y="485"/>
                  <a:pt x="1009" y="485"/>
                </a:cubicBezTo>
                <a:cubicBezTo>
                  <a:pt x="1010" y="487"/>
                  <a:pt x="1009" y="488"/>
                  <a:pt x="1007" y="488"/>
                </a:cubicBezTo>
                <a:cubicBezTo>
                  <a:pt x="1006" y="488"/>
                  <a:pt x="1004" y="489"/>
                  <a:pt x="1005" y="490"/>
                </a:cubicBezTo>
                <a:cubicBezTo>
                  <a:pt x="1005" y="491"/>
                  <a:pt x="1006" y="491"/>
                  <a:pt x="1006" y="492"/>
                </a:cubicBezTo>
                <a:cubicBezTo>
                  <a:pt x="1006" y="493"/>
                  <a:pt x="1006" y="493"/>
                  <a:pt x="1005" y="493"/>
                </a:cubicBezTo>
                <a:cubicBezTo>
                  <a:pt x="1004" y="494"/>
                  <a:pt x="1003" y="495"/>
                  <a:pt x="1003" y="496"/>
                </a:cubicBezTo>
                <a:cubicBezTo>
                  <a:pt x="1003" y="497"/>
                  <a:pt x="1004" y="498"/>
                  <a:pt x="1003" y="499"/>
                </a:cubicBezTo>
                <a:cubicBezTo>
                  <a:pt x="1003" y="500"/>
                  <a:pt x="1002" y="501"/>
                  <a:pt x="1001" y="503"/>
                </a:cubicBezTo>
                <a:cubicBezTo>
                  <a:pt x="1001" y="504"/>
                  <a:pt x="1000" y="505"/>
                  <a:pt x="999" y="506"/>
                </a:cubicBezTo>
                <a:cubicBezTo>
                  <a:pt x="999" y="508"/>
                  <a:pt x="998" y="509"/>
                  <a:pt x="997" y="511"/>
                </a:cubicBezTo>
                <a:cubicBezTo>
                  <a:pt x="997" y="514"/>
                  <a:pt x="1000" y="515"/>
                  <a:pt x="1002" y="516"/>
                </a:cubicBezTo>
                <a:cubicBezTo>
                  <a:pt x="1004" y="516"/>
                  <a:pt x="1005" y="517"/>
                  <a:pt x="1006" y="518"/>
                </a:cubicBezTo>
                <a:cubicBezTo>
                  <a:pt x="1007" y="520"/>
                  <a:pt x="1008" y="519"/>
                  <a:pt x="1009" y="520"/>
                </a:cubicBezTo>
                <a:cubicBezTo>
                  <a:pt x="1011" y="521"/>
                  <a:pt x="1012" y="522"/>
                  <a:pt x="1012" y="524"/>
                </a:cubicBezTo>
                <a:cubicBezTo>
                  <a:pt x="1012" y="525"/>
                  <a:pt x="1012" y="526"/>
                  <a:pt x="1012" y="526"/>
                </a:cubicBezTo>
                <a:cubicBezTo>
                  <a:pt x="1012" y="527"/>
                  <a:pt x="1012" y="528"/>
                  <a:pt x="1013" y="529"/>
                </a:cubicBezTo>
                <a:cubicBezTo>
                  <a:pt x="1013" y="531"/>
                  <a:pt x="1012" y="532"/>
                  <a:pt x="1012" y="534"/>
                </a:cubicBezTo>
                <a:cubicBezTo>
                  <a:pt x="1011" y="539"/>
                  <a:pt x="1006" y="541"/>
                  <a:pt x="1005" y="545"/>
                </a:cubicBezTo>
                <a:cubicBezTo>
                  <a:pt x="1004" y="547"/>
                  <a:pt x="1004" y="548"/>
                  <a:pt x="1004" y="549"/>
                </a:cubicBezTo>
                <a:cubicBezTo>
                  <a:pt x="1004" y="551"/>
                  <a:pt x="1004" y="552"/>
                  <a:pt x="1005" y="553"/>
                </a:cubicBezTo>
                <a:cubicBezTo>
                  <a:pt x="1005" y="555"/>
                  <a:pt x="1005" y="556"/>
                  <a:pt x="1005" y="557"/>
                </a:cubicBezTo>
                <a:cubicBezTo>
                  <a:pt x="1005" y="558"/>
                  <a:pt x="1006" y="558"/>
                  <a:pt x="1006" y="559"/>
                </a:cubicBezTo>
                <a:cubicBezTo>
                  <a:pt x="1005" y="559"/>
                  <a:pt x="1005" y="558"/>
                  <a:pt x="1005" y="558"/>
                </a:cubicBezTo>
                <a:cubicBezTo>
                  <a:pt x="1004" y="557"/>
                  <a:pt x="1004" y="557"/>
                  <a:pt x="1004" y="556"/>
                </a:cubicBezTo>
                <a:cubicBezTo>
                  <a:pt x="1004" y="556"/>
                  <a:pt x="1004" y="555"/>
                  <a:pt x="1004" y="554"/>
                </a:cubicBezTo>
                <a:cubicBezTo>
                  <a:pt x="1004" y="554"/>
                  <a:pt x="1003" y="554"/>
                  <a:pt x="1003" y="553"/>
                </a:cubicBezTo>
                <a:cubicBezTo>
                  <a:pt x="1003" y="552"/>
                  <a:pt x="1003" y="552"/>
                  <a:pt x="1002" y="551"/>
                </a:cubicBezTo>
                <a:cubicBezTo>
                  <a:pt x="1002" y="551"/>
                  <a:pt x="1001" y="551"/>
                  <a:pt x="1001" y="550"/>
                </a:cubicBezTo>
                <a:cubicBezTo>
                  <a:pt x="1000" y="550"/>
                  <a:pt x="1000" y="549"/>
                  <a:pt x="999" y="549"/>
                </a:cubicBezTo>
                <a:cubicBezTo>
                  <a:pt x="998" y="549"/>
                  <a:pt x="998" y="550"/>
                  <a:pt x="997" y="550"/>
                </a:cubicBezTo>
                <a:cubicBezTo>
                  <a:pt x="997" y="550"/>
                  <a:pt x="996" y="550"/>
                  <a:pt x="995" y="551"/>
                </a:cubicBezTo>
                <a:cubicBezTo>
                  <a:pt x="995" y="551"/>
                  <a:pt x="994" y="551"/>
                  <a:pt x="994" y="552"/>
                </a:cubicBezTo>
                <a:cubicBezTo>
                  <a:pt x="994" y="552"/>
                  <a:pt x="993" y="552"/>
                  <a:pt x="993" y="553"/>
                </a:cubicBezTo>
                <a:cubicBezTo>
                  <a:pt x="992" y="554"/>
                  <a:pt x="992" y="554"/>
                  <a:pt x="993" y="554"/>
                </a:cubicBezTo>
                <a:cubicBezTo>
                  <a:pt x="993" y="555"/>
                  <a:pt x="993" y="556"/>
                  <a:pt x="993" y="556"/>
                </a:cubicBezTo>
                <a:cubicBezTo>
                  <a:pt x="992" y="556"/>
                  <a:pt x="992" y="555"/>
                  <a:pt x="992" y="555"/>
                </a:cubicBezTo>
                <a:cubicBezTo>
                  <a:pt x="992" y="555"/>
                  <a:pt x="992" y="555"/>
                  <a:pt x="991" y="555"/>
                </a:cubicBezTo>
                <a:cubicBezTo>
                  <a:pt x="991" y="554"/>
                  <a:pt x="990" y="555"/>
                  <a:pt x="990" y="554"/>
                </a:cubicBezTo>
                <a:cubicBezTo>
                  <a:pt x="990" y="554"/>
                  <a:pt x="989" y="553"/>
                  <a:pt x="990" y="553"/>
                </a:cubicBezTo>
                <a:cubicBezTo>
                  <a:pt x="990" y="552"/>
                  <a:pt x="990" y="553"/>
                  <a:pt x="990" y="553"/>
                </a:cubicBezTo>
                <a:cubicBezTo>
                  <a:pt x="991" y="552"/>
                  <a:pt x="991" y="551"/>
                  <a:pt x="992" y="550"/>
                </a:cubicBezTo>
                <a:cubicBezTo>
                  <a:pt x="993" y="550"/>
                  <a:pt x="994" y="550"/>
                  <a:pt x="995" y="549"/>
                </a:cubicBezTo>
                <a:cubicBezTo>
                  <a:pt x="996" y="549"/>
                  <a:pt x="997" y="547"/>
                  <a:pt x="996" y="546"/>
                </a:cubicBezTo>
                <a:cubicBezTo>
                  <a:pt x="996" y="545"/>
                  <a:pt x="994" y="546"/>
                  <a:pt x="993" y="546"/>
                </a:cubicBezTo>
                <a:cubicBezTo>
                  <a:pt x="993" y="545"/>
                  <a:pt x="992" y="545"/>
                  <a:pt x="992" y="545"/>
                </a:cubicBezTo>
                <a:cubicBezTo>
                  <a:pt x="991" y="544"/>
                  <a:pt x="989" y="543"/>
                  <a:pt x="988" y="542"/>
                </a:cubicBezTo>
                <a:cubicBezTo>
                  <a:pt x="986" y="540"/>
                  <a:pt x="983" y="542"/>
                  <a:pt x="980" y="541"/>
                </a:cubicBezTo>
                <a:cubicBezTo>
                  <a:pt x="979" y="541"/>
                  <a:pt x="979" y="541"/>
                  <a:pt x="978" y="541"/>
                </a:cubicBezTo>
                <a:cubicBezTo>
                  <a:pt x="977" y="540"/>
                  <a:pt x="977" y="540"/>
                  <a:pt x="976" y="540"/>
                </a:cubicBezTo>
                <a:cubicBezTo>
                  <a:pt x="975" y="540"/>
                  <a:pt x="974" y="539"/>
                  <a:pt x="972" y="539"/>
                </a:cubicBezTo>
                <a:cubicBezTo>
                  <a:pt x="971" y="539"/>
                  <a:pt x="970" y="538"/>
                  <a:pt x="969" y="538"/>
                </a:cubicBezTo>
                <a:cubicBezTo>
                  <a:pt x="967" y="538"/>
                  <a:pt x="966" y="539"/>
                  <a:pt x="964" y="540"/>
                </a:cubicBezTo>
                <a:cubicBezTo>
                  <a:pt x="963" y="542"/>
                  <a:pt x="961" y="543"/>
                  <a:pt x="960" y="545"/>
                </a:cubicBezTo>
                <a:cubicBezTo>
                  <a:pt x="959" y="547"/>
                  <a:pt x="956" y="550"/>
                  <a:pt x="954" y="551"/>
                </a:cubicBezTo>
                <a:cubicBezTo>
                  <a:pt x="953" y="551"/>
                  <a:pt x="951" y="552"/>
                  <a:pt x="950" y="552"/>
                </a:cubicBezTo>
                <a:cubicBezTo>
                  <a:pt x="948" y="553"/>
                  <a:pt x="947" y="553"/>
                  <a:pt x="946" y="554"/>
                </a:cubicBezTo>
                <a:cubicBezTo>
                  <a:pt x="944" y="554"/>
                  <a:pt x="943" y="554"/>
                  <a:pt x="941" y="555"/>
                </a:cubicBezTo>
                <a:cubicBezTo>
                  <a:pt x="940" y="555"/>
                  <a:pt x="939" y="556"/>
                  <a:pt x="937" y="557"/>
                </a:cubicBezTo>
                <a:cubicBezTo>
                  <a:pt x="935" y="557"/>
                  <a:pt x="934" y="559"/>
                  <a:pt x="933" y="560"/>
                </a:cubicBezTo>
                <a:cubicBezTo>
                  <a:pt x="930" y="561"/>
                  <a:pt x="928" y="563"/>
                  <a:pt x="925" y="565"/>
                </a:cubicBezTo>
                <a:cubicBezTo>
                  <a:pt x="924" y="566"/>
                  <a:pt x="922" y="567"/>
                  <a:pt x="921" y="568"/>
                </a:cubicBezTo>
                <a:cubicBezTo>
                  <a:pt x="920" y="568"/>
                  <a:pt x="919" y="569"/>
                  <a:pt x="918" y="570"/>
                </a:cubicBezTo>
                <a:cubicBezTo>
                  <a:pt x="917" y="571"/>
                  <a:pt x="917" y="573"/>
                  <a:pt x="918" y="574"/>
                </a:cubicBezTo>
                <a:cubicBezTo>
                  <a:pt x="918" y="575"/>
                  <a:pt x="919" y="576"/>
                  <a:pt x="920" y="578"/>
                </a:cubicBezTo>
                <a:cubicBezTo>
                  <a:pt x="921" y="579"/>
                  <a:pt x="921" y="580"/>
                  <a:pt x="922" y="581"/>
                </a:cubicBezTo>
                <a:cubicBezTo>
                  <a:pt x="923" y="582"/>
                  <a:pt x="924" y="583"/>
                  <a:pt x="925" y="584"/>
                </a:cubicBezTo>
                <a:cubicBezTo>
                  <a:pt x="928" y="586"/>
                  <a:pt x="929" y="588"/>
                  <a:pt x="930" y="591"/>
                </a:cubicBezTo>
                <a:cubicBezTo>
                  <a:pt x="931" y="593"/>
                  <a:pt x="932" y="594"/>
                  <a:pt x="932" y="595"/>
                </a:cubicBezTo>
                <a:cubicBezTo>
                  <a:pt x="933" y="596"/>
                  <a:pt x="933" y="598"/>
                  <a:pt x="933" y="599"/>
                </a:cubicBezTo>
                <a:cubicBezTo>
                  <a:pt x="933" y="600"/>
                  <a:pt x="934" y="602"/>
                  <a:pt x="933" y="602"/>
                </a:cubicBezTo>
                <a:cubicBezTo>
                  <a:pt x="932" y="603"/>
                  <a:pt x="930" y="602"/>
                  <a:pt x="929" y="602"/>
                </a:cubicBezTo>
                <a:cubicBezTo>
                  <a:pt x="926" y="601"/>
                  <a:pt x="923" y="600"/>
                  <a:pt x="920" y="600"/>
                </a:cubicBezTo>
                <a:cubicBezTo>
                  <a:pt x="918" y="600"/>
                  <a:pt x="917" y="600"/>
                  <a:pt x="915" y="600"/>
                </a:cubicBezTo>
                <a:cubicBezTo>
                  <a:pt x="914" y="599"/>
                  <a:pt x="912" y="599"/>
                  <a:pt x="911" y="599"/>
                </a:cubicBezTo>
                <a:cubicBezTo>
                  <a:pt x="910" y="599"/>
                  <a:pt x="909" y="599"/>
                  <a:pt x="908" y="599"/>
                </a:cubicBezTo>
                <a:cubicBezTo>
                  <a:pt x="906" y="598"/>
                  <a:pt x="904" y="599"/>
                  <a:pt x="903" y="598"/>
                </a:cubicBezTo>
                <a:cubicBezTo>
                  <a:pt x="900" y="598"/>
                  <a:pt x="896" y="597"/>
                  <a:pt x="893" y="597"/>
                </a:cubicBezTo>
                <a:cubicBezTo>
                  <a:pt x="892" y="597"/>
                  <a:pt x="891" y="596"/>
                  <a:pt x="889" y="596"/>
                </a:cubicBezTo>
                <a:cubicBezTo>
                  <a:pt x="888" y="596"/>
                  <a:pt x="888" y="596"/>
                  <a:pt x="887" y="597"/>
                </a:cubicBezTo>
                <a:cubicBezTo>
                  <a:pt x="887" y="598"/>
                  <a:pt x="888" y="598"/>
                  <a:pt x="887" y="598"/>
                </a:cubicBezTo>
                <a:cubicBezTo>
                  <a:pt x="886" y="598"/>
                  <a:pt x="885" y="598"/>
                  <a:pt x="885" y="598"/>
                </a:cubicBezTo>
                <a:cubicBezTo>
                  <a:pt x="884" y="597"/>
                  <a:pt x="885" y="597"/>
                  <a:pt x="885" y="596"/>
                </a:cubicBezTo>
                <a:cubicBezTo>
                  <a:pt x="886" y="596"/>
                  <a:pt x="886" y="595"/>
                  <a:pt x="887" y="595"/>
                </a:cubicBezTo>
                <a:cubicBezTo>
                  <a:pt x="888" y="595"/>
                  <a:pt x="888" y="595"/>
                  <a:pt x="889" y="595"/>
                </a:cubicBezTo>
                <a:cubicBezTo>
                  <a:pt x="890" y="595"/>
                  <a:pt x="892" y="595"/>
                  <a:pt x="892" y="594"/>
                </a:cubicBezTo>
                <a:cubicBezTo>
                  <a:pt x="893" y="592"/>
                  <a:pt x="891" y="592"/>
                  <a:pt x="890" y="591"/>
                </a:cubicBezTo>
                <a:cubicBezTo>
                  <a:pt x="888" y="591"/>
                  <a:pt x="887" y="590"/>
                  <a:pt x="886" y="590"/>
                </a:cubicBezTo>
                <a:cubicBezTo>
                  <a:pt x="884" y="590"/>
                  <a:pt x="883" y="589"/>
                  <a:pt x="882" y="588"/>
                </a:cubicBezTo>
                <a:cubicBezTo>
                  <a:pt x="879" y="587"/>
                  <a:pt x="877" y="585"/>
                  <a:pt x="874" y="584"/>
                </a:cubicBezTo>
                <a:cubicBezTo>
                  <a:pt x="873" y="584"/>
                  <a:pt x="872" y="583"/>
                  <a:pt x="870" y="582"/>
                </a:cubicBezTo>
                <a:cubicBezTo>
                  <a:pt x="869" y="582"/>
                  <a:pt x="867" y="581"/>
                  <a:pt x="866" y="581"/>
                </a:cubicBezTo>
                <a:cubicBezTo>
                  <a:pt x="865" y="581"/>
                  <a:pt x="863" y="581"/>
                  <a:pt x="862" y="582"/>
                </a:cubicBezTo>
                <a:cubicBezTo>
                  <a:pt x="861" y="583"/>
                  <a:pt x="861" y="584"/>
                  <a:pt x="861" y="586"/>
                </a:cubicBezTo>
                <a:cubicBezTo>
                  <a:pt x="861" y="588"/>
                  <a:pt x="860" y="588"/>
                  <a:pt x="859" y="589"/>
                </a:cubicBezTo>
                <a:cubicBezTo>
                  <a:pt x="858" y="590"/>
                  <a:pt x="857" y="590"/>
                  <a:pt x="856" y="590"/>
                </a:cubicBezTo>
                <a:cubicBezTo>
                  <a:pt x="855" y="590"/>
                  <a:pt x="854" y="589"/>
                  <a:pt x="854" y="589"/>
                </a:cubicBezTo>
                <a:cubicBezTo>
                  <a:pt x="853" y="590"/>
                  <a:pt x="853" y="591"/>
                  <a:pt x="854" y="591"/>
                </a:cubicBezTo>
                <a:cubicBezTo>
                  <a:pt x="854" y="591"/>
                  <a:pt x="855" y="591"/>
                  <a:pt x="855" y="592"/>
                </a:cubicBezTo>
                <a:cubicBezTo>
                  <a:pt x="856" y="593"/>
                  <a:pt x="856" y="594"/>
                  <a:pt x="856" y="594"/>
                </a:cubicBezTo>
                <a:cubicBezTo>
                  <a:pt x="857" y="595"/>
                  <a:pt x="858" y="596"/>
                  <a:pt x="859" y="597"/>
                </a:cubicBezTo>
                <a:cubicBezTo>
                  <a:pt x="860" y="598"/>
                  <a:pt x="861" y="600"/>
                  <a:pt x="862" y="601"/>
                </a:cubicBezTo>
                <a:cubicBezTo>
                  <a:pt x="863" y="602"/>
                  <a:pt x="864" y="603"/>
                  <a:pt x="865" y="604"/>
                </a:cubicBezTo>
                <a:cubicBezTo>
                  <a:pt x="867" y="604"/>
                  <a:pt x="867" y="606"/>
                  <a:pt x="868" y="607"/>
                </a:cubicBezTo>
                <a:cubicBezTo>
                  <a:pt x="869" y="608"/>
                  <a:pt x="870" y="609"/>
                  <a:pt x="872" y="608"/>
                </a:cubicBezTo>
                <a:cubicBezTo>
                  <a:pt x="872" y="608"/>
                  <a:pt x="873" y="608"/>
                  <a:pt x="874" y="607"/>
                </a:cubicBezTo>
                <a:cubicBezTo>
                  <a:pt x="875" y="607"/>
                  <a:pt x="875" y="607"/>
                  <a:pt x="876" y="607"/>
                </a:cubicBezTo>
                <a:cubicBezTo>
                  <a:pt x="878" y="608"/>
                  <a:pt x="877" y="606"/>
                  <a:pt x="879" y="605"/>
                </a:cubicBezTo>
                <a:cubicBezTo>
                  <a:pt x="881" y="605"/>
                  <a:pt x="880" y="608"/>
                  <a:pt x="881" y="608"/>
                </a:cubicBezTo>
                <a:cubicBezTo>
                  <a:pt x="881" y="609"/>
                  <a:pt x="882" y="609"/>
                  <a:pt x="883" y="609"/>
                </a:cubicBezTo>
                <a:cubicBezTo>
                  <a:pt x="884" y="610"/>
                  <a:pt x="884" y="610"/>
                  <a:pt x="884" y="611"/>
                </a:cubicBezTo>
                <a:cubicBezTo>
                  <a:pt x="884" y="612"/>
                  <a:pt x="884" y="614"/>
                  <a:pt x="885" y="615"/>
                </a:cubicBezTo>
                <a:cubicBezTo>
                  <a:pt x="885" y="616"/>
                  <a:pt x="886" y="618"/>
                  <a:pt x="885" y="619"/>
                </a:cubicBezTo>
                <a:cubicBezTo>
                  <a:pt x="884" y="620"/>
                  <a:pt x="883" y="621"/>
                  <a:pt x="882" y="621"/>
                </a:cubicBezTo>
                <a:cubicBezTo>
                  <a:pt x="881" y="622"/>
                  <a:pt x="880" y="622"/>
                  <a:pt x="878" y="622"/>
                </a:cubicBezTo>
                <a:cubicBezTo>
                  <a:pt x="876" y="622"/>
                  <a:pt x="876" y="624"/>
                  <a:pt x="875" y="625"/>
                </a:cubicBezTo>
                <a:cubicBezTo>
                  <a:pt x="873" y="625"/>
                  <a:pt x="872" y="626"/>
                  <a:pt x="870" y="625"/>
                </a:cubicBezTo>
                <a:cubicBezTo>
                  <a:pt x="869" y="624"/>
                  <a:pt x="868" y="624"/>
                  <a:pt x="867" y="624"/>
                </a:cubicBezTo>
                <a:cubicBezTo>
                  <a:pt x="865" y="623"/>
                  <a:pt x="864" y="623"/>
                  <a:pt x="863" y="622"/>
                </a:cubicBezTo>
                <a:cubicBezTo>
                  <a:pt x="862" y="622"/>
                  <a:pt x="860" y="622"/>
                  <a:pt x="859" y="621"/>
                </a:cubicBezTo>
                <a:cubicBezTo>
                  <a:pt x="856" y="620"/>
                  <a:pt x="853" y="619"/>
                  <a:pt x="851" y="617"/>
                </a:cubicBezTo>
                <a:cubicBezTo>
                  <a:pt x="850" y="616"/>
                  <a:pt x="849" y="615"/>
                  <a:pt x="848" y="614"/>
                </a:cubicBezTo>
                <a:cubicBezTo>
                  <a:pt x="847" y="612"/>
                  <a:pt x="846" y="611"/>
                  <a:pt x="845" y="610"/>
                </a:cubicBezTo>
                <a:cubicBezTo>
                  <a:pt x="843" y="609"/>
                  <a:pt x="841" y="609"/>
                  <a:pt x="839" y="608"/>
                </a:cubicBezTo>
                <a:cubicBezTo>
                  <a:pt x="837" y="608"/>
                  <a:pt x="836" y="608"/>
                  <a:pt x="834" y="608"/>
                </a:cubicBezTo>
                <a:cubicBezTo>
                  <a:pt x="833" y="608"/>
                  <a:pt x="831" y="607"/>
                  <a:pt x="830" y="607"/>
                </a:cubicBezTo>
                <a:cubicBezTo>
                  <a:pt x="828" y="607"/>
                  <a:pt x="827" y="606"/>
                  <a:pt x="826" y="605"/>
                </a:cubicBezTo>
                <a:cubicBezTo>
                  <a:pt x="824" y="605"/>
                  <a:pt x="824" y="604"/>
                  <a:pt x="822" y="604"/>
                </a:cubicBezTo>
                <a:cubicBezTo>
                  <a:pt x="821" y="603"/>
                  <a:pt x="820" y="602"/>
                  <a:pt x="821" y="600"/>
                </a:cubicBezTo>
                <a:cubicBezTo>
                  <a:pt x="821" y="599"/>
                  <a:pt x="822" y="599"/>
                  <a:pt x="822" y="598"/>
                </a:cubicBezTo>
                <a:cubicBezTo>
                  <a:pt x="822" y="598"/>
                  <a:pt x="822" y="597"/>
                  <a:pt x="822" y="597"/>
                </a:cubicBezTo>
                <a:cubicBezTo>
                  <a:pt x="823" y="596"/>
                  <a:pt x="826" y="596"/>
                  <a:pt x="825" y="595"/>
                </a:cubicBezTo>
                <a:cubicBezTo>
                  <a:pt x="824" y="594"/>
                  <a:pt x="824" y="594"/>
                  <a:pt x="824" y="594"/>
                </a:cubicBezTo>
                <a:cubicBezTo>
                  <a:pt x="823" y="593"/>
                  <a:pt x="824" y="592"/>
                  <a:pt x="823" y="592"/>
                </a:cubicBezTo>
                <a:cubicBezTo>
                  <a:pt x="823" y="590"/>
                  <a:pt x="821" y="590"/>
                  <a:pt x="820" y="588"/>
                </a:cubicBezTo>
                <a:cubicBezTo>
                  <a:pt x="820" y="588"/>
                  <a:pt x="819" y="587"/>
                  <a:pt x="819" y="587"/>
                </a:cubicBezTo>
                <a:cubicBezTo>
                  <a:pt x="819" y="586"/>
                  <a:pt x="819" y="585"/>
                  <a:pt x="819" y="584"/>
                </a:cubicBezTo>
                <a:cubicBezTo>
                  <a:pt x="818" y="583"/>
                  <a:pt x="817" y="581"/>
                  <a:pt x="816" y="579"/>
                </a:cubicBezTo>
                <a:cubicBezTo>
                  <a:pt x="816" y="579"/>
                  <a:pt x="816" y="579"/>
                  <a:pt x="815" y="578"/>
                </a:cubicBezTo>
                <a:cubicBezTo>
                  <a:pt x="815" y="578"/>
                  <a:pt x="815" y="577"/>
                  <a:pt x="814" y="577"/>
                </a:cubicBezTo>
                <a:cubicBezTo>
                  <a:pt x="814" y="577"/>
                  <a:pt x="813" y="577"/>
                  <a:pt x="812" y="576"/>
                </a:cubicBezTo>
                <a:cubicBezTo>
                  <a:pt x="812" y="575"/>
                  <a:pt x="813" y="575"/>
                  <a:pt x="813" y="575"/>
                </a:cubicBezTo>
                <a:cubicBezTo>
                  <a:pt x="814" y="574"/>
                  <a:pt x="815" y="574"/>
                  <a:pt x="815" y="574"/>
                </a:cubicBezTo>
                <a:cubicBezTo>
                  <a:pt x="817" y="573"/>
                  <a:pt x="818" y="574"/>
                  <a:pt x="819" y="572"/>
                </a:cubicBezTo>
                <a:cubicBezTo>
                  <a:pt x="819" y="571"/>
                  <a:pt x="819" y="569"/>
                  <a:pt x="819" y="568"/>
                </a:cubicBezTo>
                <a:cubicBezTo>
                  <a:pt x="819" y="566"/>
                  <a:pt x="819" y="565"/>
                  <a:pt x="819" y="564"/>
                </a:cubicBezTo>
                <a:cubicBezTo>
                  <a:pt x="820" y="562"/>
                  <a:pt x="821" y="564"/>
                  <a:pt x="822" y="564"/>
                </a:cubicBezTo>
                <a:cubicBezTo>
                  <a:pt x="822" y="565"/>
                  <a:pt x="823" y="565"/>
                  <a:pt x="824" y="565"/>
                </a:cubicBezTo>
                <a:cubicBezTo>
                  <a:pt x="825" y="564"/>
                  <a:pt x="824" y="563"/>
                  <a:pt x="824" y="563"/>
                </a:cubicBezTo>
                <a:cubicBezTo>
                  <a:pt x="824" y="562"/>
                  <a:pt x="823" y="562"/>
                  <a:pt x="823" y="561"/>
                </a:cubicBezTo>
                <a:cubicBezTo>
                  <a:pt x="823" y="560"/>
                  <a:pt x="822" y="560"/>
                  <a:pt x="822" y="559"/>
                </a:cubicBezTo>
                <a:cubicBezTo>
                  <a:pt x="821" y="559"/>
                  <a:pt x="821" y="558"/>
                  <a:pt x="821" y="557"/>
                </a:cubicBezTo>
                <a:cubicBezTo>
                  <a:pt x="820" y="557"/>
                  <a:pt x="820" y="557"/>
                  <a:pt x="819" y="556"/>
                </a:cubicBezTo>
                <a:cubicBezTo>
                  <a:pt x="819" y="555"/>
                  <a:pt x="819" y="555"/>
                  <a:pt x="818" y="554"/>
                </a:cubicBezTo>
                <a:cubicBezTo>
                  <a:pt x="818" y="553"/>
                  <a:pt x="817" y="553"/>
                  <a:pt x="816" y="553"/>
                </a:cubicBezTo>
                <a:cubicBezTo>
                  <a:pt x="815" y="552"/>
                  <a:pt x="814" y="551"/>
                  <a:pt x="813" y="551"/>
                </a:cubicBezTo>
                <a:cubicBezTo>
                  <a:pt x="811" y="550"/>
                  <a:pt x="810" y="550"/>
                  <a:pt x="808" y="550"/>
                </a:cubicBezTo>
                <a:cubicBezTo>
                  <a:pt x="807" y="550"/>
                  <a:pt x="806" y="549"/>
                  <a:pt x="804" y="548"/>
                </a:cubicBezTo>
                <a:cubicBezTo>
                  <a:pt x="803" y="547"/>
                  <a:pt x="801" y="548"/>
                  <a:pt x="800" y="547"/>
                </a:cubicBezTo>
                <a:cubicBezTo>
                  <a:pt x="798" y="547"/>
                  <a:pt x="797" y="546"/>
                  <a:pt x="796" y="546"/>
                </a:cubicBezTo>
                <a:cubicBezTo>
                  <a:pt x="795" y="546"/>
                  <a:pt x="794" y="546"/>
                  <a:pt x="794" y="545"/>
                </a:cubicBezTo>
                <a:cubicBezTo>
                  <a:pt x="793" y="545"/>
                  <a:pt x="794" y="544"/>
                  <a:pt x="794" y="544"/>
                </a:cubicBezTo>
                <a:cubicBezTo>
                  <a:pt x="796" y="544"/>
                  <a:pt x="797" y="544"/>
                  <a:pt x="798" y="543"/>
                </a:cubicBezTo>
                <a:cubicBezTo>
                  <a:pt x="799" y="543"/>
                  <a:pt x="800" y="541"/>
                  <a:pt x="799" y="540"/>
                </a:cubicBezTo>
                <a:cubicBezTo>
                  <a:pt x="798" y="539"/>
                  <a:pt x="796" y="539"/>
                  <a:pt x="795" y="539"/>
                </a:cubicBezTo>
                <a:cubicBezTo>
                  <a:pt x="794" y="539"/>
                  <a:pt x="793" y="538"/>
                  <a:pt x="792" y="538"/>
                </a:cubicBezTo>
                <a:cubicBezTo>
                  <a:pt x="791" y="538"/>
                  <a:pt x="790" y="539"/>
                  <a:pt x="789" y="538"/>
                </a:cubicBezTo>
                <a:cubicBezTo>
                  <a:pt x="788" y="538"/>
                  <a:pt x="789" y="537"/>
                  <a:pt x="788" y="537"/>
                </a:cubicBezTo>
                <a:cubicBezTo>
                  <a:pt x="787" y="536"/>
                  <a:pt x="786" y="536"/>
                  <a:pt x="786" y="536"/>
                </a:cubicBezTo>
                <a:cubicBezTo>
                  <a:pt x="785" y="536"/>
                  <a:pt x="787" y="536"/>
                  <a:pt x="787" y="536"/>
                </a:cubicBezTo>
                <a:cubicBezTo>
                  <a:pt x="787" y="535"/>
                  <a:pt x="788" y="535"/>
                  <a:pt x="788" y="535"/>
                </a:cubicBezTo>
                <a:cubicBezTo>
                  <a:pt x="789" y="535"/>
                  <a:pt x="792" y="534"/>
                  <a:pt x="790" y="533"/>
                </a:cubicBezTo>
                <a:cubicBezTo>
                  <a:pt x="790" y="533"/>
                  <a:pt x="789" y="533"/>
                  <a:pt x="788" y="533"/>
                </a:cubicBezTo>
                <a:cubicBezTo>
                  <a:pt x="788" y="533"/>
                  <a:pt x="787" y="532"/>
                  <a:pt x="786" y="532"/>
                </a:cubicBezTo>
                <a:cubicBezTo>
                  <a:pt x="785" y="532"/>
                  <a:pt x="783" y="533"/>
                  <a:pt x="782" y="532"/>
                </a:cubicBezTo>
                <a:cubicBezTo>
                  <a:pt x="782" y="531"/>
                  <a:pt x="783" y="530"/>
                  <a:pt x="783" y="530"/>
                </a:cubicBezTo>
                <a:cubicBezTo>
                  <a:pt x="782" y="528"/>
                  <a:pt x="779" y="529"/>
                  <a:pt x="778" y="529"/>
                </a:cubicBezTo>
                <a:cubicBezTo>
                  <a:pt x="778" y="528"/>
                  <a:pt x="777" y="528"/>
                  <a:pt x="777" y="527"/>
                </a:cubicBezTo>
                <a:cubicBezTo>
                  <a:pt x="775" y="527"/>
                  <a:pt x="774" y="527"/>
                  <a:pt x="774" y="525"/>
                </a:cubicBezTo>
                <a:cubicBezTo>
                  <a:pt x="774" y="524"/>
                  <a:pt x="774" y="524"/>
                  <a:pt x="775" y="523"/>
                </a:cubicBezTo>
                <a:cubicBezTo>
                  <a:pt x="775" y="523"/>
                  <a:pt x="776" y="522"/>
                  <a:pt x="776" y="522"/>
                </a:cubicBezTo>
                <a:cubicBezTo>
                  <a:pt x="776" y="521"/>
                  <a:pt x="775" y="522"/>
                  <a:pt x="775" y="521"/>
                </a:cubicBezTo>
                <a:cubicBezTo>
                  <a:pt x="774" y="521"/>
                  <a:pt x="774" y="520"/>
                  <a:pt x="773" y="520"/>
                </a:cubicBezTo>
                <a:cubicBezTo>
                  <a:pt x="772" y="519"/>
                  <a:pt x="771" y="519"/>
                  <a:pt x="770" y="519"/>
                </a:cubicBezTo>
                <a:cubicBezTo>
                  <a:pt x="770" y="518"/>
                  <a:pt x="770" y="518"/>
                  <a:pt x="770" y="518"/>
                </a:cubicBezTo>
                <a:cubicBezTo>
                  <a:pt x="769" y="518"/>
                  <a:pt x="769" y="517"/>
                  <a:pt x="768" y="517"/>
                </a:cubicBezTo>
                <a:cubicBezTo>
                  <a:pt x="770" y="517"/>
                  <a:pt x="771" y="518"/>
                  <a:pt x="772" y="518"/>
                </a:cubicBezTo>
                <a:cubicBezTo>
                  <a:pt x="773" y="518"/>
                  <a:pt x="774" y="518"/>
                  <a:pt x="775" y="518"/>
                </a:cubicBezTo>
                <a:cubicBezTo>
                  <a:pt x="775" y="518"/>
                  <a:pt x="776" y="518"/>
                  <a:pt x="777" y="519"/>
                </a:cubicBezTo>
                <a:cubicBezTo>
                  <a:pt x="778" y="519"/>
                  <a:pt x="779" y="519"/>
                  <a:pt x="781" y="519"/>
                </a:cubicBezTo>
                <a:cubicBezTo>
                  <a:pt x="781" y="519"/>
                  <a:pt x="782" y="519"/>
                  <a:pt x="782" y="520"/>
                </a:cubicBezTo>
                <a:cubicBezTo>
                  <a:pt x="783" y="520"/>
                  <a:pt x="783" y="520"/>
                  <a:pt x="782" y="521"/>
                </a:cubicBezTo>
                <a:cubicBezTo>
                  <a:pt x="780" y="522"/>
                  <a:pt x="782" y="522"/>
                  <a:pt x="783" y="523"/>
                </a:cubicBezTo>
                <a:cubicBezTo>
                  <a:pt x="785" y="524"/>
                  <a:pt x="784" y="526"/>
                  <a:pt x="786" y="526"/>
                </a:cubicBezTo>
                <a:cubicBezTo>
                  <a:pt x="786" y="527"/>
                  <a:pt x="787" y="526"/>
                  <a:pt x="788" y="527"/>
                </a:cubicBezTo>
                <a:cubicBezTo>
                  <a:pt x="789" y="527"/>
                  <a:pt x="789" y="527"/>
                  <a:pt x="789" y="528"/>
                </a:cubicBezTo>
                <a:cubicBezTo>
                  <a:pt x="790" y="529"/>
                  <a:pt x="791" y="529"/>
                  <a:pt x="793" y="530"/>
                </a:cubicBezTo>
                <a:cubicBezTo>
                  <a:pt x="793" y="530"/>
                  <a:pt x="794" y="531"/>
                  <a:pt x="794" y="531"/>
                </a:cubicBezTo>
                <a:cubicBezTo>
                  <a:pt x="795" y="532"/>
                  <a:pt x="795" y="532"/>
                  <a:pt x="796" y="532"/>
                </a:cubicBezTo>
                <a:cubicBezTo>
                  <a:pt x="797" y="532"/>
                  <a:pt x="799" y="532"/>
                  <a:pt x="800" y="532"/>
                </a:cubicBezTo>
                <a:cubicBezTo>
                  <a:pt x="802" y="533"/>
                  <a:pt x="803" y="533"/>
                  <a:pt x="804" y="533"/>
                </a:cubicBezTo>
                <a:cubicBezTo>
                  <a:pt x="805" y="533"/>
                  <a:pt x="805" y="532"/>
                  <a:pt x="806" y="532"/>
                </a:cubicBezTo>
                <a:cubicBezTo>
                  <a:pt x="807" y="531"/>
                  <a:pt x="807" y="531"/>
                  <a:pt x="808" y="531"/>
                </a:cubicBezTo>
                <a:cubicBezTo>
                  <a:pt x="808" y="531"/>
                  <a:pt x="809" y="531"/>
                  <a:pt x="810" y="531"/>
                </a:cubicBezTo>
                <a:cubicBezTo>
                  <a:pt x="811" y="531"/>
                  <a:pt x="811" y="532"/>
                  <a:pt x="812" y="533"/>
                </a:cubicBezTo>
                <a:cubicBezTo>
                  <a:pt x="813" y="533"/>
                  <a:pt x="815" y="533"/>
                  <a:pt x="815" y="535"/>
                </a:cubicBezTo>
                <a:cubicBezTo>
                  <a:pt x="815" y="536"/>
                  <a:pt x="814" y="537"/>
                  <a:pt x="816" y="538"/>
                </a:cubicBezTo>
                <a:cubicBezTo>
                  <a:pt x="818" y="538"/>
                  <a:pt x="819" y="537"/>
                  <a:pt x="821" y="537"/>
                </a:cubicBezTo>
                <a:cubicBezTo>
                  <a:pt x="823" y="537"/>
                  <a:pt x="826" y="537"/>
                  <a:pt x="828" y="538"/>
                </a:cubicBezTo>
                <a:cubicBezTo>
                  <a:pt x="829" y="538"/>
                  <a:pt x="830" y="539"/>
                  <a:pt x="831" y="539"/>
                </a:cubicBezTo>
                <a:cubicBezTo>
                  <a:pt x="833" y="539"/>
                  <a:pt x="835" y="540"/>
                  <a:pt x="837" y="540"/>
                </a:cubicBezTo>
                <a:cubicBezTo>
                  <a:pt x="839" y="541"/>
                  <a:pt x="841" y="541"/>
                  <a:pt x="844" y="542"/>
                </a:cubicBezTo>
                <a:cubicBezTo>
                  <a:pt x="846" y="542"/>
                  <a:pt x="849" y="543"/>
                  <a:pt x="851" y="543"/>
                </a:cubicBezTo>
                <a:cubicBezTo>
                  <a:pt x="853" y="544"/>
                  <a:pt x="855" y="545"/>
                  <a:pt x="858" y="545"/>
                </a:cubicBezTo>
                <a:cubicBezTo>
                  <a:pt x="860" y="546"/>
                  <a:pt x="862" y="546"/>
                  <a:pt x="864" y="547"/>
                </a:cubicBezTo>
                <a:cubicBezTo>
                  <a:pt x="867" y="548"/>
                  <a:pt x="869" y="549"/>
                  <a:pt x="872" y="549"/>
                </a:cubicBezTo>
                <a:cubicBezTo>
                  <a:pt x="874" y="549"/>
                  <a:pt x="876" y="550"/>
                  <a:pt x="879" y="551"/>
                </a:cubicBezTo>
                <a:cubicBezTo>
                  <a:pt x="880" y="551"/>
                  <a:pt x="882" y="551"/>
                  <a:pt x="884" y="552"/>
                </a:cubicBezTo>
                <a:cubicBezTo>
                  <a:pt x="888" y="553"/>
                  <a:pt x="891" y="553"/>
                  <a:pt x="895" y="553"/>
                </a:cubicBezTo>
                <a:cubicBezTo>
                  <a:pt x="897" y="553"/>
                  <a:pt x="899" y="553"/>
                  <a:pt x="901" y="553"/>
                </a:cubicBezTo>
                <a:cubicBezTo>
                  <a:pt x="906" y="553"/>
                  <a:pt x="910" y="552"/>
                  <a:pt x="915" y="550"/>
                </a:cubicBezTo>
                <a:cubicBezTo>
                  <a:pt x="916" y="549"/>
                  <a:pt x="917" y="549"/>
                  <a:pt x="918" y="548"/>
                </a:cubicBezTo>
                <a:cubicBezTo>
                  <a:pt x="919" y="548"/>
                  <a:pt x="920" y="548"/>
                  <a:pt x="921" y="548"/>
                </a:cubicBezTo>
                <a:cubicBezTo>
                  <a:pt x="924" y="548"/>
                  <a:pt x="925" y="547"/>
                  <a:pt x="928" y="546"/>
                </a:cubicBezTo>
                <a:cubicBezTo>
                  <a:pt x="929" y="545"/>
                  <a:pt x="931" y="544"/>
                  <a:pt x="932" y="542"/>
                </a:cubicBezTo>
                <a:cubicBezTo>
                  <a:pt x="934" y="541"/>
                  <a:pt x="936" y="540"/>
                  <a:pt x="937" y="538"/>
                </a:cubicBezTo>
                <a:cubicBezTo>
                  <a:pt x="939" y="537"/>
                  <a:pt x="939" y="535"/>
                  <a:pt x="940" y="533"/>
                </a:cubicBezTo>
                <a:cubicBezTo>
                  <a:pt x="942" y="531"/>
                  <a:pt x="944" y="529"/>
                  <a:pt x="946" y="528"/>
                </a:cubicBezTo>
                <a:cubicBezTo>
                  <a:pt x="948" y="526"/>
                  <a:pt x="949" y="524"/>
                  <a:pt x="950" y="521"/>
                </a:cubicBezTo>
                <a:cubicBezTo>
                  <a:pt x="951" y="520"/>
                  <a:pt x="951" y="518"/>
                  <a:pt x="951" y="517"/>
                </a:cubicBezTo>
                <a:cubicBezTo>
                  <a:pt x="951" y="516"/>
                  <a:pt x="949" y="515"/>
                  <a:pt x="948" y="515"/>
                </a:cubicBezTo>
                <a:cubicBezTo>
                  <a:pt x="947" y="514"/>
                  <a:pt x="946" y="514"/>
                  <a:pt x="945" y="512"/>
                </a:cubicBezTo>
                <a:cubicBezTo>
                  <a:pt x="945" y="511"/>
                  <a:pt x="946" y="509"/>
                  <a:pt x="945" y="507"/>
                </a:cubicBezTo>
                <a:cubicBezTo>
                  <a:pt x="945" y="507"/>
                  <a:pt x="944" y="507"/>
                  <a:pt x="944" y="506"/>
                </a:cubicBezTo>
                <a:cubicBezTo>
                  <a:pt x="943" y="504"/>
                  <a:pt x="945" y="499"/>
                  <a:pt x="941" y="498"/>
                </a:cubicBezTo>
                <a:cubicBezTo>
                  <a:pt x="940" y="497"/>
                  <a:pt x="938" y="498"/>
                  <a:pt x="937" y="498"/>
                </a:cubicBezTo>
                <a:cubicBezTo>
                  <a:pt x="936" y="498"/>
                  <a:pt x="934" y="497"/>
                  <a:pt x="933" y="497"/>
                </a:cubicBezTo>
                <a:cubicBezTo>
                  <a:pt x="932" y="496"/>
                  <a:pt x="931" y="495"/>
                  <a:pt x="930" y="494"/>
                </a:cubicBezTo>
                <a:cubicBezTo>
                  <a:pt x="929" y="493"/>
                  <a:pt x="928" y="492"/>
                  <a:pt x="927" y="490"/>
                </a:cubicBezTo>
                <a:cubicBezTo>
                  <a:pt x="925" y="489"/>
                  <a:pt x="922" y="487"/>
                  <a:pt x="920" y="484"/>
                </a:cubicBezTo>
                <a:cubicBezTo>
                  <a:pt x="920" y="484"/>
                  <a:pt x="919" y="483"/>
                  <a:pt x="919" y="483"/>
                </a:cubicBezTo>
                <a:cubicBezTo>
                  <a:pt x="918" y="483"/>
                  <a:pt x="918" y="484"/>
                  <a:pt x="918" y="484"/>
                </a:cubicBezTo>
                <a:cubicBezTo>
                  <a:pt x="918" y="485"/>
                  <a:pt x="919" y="486"/>
                  <a:pt x="918" y="486"/>
                </a:cubicBezTo>
                <a:cubicBezTo>
                  <a:pt x="917" y="486"/>
                  <a:pt x="917" y="485"/>
                  <a:pt x="916" y="484"/>
                </a:cubicBezTo>
                <a:cubicBezTo>
                  <a:pt x="915" y="484"/>
                  <a:pt x="913" y="484"/>
                  <a:pt x="912" y="484"/>
                </a:cubicBezTo>
                <a:cubicBezTo>
                  <a:pt x="910" y="483"/>
                  <a:pt x="909" y="482"/>
                  <a:pt x="907" y="482"/>
                </a:cubicBezTo>
                <a:cubicBezTo>
                  <a:pt x="906" y="481"/>
                  <a:pt x="905" y="481"/>
                  <a:pt x="903" y="480"/>
                </a:cubicBezTo>
                <a:cubicBezTo>
                  <a:pt x="901" y="480"/>
                  <a:pt x="899" y="479"/>
                  <a:pt x="898" y="479"/>
                </a:cubicBezTo>
                <a:cubicBezTo>
                  <a:pt x="894" y="478"/>
                  <a:pt x="892" y="478"/>
                  <a:pt x="889" y="475"/>
                </a:cubicBezTo>
                <a:cubicBezTo>
                  <a:pt x="887" y="472"/>
                  <a:pt x="884" y="469"/>
                  <a:pt x="880" y="467"/>
                </a:cubicBezTo>
                <a:cubicBezTo>
                  <a:pt x="879" y="467"/>
                  <a:pt x="878" y="467"/>
                  <a:pt x="876" y="466"/>
                </a:cubicBezTo>
                <a:cubicBezTo>
                  <a:pt x="875" y="465"/>
                  <a:pt x="874" y="464"/>
                  <a:pt x="872" y="464"/>
                </a:cubicBezTo>
                <a:cubicBezTo>
                  <a:pt x="871" y="463"/>
                  <a:pt x="869" y="462"/>
                  <a:pt x="868" y="461"/>
                </a:cubicBezTo>
                <a:cubicBezTo>
                  <a:pt x="867" y="461"/>
                  <a:pt x="865" y="460"/>
                  <a:pt x="864" y="460"/>
                </a:cubicBezTo>
                <a:cubicBezTo>
                  <a:pt x="862" y="459"/>
                  <a:pt x="861" y="459"/>
                  <a:pt x="860" y="458"/>
                </a:cubicBezTo>
                <a:cubicBezTo>
                  <a:pt x="858" y="457"/>
                  <a:pt x="857" y="456"/>
                  <a:pt x="855" y="455"/>
                </a:cubicBezTo>
                <a:cubicBezTo>
                  <a:pt x="854" y="455"/>
                  <a:pt x="852" y="454"/>
                  <a:pt x="850" y="454"/>
                </a:cubicBezTo>
                <a:cubicBezTo>
                  <a:pt x="849" y="453"/>
                  <a:pt x="847" y="452"/>
                  <a:pt x="846" y="452"/>
                </a:cubicBezTo>
                <a:cubicBezTo>
                  <a:pt x="844" y="451"/>
                  <a:pt x="843" y="450"/>
                  <a:pt x="841" y="450"/>
                </a:cubicBezTo>
                <a:cubicBezTo>
                  <a:pt x="840" y="449"/>
                  <a:pt x="838" y="448"/>
                  <a:pt x="837" y="448"/>
                </a:cubicBezTo>
                <a:cubicBezTo>
                  <a:pt x="836" y="447"/>
                  <a:pt x="834" y="446"/>
                  <a:pt x="833" y="446"/>
                </a:cubicBezTo>
                <a:cubicBezTo>
                  <a:pt x="830" y="445"/>
                  <a:pt x="826" y="446"/>
                  <a:pt x="823" y="445"/>
                </a:cubicBezTo>
                <a:cubicBezTo>
                  <a:pt x="821" y="445"/>
                  <a:pt x="818" y="444"/>
                  <a:pt x="815" y="444"/>
                </a:cubicBezTo>
                <a:cubicBezTo>
                  <a:pt x="812" y="443"/>
                  <a:pt x="809" y="444"/>
                  <a:pt x="807" y="443"/>
                </a:cubicBezTo>
                <a:cubicBezTo>
                  <a:pt x="804" y="443"/>
                  <a:pt x="802" y="443"/>
                  <a:pt x="800" y="443"/>
                </a:cubicBezTo>
                <a:cubicBezTo>
                  <a:pt x="800" y="443"/>
                  <a:pt x="799" y="443"/>
                  <a:pt x="798" y="443"/>
                </a:cubicBezTo>
                <a:cubicBezTo>
                  <a:pt x="797" y="444"/>
                  <a:pt x="797" y="444"/>
                  <a:pt x="797" y="445"/>
                </a:cubicBezTo>
                <a:cubicBezTo>
                  <a:pt x="796" y="446"/>
                  <a:pt x="796" y="446"/>
                  <a:pt x="796" y="447"/>
                </a:cubicBezTo>
                <a:cubicBezTo>
                  <a:pt x="796" y="448"/>
                  <a:pt x="795" y="450"/>
                  <a:pt x="794" y="451"/>
                </a:cubicBezTo>
                <a:cubicBezTo>
                  <a:pt x="792" y="451"/>
                  <a:pt x="791" y="452"/>
                  <a:pt x="790" y="452"/>
                </a:cubicBezTo>
                <a:cubicBezTo>
                  <a:pt x="789" y="453"/>
                  <a:pt x="787" y="453"/>
                  <a:pt x="787" y="455"/>
                </a:cubicBezTo>
                <a:cubicBezTo>
                  <a:pt x="787" y="453"/>
                  <a:pt x="788" y="452"/>
                  <a:pt x="789" y="452"/>
                </a:cubicBezTo>
                <a:cubicBezTo>
                  <a:pt x="790" y="452"/>
                  <a:pt x="790" y="452"/>
                  <a:pt x="791" y="452"/>
                </a:cubicBezTo>
                <a:cubicBezTo>
                  <a:pt x="791" y="451"/>
                  <a:pt x="792" y="451"/>
                  <a:pt x="792" y="450"/>
                </a:cubicBezTo>
                <a:cubicBezTo>
                  <a:pt x="793" y="450"/>
                  <a:pt x="795" y="449"/>
                  <a:pt x="795" y="448"/>
                </a:cubicBezTo>
                <a:cubicBezTo>
                  <a:pt x="795" y="447"/>
                  <a:pt x="793" y="448"/>
                  <a:pt x="793" y="448"/>
                </a:cubicBezTo>
                <a:cubicBezTo>
                  <a:pt x="792" y="448"/>
                  <a:pt x="792" y="447"/>
                  <a:pt x="792" y="447"/>
                </a:cubicBezTo>
                <a:cubicBezTo>
                  <a:pt x="791" y="446"/>
                  <a:pt x="790" y="446"/>
                  <a:pt x="791" y="445"/>
                </a:cubicBezTo>
                <a:cubicBezTo>
                  <a:pt x="791" y="444"/>
                  <a:pt x="792" y="445"/>
                  <a:pt x="793" y="445"/>
                </a:cubicBezTo>
                <a:cubicBezTo>
                  <a:pt x="794" y="444"/>
                  <a:pt x="794" y="442"/>
                  <a:pt x="793" y="441"/>
                </a:cubicBezTo>
                <a:cubicBezTo>
                  <a:pt x="793" y="440"/>
                  <a:pt x="793" y="439"/>
                  <a:pt x="792" y="440"/>
                </a:cubicBezTo>
                <a:cubicBezTo>
                  <a:pt x="792" y="440"/>
                  <a:pt x="792" y="441"/>
                  <a:pt x="791" y="441"/>
                </a:cubicBezTo>
                <a:cubicBezTo>
                  <a:pt x="790" y="441"/>
                  <a:pt x="789" y="441"/>
                  <a:pt x="789" y="441"/>
                </a:cubicBezTo>
                <a:cubicBezTo>
                  <a:pt x="788" y="442"/>
                  <a:pt x="788" y="442"/>
                  <a:pt x="787" y="442"/>
                </a:cubicBezTo>
                <a:cubicBezTo>
                  <a:pt x="787" y="442"/>
                  <a:pt x="787" y="442"/>
                  <a:pt x="786" y="443"/>
                </a:cubicBezTo>
                <a:cubicBezTo>
                  <a:pt x="785" y="443"/>
                  <a:pt x="783" y="444"/>
                  <a:pt x="783" y="443"/>
                </a:cubicBezTo>
                <a:cubicBezTo>
                  <a:pt x="782" y="443"/>
                  <a:pt x="783" y="442"/>
                  <a:pt x="782" y="442"/>
                </a:cubicBezTo>
                <a:cubicBezTo>
                  <a:pt x="781" y="442"/>
                  <a:pt x="780" y="442"/>
                  <a:pt x="780" y="442"/>
                </a:cubicBezTo>
                <a:cubicBezTo>
                  <a:pt x="779" y="442"/>
                  <a:pt x="779" y="441"/>
                  <a:pt x="778" y="441"/>
                </a:cubicBezTo>
                <a:cubicBezTo>
                  <a:pt x="776" y="440"/>
                  <a:pt x="774" y="442"/>
                  <a:pt x="773" y="441"/>
                </a:cubicBezTo>
                <a:cubicBezTo>
                  <a:pt x="772" y="440"/>
                  <a:pt x="772" y="440"/>
                  <a:pt x="771" y="440"/>
                </a:cubicBezTo>
                <a:cubicBezTo>
                  <a:pt x="771" y="439"/>
                  <a:pt x="770" y="439"/>
                  <a:pt x="769" y="439"/>
                </a:cubicBezTo>
                <a:cubicBezTo>
                  <a:pt x="769" y="438"/>
                  <a:pt x="769" y="438"/>
                  <a:pt x="769" y="437"/>
                </a:cubicBezTo>
                <a:cubicBezTo>
                  <a:pt x="768" y="436"/>
                  <a:pt x="768" y="436"/>
                  <a:pt x="767" y="436"/>
                </a:cubicBezTo>
                <a:cubicBezTo>
                  <a:pt x="766" y="435"/>
                  <a:pt x="766" y="433"/>
                  <a:pt x="767" y="432"/>
                </a:cubicBezTo>
                <a:cubicBezTo>
                  <a:pt x="767" y="432"/>
                  <a:pt x="768" y="431"/>
                  <a:pt x="768" y="431"/>
                </a:cubicBezTo>
                <a:cubicBezTo>
                  <a:pt x="768" y="430"/>
                  <a:pt x="768" y="429"/>
                  <a:pt x="769" y="430"/>
                </a:cubicBezTo>
                <a:cubicBezTo>
                  <a:pt x="770" y="430"/>
                  <a:pt x="769" y="431"/>
                  <a:pt x="770" y="432"/>
                </a:cubicBezTo>
                <a:cubicBezTo>
                  <a:pt x="770" y="432"/>
                  <a:pt x="771" y="432"/>
                  <a:pt x="771" y="432"/>
                </a:cubicBezTo>
                <a:cubicBezTo>
                  <a:pt x="772" y="432"/>
                  <a:pt x="772" y="432"/>
                  <a:pt x="772" y="432"/>
                </a:cubicBezTo>
                <a:cubicBezTo>
                  <a:pt x="773" y="433"/>
                  <a:pt x="775" y="433"/>
                  <a:pt x="776" y="433"/>
                </a:cubicBezTo>
                <a:cubicBezTo>
                  <a:pt x="778" y="433"/>
                  <a:pt x="779" y="434"/>
                  <a:pt x="780" y="434"/>
                </a:cubicBezTo>
                <a:cubicBezTo>
                  <a:pt x="782" y="435"/>
                  <a:pt x="783" y="435"/>
                  <a:pt x="785" y="434"/>
                </a:cubicBezTo>
                <a:cubicBezTo>
                  <a:pt x="786" y="434"/>
                  <a:pt x="785" y="432"/>
                  <a:pt x="786" y="431"/>
                </a:cubicBezTo>
                <a:cubicBezTo>
                  <a:pt x="787" y="431"/>
                  <a:pt x="788" y="431"/>
                  <a:pt x="788" y="430"/>
                </a:cubicBezTo>
                <a:cubicBezTo>
                  <a:pt x="788" y="429"/>
                  <a:pt x="788" y="429"/>
                  <a:pt x="787" y="428"/>
                </a:cubicBezTo>
                <a:cubicBezTo>
                  <a:pt x="786" y="428"/>
                  <a:pt x="785" y="428"/>
                  <a:pt x="785" y="428"/>
                </a:cubicBezTo>
                <a:cubicBezTo>
                  <a:pt x="784" y="428"/>
                  <a:pt x="783" y="428"/>
                  <a:pt x="783" y="427"/>
                </a:cubicBezTo>
                <a:cubicBezTo>
                  <a:pt x="781" y="427"/>
                  <a:pt x="780" y="427"/>
                  <a:pt x="778" y="427"/>
                </a:cubicBezTo>
                <a:cubicBezTo>
                  <a:pt x="777" y="427"/>
                  <a:pt x="776" y="426"/>
                  <a:pt x="775" y="425"/>
                </a:cubicBezTo>
                <a:cubicBezTo>
                  <a:pt x="774" y="424"/>
                  <a:pt x="773" y="424"/>
                  <a:pt x="771" y="424"/>
                </a:cubicBezTo>
                <a:cubicBezTo>
                  <a:pt x="771" y="424"/>
                  <a:pt x="770" y="423"/>
                  <a:pt x="770" y="423"/>
                </a:cubicBezTo>
                <a:cubicBezTo>
                  <a:pt x="769" y="423"/>
                  <a:pt x="769" y="422"/>
                  <a:pt x="768" y="422"/>
                </a:cubicBezTo>
                <a:cubicBezTo>
                  <a:pt x="768" y="422"/>
                  <a:pt x="764" y="420"/>
                  <a:pt x="764" y="422"/>
                </a:cubicBezTo>
                <a:cubicBezTo>
                  <a:pt x="764" y="423"/>
                  <a:pt x="765" y="423"/>
                  <a:pt x="765" y="423"/>
                </a:cubicBezTo>
                <a:cubicBezTo>
                  <a:pt x="766" y="424"/>
                  <a:pt x="766" y="424"/>
                  <a:pt x="766" y="425"/>
                </a:cubicBezTo>
                <a:cubicBezTo>
                  <a:pt x="767" y="425"/>
                  <a:pt x="767" y="425"/>
                  <a:pt x="768" y="426"/>
                </a:cubicBezTo>
                <a:cubicBezTo>
                  <a:pt x="768" y="427"/>
                  <a:pt x="768" y="427"/>
                  <a:pt x="767" y="427"/>
                </a:cubicBezTo>
                <a:cubicBezTo>
                  <a:pt x="766" y="427"/>
                  <a:pt x="766" y="427"/>
                  <a:pt x="765" y="426"/>
                </a:cubicBezTo>
                <a:cubicBezTo>
                  <a:pt x="765" y="426"/>
                  <a:pt x="764" y="426"/>
                  <a:pt x="763" y="426"/>
                </a:cubicBezTo>
                <a:cubicBezTo>
                  <a:pt x="763" y="426"/>
                  <a:pt x="762" y="425"/>
                  <a:pt x="761" y="425"/>
                </a:cubicBezTo>
                <a:cubicBezTo>
                  <a:pt x="760" y="425"/>
                  <a:pt x="761" y="426"/>
                  <a:pt x="761" y="427"/>
                </a:cubicBezTo>
                <a:cubicBezTo>
                  <a:pt x="761" y="430"/>
                  <a:pt x="758" y="429"/>
                  <a:pt x="756" y="429"/>
                </a:cubicBezTo>
                <a:cubicBezTo>
                  <a:pt x="755" y="429"/>
                  <a:pt x="753" y="429"/>
                  <a:pt x="751" y="429"/>
                </a:cubicBezTo>
                <a:cubicBezTo>
                  <a:pt x="750" y="429"/>
                  <a:pt x="749" y="428"/>
                  <a:pt x="748" y="428"/>
                </a:cubicBezTo>
                <a:cubicBezTo>
                  <a:pt x="746" y="428"/>
                  <a:pt x="745" y="428"/>
                  <a:pt x="743" y="427"/>
                </a:cubicBezTo>
                <a:cubicBezTo>
                  <a:pt x="742" y="427"/>
                  <a:pt x="740" y="426"/>
                  <a:pt x="738" y="427"/>
                </a:cubicBezTo>
                <a:cubicBezTo>
                  <a:pt x="737" y="427"/>
                  <a:pt x="736" y="428"/>
                  <a:pt x="735" y="429"/>
                </a:cubicBezTo>
                <a:cubicBezTo>
                  <a:pt x="735" y="429"/>
                  <a:pt x="734" y="427"/>
                  <a:pt x="733" y="427"/>
                </a:cubicBezTo>
                <a:cubicBezTo>
                  <a:pt x="733" y="426"/>
                  <a:pt x="732" y="426"/>
                  <a:pt x="732" y="425"/>
                </a:cubicBezTo>
                <a:cubicBezTo>
                  <a:pt x="732" y="425"/>
                  <a:pt x="731" y="424"/>
                  <a:pt x="730" y="424"/>
                </a:cubicBezTo>
                <a:cubicBezTo>
                  <a:pt x="730" y="424"/>
                  <a:pt x="730" y="425"/>
                  <a:pt x="729" y="426"/>
                </a:cubicBezTo>
                <a:cubicBezTo>
                  <a:pt x="728" y="427"/>
                  <a:pt x="727" y="427"/>
                  <a:pt x="726" y="428"/>
                </a:cubicBezTo>
                <a:cubicBezTo>
                  <a:pt x="725" y="428"/>
                  <a:pt x="725" y="429"/>
                  <a:pt x="724" y="429"/>
                </a:cubicBezTo>
                <a:cubicBezTo>
                  <a:pt x="723" y="429"/>
                  <a:pt x="723" y="429"/>
                  <a:pt x="722" y="429"/>
                </a:cubicBezTo>
                <a:cubicBezTo>
                  <a:pt x="721" y="430"/>
                  <a:pt x="721" y="430"/>
                  <a:pt x="720" y="431"/>
                </a:cubicBezTo>
                <a:cubicBezTo>
                  <a:pt x="720" y="431"/>
                  <a:pt x="719" y="430"/>
                  <a:pt x="719" y="431"/>
                </a:cubicBezTo>
                <a:cubicBezTo>
                  <a:pt x="719" y="431"/>
                  <a:pt x="719" y="431"/>
                  <a:pt x="718" y="431"/>
                </a:cubicBezTo>
                <a:cubicBezTo>
                  <a:pt x="718" y="431"/>
                  <a:pt x="719" y="430"/>
                  <a:pt x="719" y="430"/>
                </a:cubicBezTo>
                <a:cubicBezTo>
                  <a:pt x="720" y="429"/>
                  <a:pt x="720" y="430"/>
                  <a:pt x="721" y="429"/>
                </a:cubicBezTo>
                <a:cubicBezTo>
                  <a:pt x="722" y="428"/>
                  <a:pt x="720" y="426"/>
                  <a:pt x="719" y="426"/>
                </a:cubicBezTo>
                <a:cubicBezTo>
                  <a:pt x="718" y="426"/>
                  <a:pt x="718" y="426"/>
                  <a:pt x="717" y="426"/>
                </a:cubicBezTo>
                <a:cubicBezTo>
                  <a:pt x="717" y="426"/>
                  <a:pt x="716" y="425"/>
                  <a:pt x="715" y="425"/>
                </a:cubicBezTo>
                <a:cubicBezTo>
                  <a:pt x="715" y="424"/>
                  <a:pt x="716" y="423"/>
                  <a:pt x="716" y="423"/>
                </a:cubicBezTo>
                <a:cubicBezTo>
                  <a:pt x="716" y="422"/>
                  <a:pt x="716" y="421"/>
                  <a:pt x="716" y="421"/>
                </a:cubicBezTo>
                <a:cubicBezTo>
                  <a:pt x="715" y="420"/>
                  <a:pt x="714" y="419"/>
                  <a:pt x="713" y="419"/>
                </a:cubicBezTo>
                <a:cubicBezTo>
                  <a:pt x="712" y="418"/>
                  <a:pt x="711" y="418"/>
                  <a:pt x="710" y="418"/>
                </a:cubicBezTo>
                <a:cubicBezTo>
                  <a:pt x="709" y="418"/>
                  <a:pt x="708" y="418"/>
                  <a:pt x="708" y="418"/>
                </a:cubicBezTo>
                <a:cubicBezTo>
                  <a:pt x="707" y="417"/>
                  <a:pt x="707" y="417"/>
                  <a:pt x="706" y="417"/>
                </a:cubicBezTo>
                <a:cubicBezTo>
                  <a:pt x="705" y="417"/>
                  <a:pt x="704" y="417"/>
                  <a:pt x="704" y="417"/>
                </a:cubicBezTo>
                <a:cubicBezTo>
                  <a:pt x="703" y="417"/>
                  <a:pt x="703" y="416"/>
                  <a:pt x="702" y="416"/>
                </a:cubicBezTo>
                <a:cubicBezTo>
                  <a:pt x="701" y="416"/>
                  <a:pt x="701" y="416"/>
                  <a:pt x="700" y="415"/>
                </a:cubicBezTo>
                <a:cubicBezTo>
                  <a:pt x="700" y="414"/>
                  <a:pt x="701" y="414"/>
                  <a:pt x="701" y="414"/>
                </a:cubicBezTo>
                <a:cubicBezTo>
                  <a:pt x="703" y="414"/>
                  <a:pt x="704" y="415"/>
                  <a:pt x="705" y="415"/>
                </a:cubicBezTo>
                <a:cubicBezTo>
                  <a:pt x="707" y="415"/>
                  <a:pt x="708" y="416"/>
                  <a:pt x="709" y="416"/>
                </a:cubicBezTo>
                <a:cubicBezTo>
                  <a:pt x="711" y="416"/>
                  <a:pt x="712" y="416"/>
                  <a:pt x="713" y="416"/>
                </a:cubicBezTo>
                <a:cubicBezTo>
                  <a:pt x="715" y="417"/>
                  <a:pt x="716" y="417"/>
                  <a:pt x="718" y="417"/>
                </a:cubicBezTo>
                <a:cubicBezTo>
                  <a:pt x="722" y="417"/>
                  <a:pt x="722" y="417"/>
                  <a:pt x="722" y="417"/>
                </a:cubicBezTo>
                <a:cubicBezTo>
                  <a:pt x="724" y="417"/>
                  <a:pt x="725" y="416"/>
                  <a:pt x="726" y="417"/>
                </a:cubicBezTo>
                <a:cubicBezTo>
                  <a:pt x="728" y="418"/>
                  <a:pt x="729" y="418"/>
                  <a:pt x="730" y="418"/>
                </a:cubicBezTo>
                <a:cubicBezTo>
                  <a:pt x="732" y="417"/>
                  <a:pt x="732" y="415"/>
                  <a:pt x="734" y="415"/>
                </a:cubicBezTo>
                <a:cubicBezTo>
                  <a:pt x="734" y="415"/>
                  <a:pt x="735" y="415"/>
                  <a:pt x="735" y="414"/>
                </a:cubicBezTo>
                <a:cubicBezTo>
                  <a:pt x="736" y="414"/>
                  <a:pt x="736" y="413"/>
                  <a:pt x="737" y="413"/>
                </a:cubicBezTo>
                <a:cubicBezTo>
                  <a:pt x="738" y="412"/>
                  <a:pt x="740" y="413"/>
                  <a:pt x="741" y="412"/>
                </a:cubicBezTo>
                <a:cubicBezTo>
                  <a:pt x="742" y="412"/>
                  <a:pt x="744" y="412"/>
                  <a:pt x="745" y="411"/>
                </a:cubicBezTo>
                <a:cubicBezTo>
                  <a:pt x="746" y="411"/>
                  <a:pt x="747" y="411"/>
                  <a:pt x="747" y="410"/>
                </a:cubicBezTo>
                <a:cubicBezTo>
                  <a:pt x="748" y="410"/>
                  <a:pt x="747" y="409"/>
                  <a:pt x="748" y="408"/>
                </a:cubicBezTo>
                <a:cubicBezTo>
                  <a:pt x="748" y="408"/>
                  <a:pt x="748" y="407"/>
                  <a:pt x="748" y="406"/>
                </a:cubicBezTo>
                <a:cubicBezTo>
                  <a:pt x="748" y="406"/>
                  <a:pt x="747" y="405"/>
                  <a:pt x="746" y="405"/>
                </a:cubicBezTo>
                <a:cubicBezTo>
                  <a:pt x="746" y="405"/>
                  <a:pt x="745" y="404"/>
                  <a:pt x="745" y="404"/>
                </a:cubicBezTo>
                <a:cubicBezTo>
                  <a:pt x="744" y="404"/>
                  <a:pt x="743" y="404"/>
                  <a:pt x="743" y="404"/>
                </a:cubicBezTo>
                <a:cubicBezTo>
                  <a:pt x="742" y="404"/>
                  <a:pt x="741" y="403"/>
                  <a:pt x="741" y="403"/>
                </a:cubicBezTo>
                <a:cubicBezTo>
                  <a:pt x="740" y="403"/>
                  <a:pt x="740" y="403"/>
                  <a:pt x="739" y="403"/>
                </a:cubicBezTo>
                <a:cubicBezTo>
                  <a:pt x="737" y="403"/>
                  <a:pt x="736" y="402"/>
                  <a:pt x="735" y="402"/>
                </a:cubicBezTo>
                <a:cubicBezTo>
                  <a:pt x="733" y="401"/>
                  <a:pt x="731" y="402"/>
                  <a:pt x="731" y="401"/>
                </a:cubicBezTo>
                <a:cubicBezTo>
                  <a:pt x="731" y="400"/>
                  <a:pt x="731" y="400"/>
                  <a:pt x="731" y="399"/>
                </a:cubicBezTo>
                <a:cubicBezTo>
                  <a:pt x="731" y="398"/>
                  <a:pt x="731" y="397"/>
                  <a:pt x="731" y="397"/>
                </a:cubicBezTo>
                <a:cubicBezTo>
                  <a:pt x="730" y="396"/>
                  <a:pt x="729" y="394"/>
                  <a:pt x="728" y="394"/>
                </a:cubicBezTo>
                <a:cubicBezTo>
                  <a:pt x="726" y="395"/>
                  <a:pt x="726" y="395"/>
                  <a:pt x="724" y="396"/>
                </a:cubicBezTo>
                <a:cubicBezTo>
                  <a:pt x="724" y="396"/>
                  <a:pt x="723" y="397"/>
                  <a:pt x="723" y="397"/>
                </a:cubicBezTo>
                <a:cubicBezTo>
                  <a:pt x="722" y="396"/>
                  <a:pt x="722" y="396"/>
                  <a:pt x="722" y="395"/>
                </a:cubicBezTo>
                <a:cubicBezTo>
                  <a:pt x="721" y="393"/>
                  <a:pt x="719" y="394"/>
                  <a:pt x="718" y="395"/>
                </a:cubicBezTo>
                <a:cubicBezTo>
                  <a:pt x="718" y="395"/>
                  <a:pt x="717" y="395"/>
                  <a:pt x="716" y="395"/>
                </a:cubicBezTo>
                <a:cubicBezTo>
                  <a:pt x="715" y="396"/>
                  <a:pt x="715" y="396"/>
                  <a:pt x="715" y="395"/>
                </a:cubicBezTo>
                <a:cubicBezTo>
                  <a:pt x="715" y="394"/>
                  <a:pt x="715" y="394"/>
                  <a:pt x="714" y="394"/>
                </a:cubicBezTo>
                <a:cubicBezTo>
                  <a:pt x="713" y="394"/>
                  <a:pt x="713" y="393"/>
                  <a:pt x="712" y="393"/>
                </a:cubicBezTo>
                <a:cubicBezTo>
                  <a:pt x="711" y="392"/>
                  <a:pt x="711" y="391"/>
                  <a:pt x="710" y="391"/>
                </a:cubicBezTo>
                <a:cubicBezTo>
                  <a:pt x="709" y="390"/>
                  <a:pt x="709" y="390"/>
                  <a:pt x="708" y="390"/>
                </a:cubicBezTo>
                <a:cubicBezTo>
                  <a:pt x="707" y="390"/>
                  <a:pt x="707" y="389"/>
                  <a:pt x="706" y="389"/>
                </a:cubicBezTo>
                <a:cubicBezTo>
                  <a:pt x="705" y="389"/>
                  <a:pt x="703" y="389"/>
                  <a:pt x="702" y="390"/>
                </a:cubicBezTo>
                <a:cubicBezTo>
                  <a:pt x="701" y="391"/>
                  <a:pt x="701" y="393"/>
                  <a:pt x="700" y="394"/>
                </a:cubicBezTo>
                <a:cubicBezTo>
                  <a:pt x="699" y="396"/>
                  <a:pt x="696" y="397"/>
                  <a:pt x="696" y="400"/>
                </a:cubicBezTo>
                <a:cubicBezTo>
                  <a:pt x="696" y="401"/>
                  <a:pt x="697" y="402"/>
                  <a:pt x="697" y="404"/>
                </a:cubicBezTo>
                <a:cubicBezTo>
                  <a:pt x="697" y="405"/>
                  <a:pt x="695" y="406"/>
                  <a:pt x="694" y="407"/>
                </a:cubicBezTo>
                <a:cubicBezTo>
                  <a:pt x="694" y="407"/>
                  <a:pt x="693" y="408"/>
                  <a:pt x="692" y="408"/>
                </a:cubicBezTo>
                <a:cubicBezTo>
                  <a:pt x="692" y="408"/>
                  <a:pt x="691" y="407"/>
                  <a:pt x="692" y="407"/>
                </a:cubicBezTo>
                <a:cubicBezTo>
                  <a:pt x="692" y="406"/>
                  <a:pt x="693" y="406"/>
                  <a:pt x="693" y="406"/>
                </a:cubicBezTo>
                <a:cubicBezTo>
                  <a:pt x="694" y="405"/>
                  <a:pt x="694" y="404"/>
                  <a:pt x="694" y="404"/>
                </a:cubicBezTo>
                <a:cubicBezTo>
                  <a:pt x="694" y="403"/>
                  <a:pt x="695" y="403"/>
                  <a:pt x="694" y="403"/>
                </a:cubicBezTo>
                <a:cubicBezTo>
                  <a:pt x="693" y="402"/>
                  <a:pt x="692" y="404"/>
                  <a:pt x="691" y="404"/>
                </a:cubicBezTo>
                <a:cubicBezTo>
                  <a:pt x="691" y="404"/>
                  <a:pt x="690" y="404"/>
                  <a:pt x="690" y="404"/>
                </a:cubicBezTo>
                <a:cubicBezTo>
                  <a:pt x="689" y="404"/>
                  <a:pt x="688" y="404"/>
                  <a:pt x="688" y="405"/>
                </a:cubicBezTo>
                <a:cubicBezTo>
                  <a:pt x="687" y="405"/>
                  <a:pt x="687" y="405"/>
                  <a:pt x="686" y="404"/>
                </a:cubicBezTo>
                <a:cubicBezTo>
                  <a:pt x="686" y="404"/>
                  <a:pt x="685" y="404"/>
                  <a:pt x="685" y="403"/>
                </a:cubicBezTo>
                <a:cubicBezTo>
                  <a:pt x="685" y="402"/>
                  <a:pt x="686" y="402"/>
                  <a:pt x="686" y="402"/>
                </a:cubicBezTo>
                <a:cubicBezTo>
                  <a:pt x="687" y="402"/>
                  <a:pt x="687" y="401"/>
                  <a:pt x="688" y="401"/>
                </a:cubicBezTo>
                <a:cubicBezTo>
                  <a:pt x="689" y="400"/>
                  <a:pt x="690" y="400"/>
                  <a:pt x="691" y="399"/>
                </a:cubicBezTo>
                <a:cubicBezTo>
                  <a:pt x="692" y="398"/>
                  <a:pt x="692" y="398"/>
                  <a:pt x="692" y="398"/>
                </a:cubicBezTo>
                <a:cubicBezTo>
                  <a:pt x="692" y="397"/>
                  <a:pt x="693" y="397"/>
                  <a:pt x="693" y="396"/>
                </a:cubicBezTo>
                <a:cubicBezTo>
                  <a:pt x="693" y="396"/>
                  <a:pt x="694" y="393"/>
                  <a:pt x="693" y="394"/>
                </a:cubicBezTo>
                <a:cubicBezTo>
                  <a:pt x="692" y="394"/>
                  <a:pt x="692" y="395"/>
                  <a:pt x="692" y="395"/>
                </a:cubicBezTo>
                <a:cubicBezTo>
                  <a:pt x="692" y="395"/>
                  <a:pt x="691" y="395"/>
                  <a:pt x="691" y="395"/>
                </a:cubicBezTo>
                <a:cubicBezTo>
                  <a:pt x="690" y="395"/>
                  <a:pt x="689" y="396"/>
                  <a:pt x="688" y="396"/>
                </a:cubicBezTo>
                <a:cubicBezTo>
                  <a:pt x="686" y="396"/>
                  <a:pt x="687" y="394"/>
                  <a:pt x="686" y="394"/>
                </a:cubicBezTo>
                <a:cubicBezTo>
                  <a:pt x="685" y="393"/>
                  <a:pt x="686" y="393"/>
                  <a:pt x="687" y="392"/>
                </a:cubicBezTo>
                <a:cubicBezTo>
                  <a:pt x="687" y="392"/>
                  <a:pt x="688" y="392"/>
                  <a:pt x="688" y="392"/>
                </a:cubicBezTo>
                <a:cubicBezTo>
                  <a:pt x="688" y="392"/>
                  <a:pt x="688" y="392"/>
                  <a:pt x="689" y="392"/>
                </a:cubicBezTo>
                <a:cubicBezTo>
                  <a:pt x="690" y="391"/>
                  <a:pt x="691" y="393"/>
                  <a:pt x="693" y="392"/>
                </a:cubicBezTo>
                <a:cubicBezTo>
                  <a:pt x="694" y="392"/>
                  <a:pt x="695" y="390"/>
                  <a:pt x="696" y="389"/>
                </a:cubicBezTo>
                <a:cubicBezTo>
                  <a:pt x="696" y="388"/>
                  <a:pt x="696" y="388"/>
                  <a:pt x="697" y="388"/>
                </a:cubicBezTo>
                <a:cubicBezTo>
                  <a:pt x="698" y="387"/>
                  <a:pt x="699" y="387"/>
                  <a:pt x="699" y="386"/>
                </a:cubicBezTo>
                <a:cubicBezTo>
                  <a:pt x="698" y="385"/>
                  <a:pt x="696" y="385"/>
                  <a:pt x="695" y="384"/>
                </a:cubicBezTo>
                <a:cubicBezTo>
                  <a:pt x="694" y="384"/>
                  <a:pt x="693" y="383"/>
                  <a:pt x="692" y="382"/>
                </a:cubicBezTo>
                <a:cubicBezTo>
                  <a:pt x="690" y="382"/>
                  <a:pt x="689" y="382"/>
                  <a:pt x="688" y="382"/>
                </a:cubicBezTo>
                <a:cubicBezTo>
                  <a:pt x="686" y="382"/>
                  <a:pt x="685" y="381"/>
                  <a:pt x="684" y="380"/>
                </a:cubicBezTo>
                <a:cubicBezTo>
                  <a:pt x="683" y="380"/>
                  <a:pt x="681" y="379"/>
                  <a:pt x="680" y="381"/>
                </a:cubicBezTo>
                <a:cubicBezTo>
                  <a:pt x="680" y="382"/>
                  <a:pt x="681" y="382"/>
                  <a:pt x="681" y="383"/>
                </a:cubicBezTo>
                <a:cubicBezTo>
                  <a:pt x="681" y="384"/>
                  <a:pt x="680" y="385"/>
                  <a:pt x="680" y="385"/>
                </a:cubicBezTo>
                <a:cubicBezTo>
                  <a:pt x="679" y="386"/>
                  <a:pt x="679" y="387"/>
                  <a:pt x="678" y="387"/>
                </a:cubicBezTo>
                <a:cubicBezTo>
                  <a:pt x="678" y="387"/>
                  <a:pt x="677" y="387"/>
                  <a:pt x="676" y="387"/>
                </a:cubicBezTo>
                <a:cubicBezTo>
                  <a:pt x="675" y="387"/>
                  <a:pt x="674" y="387"/>
                  <a:pt x="674" y="388"/>
                </a:cubicBezTo>
                <a:cubicBezTo>
                  <a:pt x="673" y="388"/>
                  <a:pt x="673" y="389"/>
                  <a:pt x="674" y="389"/>
                </a:cubicBezTo>
                <a:cubicBezTo>
                  <a:pt x="674" y="389"/>
                  <a:pt x="675" y="389"/>
                  <a:pt x="676" y="389"/>
                </a:cubicBezTo>
                <a:cubicBezTo>
                  <a:pt x="677" y="389"/>
                  <a:pt x="677" y="389"/>
                  <a:pt x="677" y="390"/>
                </a:cubicBezTo>
                <a:cubicBezTo>
                  <a:pt x="678" y="390"/>
                  <a:pt x="679" y="390"/>
                  <a:pt x="679" y="391"/>
                </a:cubicBezTo>
                <a:cubicBezTo>
                  <a:pt x="679" y="392"/>
                  <a:pt x="678" y="392"/>
                  <a:pt x="678" y="392"/>
                </a:cubicBezTo>
                <a:cubicBezTo>
                  <a:pt x="677" y="392"/>
                  <a:pt x="676" y="392"/>
                  <a:pt x="675" y="392"/>
                </a:cubicBezTo>
                <a:cubicBezTo>
                  <a:pt x="675" y="392"/>
                  <a:pt x="674" y="393"/>
                  <a:pt x="674" y="393"/>
                </a:cubicBezTo>
                <a:cubicBezTo>
                  <a:pt x="673" y="394"/>
                  <a:pt x="670" y="394"/>
                  <a:pt x="670" y="395"/>
                </a:cubicBezTo>
                <a:cubicBezTo>
                  <a:pt x="670" y="396"/>
                  <a:pt x="671" y="396"/>
                  <a:pt x="671" y="396"/>
                </a:cubicBezTo>
                <a:cubicBezTo>
                  <a:pt x="672" y="397"/>
                  <a:pt x="671" y="397"/>
                  <a:pt x="671" y="398"/>
                </a:cubicBezTo>
                <a:cubicBezTo>
                  <a:pt x="670" y="399"/>
                  <a:pt x="670" y="399"/>
                  <a:pt x="669" y="399"/>
                </a:cubicBezTo>
                <a:cubicBezTo>
                  <a:pt x="669" y="399"/>
                  <a:pt x="668" y="399"/>
                  <a:pt x="667" y="399"/>
                </a:cubicBezTo>
                <a:cubicBezTo>
                  <a:pt x="666" y="401"/>
                  <a:pt x="669" y="401"/>
                  <a:pt x="669" y="402"/>
                </a:cubicBezTo>
                <a:cubicBezTo>
                  <a:pt x="669" y="404"/>
                  <a:pt x="667" y="402"/>
                  <a:pt x="666" y="402"/>
                </a:cubicBezTo>
                <a:cubicBezTo>
                  <a:pt x="665" y="402"/>
                  <a:pt x="664" y="402"/>
                  <a:pt x="664" y="403"/>
                </a:cubicBezTo>
                <a:cubicBezTo>
                  <a:pt x="663" y="404"/>
                  <a:pt x="662" y="404"/>
                  <a:pt x="662" y="405"/>
                </a:cubicBezTo>
                <a:cubicBezTo>
                  <a:pt x="661" y="405"/>
                  <a:pt x="661" y="405"/>
                  <a:pt x="661" y="406"/>
                </a:cubicBezTo>
                <a:cubicBezTo>
                  <a:pt x="659" y="409"/>
                  <a:pt x="659" y="404"/>
                  <a:pt x="659" y="403"/>
                </a:cubicBezTo>
                <a:cubicBezTo>
                  <a:pt x="659" y="402"/>
                  <a:pt x="660" y="402"/>
                  <a:pt x="659" y="401"/>
                </a:cubicBezTo>
                <a:cubicBezTo>
                  <a:pt x="659" y="400"/>
                  <a:pt x="658" y="400"/>
                  <a:pt x="658" y="399"/>
                </a:cubicBezTo>
                <a:cubicBezTo>
                  <a:pt x="658" y="398"/>
                  <a:pt x="658" y="398"/>
                  <a:pt x="658" y="397"/>
                </a:cubicBezTo>
                <a:cubicBezTo>
                  <a:pt x="658" y="397"/>
                  <a:pt x="656" y="396"/>
                  <a:pt x="657" y="396"/>
                </a:cubicBezTo>
                <a:cubicBezTo>
                  <a:pt x="657" y="395"/>
                  <a:pt x="658" y="396"/>
                  <a:pt x="659" y="396"/>
                </a:cubicBezTo>
                <a:cubicBezTo>
                  <a:pt x="660" y="396"/>
                  <a:pt x="660" y="395"/>
                  <a:pt x="660" y="394"/>
                </a:cubicBezTo>
                <a:cubicBezTo>
                  <a:pt x="661" y="393"/>
                  <a:pt x="662" y="392"/>
                  <a:pt x="663" y="391"/>
                </a:cubicBezTo>
                <a:cubicBezTo>
                  <a:pt x="663" y="390"/>
                  <a:pt x="663" y="388"/>
                  <a:pt x="663" y="387"/>
                </a:cubicBezTo>
                <a:cubicBezTo>
                  <a:pt x="662" y="386"/>
                  <a:pt x="663" y="385"/>
                  <a:pt x="662" y="385"/>
                </a:cubicBezTo>
                <a:cubicBezTo>
                  <a:pt x="661" y="385"/>
                  <a:pt x="660" y="386"/>
                  <a:pt x="660" y="387"/>
                </a:cubicBezTo>
                <a:cubicBezTo>
                  <a:pt x="658" y="389"/>
                  <a:pt x="656" y="390"/>
                  <a:pt x="654" y="392"/>
                </a:cubicBezTo>
                <a:cubicBezTo>
                  <a:pt x="653" y="392"/>
                  <a:pt x="652" y="393"/>
                  <a:pt x="650" y="394"/>
                </a:cubicBezTo>
                <a:cubicBezTo>
                  <a:pt x="649" y="395"/>
                  <a:pt x="648" y="397"/>
                  <a:pt x="647" y="398"/>
                </a:cubicBezTo>
                <a:cubicBezTo>
                  <a:pt x="646" y="399"/>
                  <a:pt x="645" y="399"/>
                  <a:pt x="644" y="401"/>
                </a:cubicBezTo>
                <a:cubicBezTo>
                  <a:pt x="642" y="403"/>
                  <a:pt x="640" y="405"/>
                  <a:pt x="638" y="406"/>
                </a:cubicBezTo>
                <a:cubicBezTo>
                  <a:pt x="638" y="406"/>
                  <a:pt x="637" y="407"/>
                  <a:pt x="637" y="407"/>
                </a:cubicBezTo>
                <a:cubicBezTo>
                  <a:pt x="636" y="408"/>
                  <a:pt x="637" y="408"/>
                  <a:pt x="637" y="408"/>
                </a:cubicBezTo>
                <a:cubicBezTo>
                  <a:pt x="638" y="409"/>
                  <a:pt x="638" y="409"/>
                  <a:pt x="638" y="409"/>
                </a:cubicBezTo>
                <a:cubicBezTo>
                  <a:pt x="638" y="409"/>
                  <a:pt x="638" y="409"/>
                  <a:pt x="638" y="410"/>
                </a:cubicBezTo>
                <a:cubicBezTo>
                  <a:pt x="639" y="411"/>
                  <a:pt x="638" y="411"/>
                  <a:pt x="637" y="411"/>
                </a:cubicBezTo>
                <a:cubicBezTo>
                  <a:pt x="636" y="412"/>
                  <a:pt x="635" y="413"/>
                  <a:pt x="634" y="414"/>
                </a:cubicBezTo>
                <a:cubicBezTo>
                  <a:pt x="634" y="414"/>
                  <a:pt x="633" y="415"/>
                  <a:pt x="633" y="415"/>
                </a:cubicBezTo>
                <a:cubicBezTo>
                  <a:pt x="633" y="416"/>
                  <a:pt x="633" y="416"/>
                  <a:pt x="632" y="417"/>
                </a:cubicBezTo>
                <a:cubicBezTo>
                  <a:pt x="632" y="417"/>
                  <a:pt x="632" y="416"/>
                  <a:pt x="632" y="416"/>
                </a:cubicBezTo>
                <a:cubicBezTo>
                  <a:pt x="632" y="416"/>
                  <a:pt x="631" y="416"/>
                  <a:pt x="631" y="415"/>
                </a:cubicBezTo>
                <a:cubicBezTo>
                  <a:pt x="631" y="415"/>
                  <a:pt x="631" y="414"/>
                  <a:pt x="630" y="414"/>
                </a:cubicBezTo>
                <a:cubicBezTo>
                  <a:pt x="629" y="414"/>
                  <a:pt x="629" y="417"/>
                  <a:pt x="628" y="417"/>
                </a:cubicBezTo>
                <a:cubicBezTo>
                  <a:pt x="628" y="417"/>
                  <a:pt x="628" y="413"/>
                  <a:pt x="628" y="413"/>
                </a:cubicBezTo>
                <a:cubicBezTo>
                  <a:pt x="628" y="411"/>
                  <a:pt x="629" y="410"/>
                  <a:pt x="629" y="409"/>
                </a:cubicBezTo>
                <a:cubicBezTo>
                  <a:pt x="629" y="408"/>
                  <a:pt x="629" y="407"/>
                  <a:pt x="630" y="406"/>
                </a:cubicBezTo>
                <a:cubicBezTo>
                  <a:pt x="630" y="406"/>
                  <a:pt x="631" y="405"/>
                  <a:pt x="631" y="405"/>
                </a:cubicBezTo>
                <a:cubicBezTo>
                  <a:pt x="632" y="404"/>
                  <a:pt x="632" y="404"/>
                  <a:pt x="631" y="403"/>
                </a:cubicBezTo>
                <a:cubicBezTo>
                  <a:pt x="631" y="402"/>
                  <a:pt x="630" y="402"/>
                  <a:pt x="631" y="401"/>
                </a:cubicBezTo>
                <a:cubicBezTo>
                  <a:pt x="632" y="400"/>
                  <a:pt x="633" y="400"/>
                  <a:pt x="634" y="399"/>
                </a:cubicBezTo>
                <a:cubicBezTo>
                  <a:pt x="636" y="398"/>
                  <a:pt x="637" y="397"/>
                  <a:pt x="638" y="396"/>
                </a:cubicBezTo>
                <a:cubicBezTo>
                  <a:pt x="639" y="396"/>
                  <a:pt x="640" y="396"/>
                  <a:pt x="641" y="395"/>
                </a:cubicBezTo>
                <a:cubicBezTo>
                  <a:pt x="642" y="394"/>
                  <a:pt x="642" y="393"/>
                  <a:pt x="643" y="392"/>
                </a:cubicBezTo>
                <a:cubicBezTo>
                  <a:pt x="644" y="392"/>
                  <a:pt x="644" y="392"/>
                  <a:pt x="644" y="391"/>
                </a:cubicBezTo>
                <a:cubicBezTo>
                  <a:pt x="645" y="391"/>
                  <a:pt x="645" y="391"/>
                  <a:pt x="646" y="390"/>
                </a:cubicBezTo>
                <a:cubicBezTo>
                  <a:pt x="646" y="390"/>
                  <a:pt x="647" y="390"/>
                  <a:pt x="647" y="389"/>
                </a:cubicBezTo>
                <a:cubicBezTo>
                  <a:pt x="647" y="389"/>
                  <a:pt x="646" y="389"/>
                  <a:pt x="645" y="389"/>
                </a:cubicBezTo>
                <a:cubicBezTo>
                  <a:pt x="645" y="388"/>
                  <a:pt x="644" y="388"/>
                  <a:pt x="644" y="388"/>
                </a:cubicBezTo>
                <a:cubicBezTo>
                  <a:pt x="643" y="388"/>
                  <a:pt x="643" y="387"/>
                  <a:pt x="642" y="387"/>
                </a:cubicBezTo>
                <a:cubicBezTo>
                  <a:pt x="642" y="387"/>
                  <a:pt x="640" y="387"/>
                  <a:pt x="641" y="386"/>
                </a:cubicBezTo>
                <a:cubicBezTo>
                  <a:pt x="642" y="385"/>
                  <a:pt x="643" y="386"/>
                  <a:pt x="644" y="386"/>
                </a:cubicBezTo>
                <a:cubicBezTo>
                  <a:pt x="645" y="386"/>
                  <a:pt x="645" y="386"/>
                  <a:pt x="646" y="385"/>
                </a:cubicBezTo>
                <a:cubicBezTo>
                  <a:pt x="646" y="385"/>
                  <a:pt x="647" y="385"/>
                  <a:pt x="648" y="385"/>
                </a:cubicBezTo>
                <a:cubicBezTo>
                  <a:pt x="648" y="385"/>
                  <a:pt x="649" y="385"/>
                  <a:pt x="650" y="385"/>
                </a:cubicBezTo>
                <a:cubicBezTo>
                  <a:pt x="650" y="384"/>
                  <a:pt x="650" y="384"/>
                  <a:pt x="649" y="383"/>
                </a:cubicBezTo>
                <a:cubicBezTo>
                  <a:pt x="649" y="382"/>
                  <a:pt x="650" y="380"/>
                  <a:pt x="648" y="380"/>
                </a:cubicBezTo>
                <a:cubicBezTo>
                  <a:pt x="647" y="379"/>
                  <a:pt x="646" y="380"/>
                  <a:pt x="645" y="379"/>
                </a:cubicBezTo>
                <a:cubicBezTo>
                  <a:pt x="644" y="379"/>
                  <a:pt x="644" y="378"/>
                  <a:pt x="642" y="378"/>
                </a:cubicBezTo>
                <a:cubicBezTo>
                  <a:pt x="642" y="378"/>
                  <a:pt x="640" y="379"/>
                  <a:pt x="640" y="380"/>
                </a:cubicBezTo>
                <a:cubicBezTo>
                  <a:pt x="641" y="380"/>
                  <a:pt x="642" y="381"/>
                  <a:pt x="641" y="381"/>
                </a:cubicBezTo>
                <a:cubicBezTo>
                  <a:pt x="641" y="382"/>
                  <a:pt x="639" y="382"/>
                  <a:pt x="639" y="382"/>
                </a:cubicBezTo>
                <a:cubicBezTo>
                  <a:pt x="638" y="382"/>
                  <a:pt x="636" y="382"/>
                  <a:pt x="635" y="382"/>
                </a:cubicBezTo>
                <a:cubicBezTo>
                  <a:pt x="633" y="383"/>
                  <a:pt x="636" y="384"/>
                  <a:pt x="637" y="384"/>
                </a:cubicBezTo>
                <a:cubicBezTo>
                  <a:pt x="637" y="385"/>
                  <a:pt x="638" y="386"/>
                  <a:pt x="637" y="386"/>
                </a:cubicBezTo>
                <a:cubicBezTo>
                  <a:pt x="637" y="387"/>
                  <a:pt x="636" y="387"/>
                  <a:pt x="635" y="387"/>
                </a:cubicBezTo>
                <a:cubicBezTo>
                  <a:pt x="634" y="387"/>
                  <a:pt x="632" y="387"/>
                  <a:pt x="631" y="387"/>
                </a:cubicBezTo>
                <a:cubicBezTo>
                  <a:pt x="630" y="387"/>
                  <a:pt x="630" y="386"/>
                  <a:pt x="630" y="386"/>
                </a:cubicBezTo>
                <a:cubicBezTo>
                  <a:pt x="629" y="385"/>
                  <a:pt x="629" y="385"/>
                  <a:pt x="628" y="385"/>
                </a:cubicBezTo>
                <a:cubicBezTo>
                  <a:pt x="627" y="385"/>
                  <a:pt x="627" y="386"/>
                  <a:pt x="627" y="386"/>
                </a:cubicBezTo>
                <a:cubicBezTo>
                  <a:pt x="626" y="386"/>
                  <a:pt x="625" y="386"/>
                  <a:pt x="625" y="386"/>
                </a:cubicBezTo>
                <a:cubicBezTo>
                  <a:pt x="624" y="386"/>
                  <a:pt x="624" y="385"/>
                  <a:pt x="624" y="385"/>
                </a:cubicBezTo>
                <a:cubicBezTo>
                  <a:pt x="624" y="385"/>
                  <a:pt x="624" y="384"/>
                  <a:pt x="624" y="384"/>
                </a:cubicBezTo>
                <a:cubicBezTo>
                  <a:pt x="623" y="383"/>
                  <a:pt x="622" y="383"/>
                  <a:pt x="620" y="384"/>
                </a:cubicBezTo>
                <a:cubicBezTo>
                  <a:pt x="619" y="384"/>
                  <a:pt x="619" y="386"/>
                  <a:pt x="619" y="388"/>
                </a:cubicBezTo>
                <a:cubicBezTo>
                  <a:pt x="619" y="388"/>
                  <a:pt x="619" y="389"/>
                  <a:pt x="619" y="390"/>
                </a:cubicBezTo>
                <a:cubicBezTo>
                  <a:pt x="618" y="391"/>
                  <a:pt x="618" y="390"/>
                  <a:pt x="617" y="390"/>
                </a:cubicBezTo>
                <a:cubicBezTo>
                  <a:pt x="616" y="389"/>
                  <a:pt x="614" y="389"/>
                  <a:pt x="614" y="390"/>
                </a:cubicBezTo>
                <a:cubicBezTo>
                  <a:pt x="614" y="391"/>
                  <a:pt x="614" y="391"/>
                  <a:pt x="615" y="391"/>
                </a:cubicBezTo>
                <a:cubicBezTo>
                  <a:pt x="615" y="392"/>
                  <a:pt x="615" y="393"/>
                  <a:pt x="616" y="393"/>
                </a:cubicBezTo>
                <a:cubicBezTo>
                  <a:pt x="616" y="395"/>
                  <a:pt x="619" y="393"/>
                  <a:pt x="619" y="395"/>
                </a:cubicBezTo>
                <a:cubicBezTo>
                  <a:pt x="619" y="396"/>
                  <a:pt x="618" y="396"/>
                  <a:pt x="617" y="396"/>
                </a:cubicBezTo>
                <a:cubicBezTo>
                  <a:pt x="617" y="396"/>
                  <a:pt x="616" y="396"/>
                  <a:pt x="615" y="397"/>
                </a:cubicBezTo>
                <a:cubicBezTo>
                  <a:pt x="615" y="397"/>
                  <a:pt x="614" y="398"/>
                  <a:pt x="614" y="399"/>
                </a:cubicBezTo>
                <a:cubicBezTo>
                  <a:pt x="614" y="399"/>
                  <a:pt x="613" y="400"/>
                  <a:pt x="613" y="400"/>
                </a:cubicBezTo>
                <a:cubicBezTo>
                  <a:pt x="613" y="401"/>
                  <a:pt x="616" y="403"/>
                  <a:pt x="614" y="403"/>
                </a:cubicBezTo>
                <a:cubicBezTo>
                  <a:pt x="612" y="403"/>
                  <a:pt x="611" y="402"/>
                  <a:pt x="609" y="402"/>
                </a:cubicBezTo>
                <a:cubicBezTo>
                  <a:pt x="607" y="402"/>
                  <a:pt x="606" y="403"/>
                  <a:pt x="604" y="404"/>
                </a:cubicBezTo>
                <a:cubicBezTo>
                  <a:pt x="603" y="405"/>
                  <a:pt x="602" y="406"/>
                  <a:pt x="601" y="406"/>
                </a:cubicBezTo>
                <a:cubicBezTo>
                  <a:pt x="600" y="406"/>
                  <a:pt x="598" y="407"/>
                  <a:pt x="597" y="408"/>
                </a:cubicBezTo>
                <a:cubicBezTo>
                  <a:pt x="597" y="409"/>
                  <a:pt x="596" y="410"/>
                  <a:pt x="595" y="410"/>
                </a:cubicBezTo>
                <a:cubicBezTo>
                  <a:pt x="595" y="411"/>
                  <a:pt x="594" y="412"/>
                  <a:pt x="594" y="413"/>
                </a:cubicBezTo>
                <a:cubicBezTo>
                  <a:pt x="595" y="413"/>
                  <a:pt x="596" y="415"/>
                  <a:pt x="595" y="416"/>
                </a:cubicBezTo>
                <a:cubicBezTo>
                  <a:pt x="594" y="417"/>
                  <a:pt x="593" y="417"/>
                  <a:pt x="593" y="417"/>
                </a:cubicBezTo>
                <a:cubicBezTo>
                  <a:pt x="593" y="418"/>
                  <a:pt x="595" y="418"/>
                  <a:pt x="595" y="419"/>
                </a:cubicBezTo>
                <a:cubicBezTo>
                  <a:pt x="596" y="419"/>
                  <a:pt x="596" y="419"/>
                  <a:pt x="597" y="419"/>
                </a:cubicBezTo>
                <a:cubicBezTo>
                  <a:pt x="597" y="419"/>
                  <a:pt x="598" y="419"/>
                  <a:pt x="599" y="419"/>
                </a:cubicBezTo>
                <a:cubicBezTo>
                  <a:pt x="600" y="420"/>
                  <a:pt x="596" y="420"/>
                  <a:pt x="595" y="420"/>
                </a:cubicBezTo>
                <a:cubicBezTo>
                  <a:pt x="595" y="421"/>
                  <a:pt x="594" y="422"/>
                  <a:pt x="593" y="422"/>
                </a:cubicBezTo>
                <a:cubicBezTo>
                  <a:pt x="592" y="422"/>
                  <a:pt x="592" y="421"/>
                  <a:pt x="592" y="421"/>
                </a:cubicBezTo>
                <a:cubicBezTo>
                  <a:pt x="591" y="420"/>
                  <a:pt x="591" y="419"/>
                  <a:pt x="590" y="419"/>
                </a:cubicBezTo>
                <a:cubicBezTo>
                  <a:pt x="590" y="419"/>
                  <a:pt x="589" y="419"/>
                  <a:pt x="589" y="418"/>
                </a:cubicBezTo>
                <a:cubicBezTo>
                  <a:pt x="590" y="418"/>
                  <a:pt x="589" y="417"/>
                  <a:pt x="589" y="417"/>
                </a:cubicBezTo>
                <a:cubicBezTo>
                  <a:pt x="588" y="417"/>
                  <a:pt x="587" y="417"/>
                  <a:pt x="586" y="416"/>
                </a:cubicBezTo>
                <a:cubicBezTo>
                  <a:pt x="585" y="415"/>
                  <a:pt x="588" y="415"/>
                  <a:pt x="589" y="415"/>
                </a:cubicBezTo>
                <a:cubicBezTo>
                  <a:pt x="589" y="414"/>
                  <a:pt x="589" y="413"/>
                  <a:pt x="588" y="413"/>
                </a:cubicBezTo>
                <a:cubicBezTo>
                  <a:pt x="588" y="413"/>
                  <a:pt x="587" y="413"/>
                  <a:pt x="586" y="413"/>
                </a:cubicBezTo>
                <a:cubicBezTo>
                  <a:pt x="585" y="412"/>
                  <a:pt x="586" y="411"/>
                  <a:pt x="587" y="411"/>
                </a:cubicBezTo>
                <a:cubicBezTo>
                  <a:pt x="587" y="411"/>
                  <a:pt x="587" y="411"/>
                  <a:pt x="588" y="411"/>
                </a:cubicBezTo>
                <a:cubicBezTo>
                  <a:pt x="588" y="411"/>
                  <a:pt x="588" y="410"/>
                  <a:pt x="588" y="410"/>
                </a:cubicBezTo>
                <a:cubicBezTo>
                  <a:pt x="589" y="410"/>
                  <a:pt x="589" y="410"/>
                  <a:pt x="589" y="410"/>
                </a:cubicBezTo>
                <a:cubicBezTo>
                  <a:pt x="589" y="409"/>
                  <a:pt x="589" y="409"/>
                  <a:pt x="588" y="409"/>
                </a:cubicBezTo>
                <a:cubicBezTo>
                  <a:pt x="587" y="409"/>
                  <a:pt x="587" y="409"/>
                  <a:pt x="587" y="408"/>
                </a:cubicBezTo>
                <a:cubicBezTo>
                  <a:pt x="586" y="408"/>
                  <a:pt x="586" y="408"/>
                  <a:pt x="585" y="407"/>
                </a:cubicBezTo>
                <a:cubicBezTo>
                  <a:pt x="585" y="407"/>
                  <a:pt x="584" y="407"/>
                  <a:pt x="583" y="407"/>
                </a:cubicBezTo>
                <a:cubicBezTo>
                  <a:pt x="582" y="407"/>
                  <a:pt x="576" y="406"/>
                  <a:pt x="576" y="408"/>
                </a:cubicBezTo>
                <a:cubicBezTo>
                  <a:pt x="577" y="408"/>
                  <a:pt x="577" y="408"/>
                  <a:pt x="578" y="408"/>
                </a:cubicBezTo>
                <a:cubicBezTo>
                  <a:pt x="579" y="409"/>
                  <a:pt x="578" y="409"/>
                  <a:pt x="579" y="410"/>
                </a:cubicBezTo>
                <a:cubicBezTo>
                  <a:pt x="579" y="410"/>
                  <a:pt x="580" y="410"/>
                  <a:pt x="581" y="410"/>
                </a:cubicBezTo>
                <a:cubicBezTo>
                  <a:pt x="581" y="411"/>
                  <a:pt x="580" y="411"/>
                  <a:pt x="580" y="411"/>
                </a:cubicBezTo>
                <a:cubicBezTo>
                  <a:pt x="579" y="411"/>
                  <a:pt x="579" y="410"/>
                  <a:pt x="578" y="410"/>
                </a:cubicBezTo>
                <a:cubicBezTo>
                  <a:pt x="577" y="410"/>
                  <a:pt x="577" y="411"/>
                  <a:pt x="576" y="412"/>
                </a:cubicBezTo>
                <a:cubicBezTo>
                  <a:pt x="576" y="413"/>
                  <a:pt x="576" y="414"/>
                  <a:pt x="577" y="415"/>
                </a:cubicBezTo>
                <a:cubicBezTo>
                  <a:pt x="578" y="415"/>
                  <a:pt x="579" y="416"/>
                  <a:pt x="578" y="416"/>
                </a:cubicBezTo>
                <a:cubicBezTo>
                  <a:pt x="577" y="416"/>
                  <a:pt x="576" y="416"/>
                  <a:pt x="575" y="416"/>
                </a:cubicBezTo>
                <a:cubicBezTo>
                  <a:pt x="574" y="416"/>
                  <a:pt x="574" y="415"/>
                  <a:pt x="574" y="415"/>
                </a:cubicBezTo>
                <a:cubicBezTo>
                  <a:pt x="573" y="414"/>
                  <a:pt x="572" y="415"/>
                  <a:pt x="571" y="414"/>
                </a:cubicBezTo>
                <a:cubicBezTo>
                  <a:pt x="570" y="414"/>
                  <a:pt x="570" y="414"/>
                  <a:pt x="569" y="414"/>
                </a:cubicBezTo>
                <a:cubicBezTo>
                  <a:pt x="567" y="414"/>
                  <a:pt x="566" y="414"/>
                  <a:pt x="564" y="414"/>
                </a:cubicBezTo>
                <a:cubicBezTo>
                  <a:pt x="563" y="413"/>
                  <a:pt x="562" y="413"/>
                  <a:pt x="560" y="413"/>
                </a:cubicBezTo>
                <a:cubicBezTo>
                  <a:pt x="559" y="412"/>
                  <a:pt x="557" y="412"/>
                  <a:pt x="556" y="412"/>
                </a:cubicBezTo>
                <a:cubicBezTo>
                  <a:pt x="555" y="412"/>
                  <a:pt x="554" y="412"/>
                  <a:pt x="554" y="412"/>
                </a:cubicBezTo>
                <a:cubicBezTo>
                  <a:pt x="553" y="413"/>
                  <a:pt x="556" y="413"/>
                  <a:pt x="557" y="414"/>
                </a:cubicBezTo>
                <a:cubicBezTo>
                  <a:pt x="558" y="414"/>
                  <a:pt x="559" y="414"/>
                  <a:pt x="559" y="414"/>
                </a:cubicBezTo>
                <a:cubicBezTo>
                  <a:pt x="560" y="415"/>
                  <a:pt x="560" y="415"/>
                  <a:pt x="560" y="416"/>
                </a:cubicBezTo>
                <a:cubicBezTo>
                  <a:pt x="560" y="417"/>
                  <a:pt x="561" y="417"/>
                  <a:pt x="562" y="417"/>
                </a:cubicBezTo>
                <a:cubicBezTo>
                  <a:pt x="562" y="417"/>
                  <a:pt x="563" y="417"/>
                  <a:pt x="563" y="418"/>
                </a:cubicBezTo>
                <a:cubicBezTo>
                  <a:pt x="564" y="418"/>
                  <a:pt x="566" y="418"/>
                  <a:pt x="567" y="417"/>
                </a:cubicBezTo>
                <a:cubicBezTo>
                  <a:pt x="568" y="417"/>
                  <a:pt x="568" y="417"/>
                  <a:pt x="569" y="417"/>
                </a:cubicBezTo>
                <a:cubicBezTo>
                  <a:pt x="570" y="416"/>
                  <a:pt x="571" y="416"/>
                  <a:pt x="571" y="416"/>
                </a:cubicBezTo>
                <a:cubicBezTo>
                  <a:pt x="571" y="417"/>
                  <a:pt x="571" y="418"/>
                  <a:pt x="571" y="418"/>
                </a:cubicBezTo>
                <a:cubicBezTo>
                  <a:pt x="570" y="419"/>
                  <a:pt x="570" y="420"/>
                  <a:pt x="571" y="420"/>
                </a:cubicBezTo>
                <a:cubicBezTo>
                  <a:pt x="571" y="421"/>
                  <a:pt x="571" y="422"/>
                  <a:pt x="570" y="422"/>
                </a:cubicBezTo>
                <a:cubicBezTo>
                  <a:pt x="570" y="423"/>
                  <a:pt x="568" y="423"/>
                  <a:pt x="568" y="423"/>
                </a:cubicBezTo>
                <a:cubicBezTo>
                  <a:pt x="567" y="424"/>
                  <a:pt x="568" y="424"/>
                  <a:pt x="569" y="424"/>
                </a:cubicBezTo>
                <a:cubicBezTo>
                  <a:pt x="570" y="424"/>
                  <a:pt x="570" y="425"/>
                  <a:pt x="570" y="426"/>
                </a:cubicBezTo>
                <a:cubicBezTo>
                  <a:pt x="569" y="427"/>
                  <a:pt x="569" y="428"/>
                  <a:pt x="568" y="427"/>
                </a:cubicBezTo>
                <a:cubicBezTo>
                  <a:pt x="567" y="427"/>
                  <a:pt x="567" y="426"/>
                  <a:pt x="567" y="426"/>
                </a:cubicBezTo>
                <a:cubicBezTo>
                  <a:pt x="566" y="425"/>
                  <a:pt x="564" y="425"/>
                  <a:pt x="563" y="425"/>
                </a:cubicBezTo>
                <a:cubicBezTo>
                  <a:pt x="563" y="425"/>
                  <a:pt x="562" y="425"/>
                  <a:pt x="561" y="424"/>
                </a:cubicBezTo>
                <a:cubicBezTo>
                  <a:pt x="560" y="424"/>
                  <a:pt x="559" y="423"/>
                  <a:pt x="558" y="422"/>
                </a:cubicBezTo>
                <a:cubicBezTo>
                  <a:pt x="557" y="422"/>
                  <a:pt x="555" y="420"/>
                  <a:pt x="555" y="422"/>
                </a:cubicBezTo>
                <a:cubicBezTo>
                  <a:pt x="555" y="423"/>
                  <a:pt x="555" y="423"/>
                  <a:pt x="555" y="424"/>
                </a:cubicBezTo>
                <a:cubicBezTo>
                  <a:pt x="555" y="424"/>
                  <a:pt x="554" y="425"/>
                  <a:pt x="554" y="426"/>
                </a:cubicBezTo>
                <a:cubicBezTo>
                  <a:pt x="553" y="426"/>
                  <a:pt x="552" y="426"/>
                  <a:pt x="551" y="426"/>
                </a:cubicBezTo>
                <a:cubicBezTo>
                  <a:pt x="550" y="426"/>
                  <a:pt x="551" y="425"/>
                  <a:pt x="550" y="424"/>
                </a:cubicBezTo>
                <a:cubicBezTo>
                  <a:pt x="550" y="424"/>
                  <a:pt x="549" y="423"/>
                  <a:pt x="548" y="423"/>
                </a:cubicBezTo>
                <a:cubicBezTo>
                  <a:pt x="547" y="423"/>
                  <a:pt x="546" y="424"/>
                  <a:pt x="545" y="424"/>
                </a:cubicBezTo>
                <a:cubicBezTo>
                  <a:pt x="545" y="425"/>
                  <a:pt x="544" y="425"/>
                  <a:pt x="543" y="425"/>
                </a:cubicBezTo>
                <a:cubicBezTo>
                  <a:pt x="542" y="426"/>
                  <a:pt x="541" y="427"/>
                  <a:pt x="540" y="427"/>
                </a:cubicBezTo>
                <a:cubicBezTo>
                  <a:pt x="540" y="427"/>
                  <a:pt x="539" y="428"/>
                  <a:pt x="539" y="429"/>
                </a:cubicBezTo>
                <a:cubicBezTo>
                  <a:pt x="539" y="429"/>
                  <a:pt x="540" y="429"/>
                  <a:pt x="540" y="430"/>
                </a:cubicBezTo>
                <a:cubicBezTo>
                  <a:pt x="540" y="431"/>
                  <a:pt x="540" y="431"/>
                  <a:pt x="540" y="432"/>
                </a:cubicBezTo>
                <a:cubicBezTo>
                  <a:pt x="541" y="433"/>
                  <a:pt x="541" y="433"/>
                  <a:pt x="542" y="434"/>
                </a:cubicBezTo>
                <a:cubicBezTo>
                  <a:pt x="542" y="436"/>
                  <a:pt x="539" y="434"/>
                  <a:pt x="538" y="435"/>
                </a:cubicBezTo>
                <a:cubicBezTo>
                  <a:pt x="538" y="436"/>
                  <a:pt x="538" y="437"/>
                  <a:pt x="538" y="437"/>
                </a:cubicBezTo>
                <a:cubicBezTo>
                  <a:pt x="538" y="438"/>
                  <a:pt x="537" y="439"/>
                  <a:pt x="537" y="439"/>
                </a:cubicBezTo>
                <a:cubicBezTo>
                  <a:pt x="536" y="440"/>
                  <a:pt x="535" y="441"/>
                  <a:pt x="534" y="442"/>
                </a:cubicBezTo>
                <a:cubicBezTo>
                  <a:pt x="534" y="443"/>
                  <a:pt x="533" y="444"/>
                  <a:pt x="533" y="443"/>
                </a:cubicBezTo>
                <a:cubicBezTo>
                  <a:pt x="533" y="442"/>
                  <a:pt x="534" y="441"/>
                  <a:pt x="534" y="441"/>
                </a:cubicBezTo>
                <a:cubicBezTo>
                  <a:pt x="535" y="440"/>
                  <a:pt x="535" y="438"/>
                  <a:pt x="536" y="437"/>
                </a:cubicBezTo>
                <a:cubicBezTo>
                  <a:pt x="536" y="436"/>
                  <a:pt x="536" y="435"/>
                  <a:pt x="536" y="435"/>
                </a:cubicBezTo>
                <a:cubicBezTo>
                  <a:pt x="537" y="434"/>
                  <a:pt x="537" y="434"/>
                  <a:pt x="537" y="433"/>
                </a:cubicBezTo>
                <a:cubicBezTo>
                  <a:pt x="538" y="431"/>
                  <a:pt x="537" y="430"/>
                  <a:pt x="537" y="428"/>
                </a:cubicBezTo>
                <a:cubicBezTo>
                  <a:pt x="537" y="427"/>
                  <a:pt x="539" y="426"/>
                  <a:pt x="539" y="425"/>
                </a:cubicBezTo>
                <a:cubicBezTo>
                  <a:pt x="539" y="423"/>
                  <a:pt x="538" y="423"/>
                  <a:pt x="538" y="422"/>
                </a:cubicBezTo>
                <a:cubicBezTo>
                  <a:pt x="537" y="422"/>
                  <a:pt x="537" y="421"/>
                  <a:pt x="536" y="420"/>
                </a:cubicBezTo>
                <a:cubicBezTo>
                  <a:pt x="535" y="420"/>
                  <a:pt x="535" y="421"/>
                  <a:pt x="534" y="422"/>
                </a:cubicBezTo>
                <a:cubicBezTo>
                  <a:pt x="534" y="422"/>
                  <a:pt x="534" y="422"/>
                  <a:pt x="533" y="422"/>
                </a:cubicBezTo>
                <a:cubicBezTo>
                  <a:pt x="532" y="423"/>
                  <a:pt x="532" y="423"/>
                  <a:pt x="531" y="423"/>
                </a:cubicBezTo>
                <a:cubicBezTo>
                  <a:pt x="531" y="424"/>
                  <a:pt x="532" y="424"/>
                  <a:pt x="531" y="425"/>
                </a:cubicBezTo>
                <a:cubicBezTo>
                  <a:pt x="530" y="426"/>
                  <a:pt x="531" y="425"/>
                  <a:pt x="530" y="425"/>
                </a:cubicBezTo>
                <a:cubicBezTo>
                  <a:pt x="529" y="425"/>
                  <a:pt x="529" y="426"/>
                  <a:pt x="529" y="427"/>
                </a:cubicBezTo>
                <a:cubicBezTo>
                  <a:pt x="529" y="428"/>
                  <a:pt x="527" y="428"/>
                  <a:pt x="526" y="430"/>
                </a:cubicBezTo>
                <a:cubicBezTo>
                  <a:pt x="526" y="430"/>
                  <a:pt x="526" y="431"/>
                  <a:pt x="526" y="432"/>
                </a:cubicBezTo>
                <a:cubicBezTo>
                  <a:pt x="526" y="433"/>
                  <a:pt x="527" y="432"/>
                  <a:pt x="528" y="433"/>
                </a:cubicBezTo>
                <a:cubicBezTo>
                  <a:pt x="528" y="433"/>
                  <a:pt x="528" y="434"/>
                  <a:pt x="529" y="434"/>
                </a:cubicBezTo>
                <a:cubicBezTo>
                  <a:pt x="530" y="434"/>
                  <a:pt x="530" y="434"/>
                  <a:pt x="530" y="435"/>
                </a:cubicBezTo>
                <a:cubicBezTo>
                  <a:pt x="530" y="436"/>
                  <a:pt x="529" y="436"/>
                  <a:pt x="528" y="436"/>
                </a:cubicBezTo>
                <a:cubicBezTo>
                  <a:pt x="527" y="437"/>
                  <a:pt x="527" y="437"/>
                  <a:pt x="527" y="438"/>
                </a:cubicBezTo>
                <a:cubicBezTo>
                  <a:pt x="526" y="439"/>
                  <a:pt x="525" y="439"/>
                  <a:pt x="524" y="440"/>
                </a:cubicBezTo>
                <a:cubicBezTo>
                  <a:pt x="522" y="441"/>
                  <a:pt x="523" y="438"/>
                  <a:pt x="523" y="437"/>
                </a:cubicBezTo>
                <a:cubicBezTo>
                  <a:pt x="523" y="437"/>
                  <a:pt x="524" y="436"/>
                  <a:pt x="524" y="436"/>
                </a:cubicBezTo>
                <a:cubicBezTo>
                  <a:pt x="524" y="435"/>
                  <a:pt x="525" y="435"/>
                  <a:pt x="525" y="434"/>
                </a:cubicBezTo>
                <a:cubicBezTo>
                  <a:pt x="526" y="433"/>
                  <a:pt x="524" y="433"/>
                  <a:pt x="524" y="431"/>
                </a:cubicBezTo>
                <a:cubicBezTo>
                  <a:pt x="524" y="430"/>
                  <a:pt x="525" y="429"/>
                  <a:pt x="525" y="428"/>
                </a:cubicBezTo>
                <a:cubicBezTo>
                  <a:pt x="525" y="425"/>
                  <a:pt x="523" y="426"/>
                  <a:pt x="521" y="427"/>
                </a:cubicBezTo>
                <a:cubicBezTo>
                  <a:pt x="521" y="427"/>
                  <a:pt x="520" y="427"/>
                  <a:pt x="519" y="427"/>
                </a:cubicBezTo>
                <a:cubicBezTo>
                  <a:pt x="518" y="427"/>
                  <a:pt x="516" y="427"/>
                  <a:pt x="515" y="428"/>
                </a:cubicBezTo>
                <a:cubicBezTo>
                  <a:pt x="514" y="428"/>
                  <a:pt x="513" y="429"/>
                  <a:pt x="512" y="430"/>
                </a:cubicBezTo>
                <a:cubicBezTo>
                  <a:pt x="511" y="431"/>
                  <a:pt x="510" y="432"/>
                  <a:pt x="510" y="433"/>
                </a:cubicBezTo>
                <a:cubicBezTo>
                  <a:pt x="509" y="434"/>
                  <a:pt x="511" y="433"/>
                  <a:pt x="512" y="434"/>
                </a:cubicBezTo>
                <a:cubicBezTo>
                  <a:pt x="512" y="434"/>
                  <a:pt x="512" y="435"/>
                  <a:pt x="512" y="435"/>
                </a:cubicBezTo>
                <a:cubicBezTo>
                  <a:pt x="513" y="435"/>
                  <a:pt x="514" y="435"/>
                  <a:pt x="514" y="435"/>
                </a:cubicBezTo>
                <a:cubicBezTo>
                  <a:pt x="515" y="437"/>
                  <a:pt x="513" y="437"/>
                  <a:pt x="512" y="437"/>
                </a:cubicBezTo>
                <a:cubicBezTo>
                  <a:pt x="511" y="437"/>
                  <a:pt x="510" y="437"/>
                  <a:pt x="510" y="438"/>
                </a:cubicBezTo>
                <a:cubicBezTo>
                  <a:pt x="511" y="438"/>
                  <a:pt x="512" y="439"/>
                  <a:pt x="511" y="440"/>
                </a:cubicBezTo>
                <a:cubicBezTo>
                  <a:pt x="511" y="441"/>
                  <a:pt x="510" y="440"/>
                  <a:pt x="510" y="439"/>
                </a:cubicBezTo>
                <a:cubicBezTo>
                  <a:pt x="509" y="439"/>
                  <a:pt x="509" y="438"/>
                  <a:pt x="508" y="438"/>
                </a:cubicBezTo>
                <a:cubicBezTo>
                  <a:pt x="507" y="439"/>
                  <a:pt x="506" y="438"/>
                  <a:pt x="505" y="437"/>
                </a:cubicBezTo>
                <a:cubicBezTo>
                  <a:pt x="504" y="437"/>
                  <a:pt x="501" y="436"/>
                  <a:pt x="501" y="437"/>
                </a:cubicBezTo>
                <a:cubicBezTo>
                  <a:pt x="501" y="438"/>
                  <a:pt x="502" y="438"/>
                  <a:pt x="503" y="438"/>
                </a:cubicBezTo>
                <a:cubicBezTo>
                  <a:pt x="503" y="438"/>
                  <a:pt x="503" y="439"/>
                  <a:pt x="504" y="440"/>
                </a:cubicBezTo>
                <a:cubicBezTo>
                  <a:pt x="504" y="441"/>
                  <a:pt x="506" y="441"/>
                  <a:pt x="507" y="442"/>
                </a:cubicBezTo>
                <a:cubicBezTo>
                  <a:pt x="507" y="443"/>
                  <a:pt x="507" y="443"/>
                  <a:pt x="508" y="443"/>
                </a:cubicBezTo>
                <a:cubicBezTo>
                  <a:pt x="509" y="444"/>
                  <a:pt x="509" y="444"/>
                  <a:pt x="508" y="445"/>
                </a:cubicBezTo>
                <a:cubicBezTo>
                  <a:pt x="508" y="446"/>
                  <a:pt x="506" y="445"/>
                  <a:pt x="505" y="445"/>
                </a:cubicBezTo>
                <a:cubicBezTo>
                  <a:pt x="505" y="445"/>
                  <a:pt x="504" y="445"/>
                  <a:pt x="503" y="445"/>
                </a:cubicBezTo>
                <a:cubicBezTo>
                  <a:pt x="503" y="445"/>
                  <a:pt x="502" y="444"/>
                  <a:pt x="501" y="444"/>
                </a:cubicBezTo>
                <a:cubicBezTo>
                  <a:pt x="501" y="443"/>
                  <a:pt x="500" y="443"/>
                  <a:pt x="499" y="442"/>
                </a:cubicBezTo>
                <a:cubicBezTo>
                  <a:pt x="499" y="442"/>
                  <a:pt x="498" y="442"/>
                  <a:pt x="498" y="441"/>
                </a:cubicBezTo>
                <a:cubicBezTo>
                  <a:pt x="497" y="440"/>
                  <a:pt x="498" y="440"/>
                  <a:pt x="498" y="440"/>
                </a:cubicBezTo>
                <a:cubicBezTo>
                  <a:pt x="498" y="438"/>
                  <a:pt x="496" y="437"/>
                  <a:pt x="495" y="438"/>
                </a:cubicBezTo>
                <a:cubicBezTo>
                  <a:pt x="494" y="438"/>
                  <a:pt x="494" y="439"/>
                  <a:pt x="494" y="440"/>
                </a:cubicBezTo>
                <a:cubicBezTo>
                  <a:pt x="493" y="440"/>
                  <a:pt x="493" y="441"/>
                  <a:pt x="493" y="441"/>
                </a:cubicBezTo>
                <a:cubicBezTo>
                  <a:pt x="491" y="442"/>
                  <a:pt x="492" y="439"/>
                  <a:pt x="492" y="439"/>
                </a:cubicBezTo>
                <a:cubicBezTo>
                  <a:pt x="492" y="437"/>
                  <a:pt x="491" y="437"/>
                  <a:pt x="490" y="437"/>
                </a:cubicBezTo>
                <a:cubicBezTo>
                  <a:pt x="489" y="436"/>
                  <a:pt x="489" y="435"/>
                  <a:pt x="488" y="435"/>
                </a:cubicBezTo>
                <a:cubicBezTo>
                  <a:pt x="487" y="435"/>
                  <a:pt x="486" y="436"/>
                  <a:pt x="485" y="436"/>
                </a:cubicBezTo>
                <a:cubicBezTo>
                  <a:pt x="485" y="435"/>
                  <a:pt x="485" y="434"/>
                  <a:pt x="484" y="434"/>
                </a:cubicBezTo>
                <a:cubicBezTo>
                  <a:pt x="483" y="434"/>
                  <a:pt x="484" y="435"/>
                  <a:pt x="483" y="435"/>
                </a:cubicBezTo>
                <a:cubicBezTo>
                  <a:pt x="482" y="436"/>
                  <a:pt x="482" y="435"/>
                  <a:pt x="482" y="434"/>
                </a:cubicBezTo>
                <a:cubicBezTo>
                  <a:pt x="482" y="434"/>
                  <a:pt x="481" y="433"/>
                  <a:pt x="481" y="434"/>
                </a:cubicBezTo>
                <a:cubicBezTo>
                  <a:pt x="481" y="435"/>
                  <a:pt x="482" y="435"/>
                  <a:pt x="482" y="436"/>
                </a:cubicBezTo>
                <a:cubicBezTo>
                  <a:pt x="482" y="436"/>
                  <a:pt x="483" y="437"/>
                  <a:pt x="483" y="437"/>
                </a:cubicBezTo>
                <a:cubicBezTo>
                  <a:pt x="484" y="438"/>
                  <a:pt x="483" y="439"/>
                  <a:pt x="483" y="438"/>
                </a:cubicBezTo>
                <a:cubicBezTo>
                  <a:pt x="482" y="438"/>
                  <a:pt x="482" y="437"/>
                  <a:pt x="481" y="437"/>
                </a:cubicBezTo>
                <a:cubicBezTo>
                  <a:pt x="480" y="437"/>
                  <a:pt x="479" y="438"/>
                  <a:pt x="479" y="438"/>
                </a:cubicBezTo>
                <a:cubicBezTo>
                  <a:pt x="478" y="438"/>
                  <a:pt x="477" y="438"/>
                  <a:pt x="477" y="438"/>
                </a:cubicBezTo>
                <a:cubicBezTo>
                  <a:pt x="476" y="438"/>
                  <a:pt x="475" y="437"/>
                  <a:pt x="475" y="438"/>
                </a:cubicBezTo>
                <a:cubicBezTo>
                  <a:pt x="474" y="438"/>
                  <a:pt x="475" y="439"/>
                  <a:pt x="475" y="439"/>
                </a:cubicBezTo>
                <a:cubicBezTo>
                  <a:pt x="476" y="439"/>
                  <a:pt x="476" y="439"/>
                  <a:pt x="477" y="440"/>
                </a:cubicBezTo>
                <a:cubicBezTo>
                  <a:pt x="477" y="440"/>
                  <a:pt x="479" y="440"/>
                  <a:pt x="478" y="441"/>
                </a:cubicBezTo>
                <a:cubicBezTo>
                  <a:pt x="478" y="441"/>
                  <a:pt x="476" y="441"/>
                  <a:pt x="476" y="441"/>
                </a:cubicBezTo>
                <a:cubicBezTo>
                  <a:pt x="474" y="441"/>
                  <a:pt x="472" y="441"/>
                  <a:pt x="471" y="441"/>
                </a:cubicBezTo>
                <a:cubicBezTo>
                  <a:pt x="470" y="442"/>
                  <a:pt x="468" y="443"/>
                  <a:pt x="469" y="444"/>
                </a:cubicBezTo>
                <a:cubicBezTo>
                  <a:pt x="469" y="444"/>
                  <a:pt x="470" y="444"/>
                  <a:pt x="470" y="444"/>
                </a:cubicBezTo>
                <a:cubicBezTo>
                  <a:pt x="471" y="444"/>
                  <a:pt x="470" y="445"/>
                  <a:pt x="471" y="445"/>
                </a:cubicBezTo>
                <a:cubicBezTo>
                  <a:pt x="471" y="446"/>
                  <a:pt x="471" y="446"/>
                  <a:pt x="472" y="446"/>
                </a:cubicBezTo>
                <a:cubicBezTo>
                  <a:pt x="474" y="448"/>
                  <a:pt x="470" y="447"/>
                  <a:pt x="470" y="448"/>
                </a:cubicBezTo>
                <a:cubicBezTo>
                  <a:pt x="468" y="448"/>
                  <a:pt x="469" y="448"/>
                  <a:pt x="470" y="448"/>
                </a:cubicBezTo>
                <a:cubicBezTo>
                  <a:pt x="470" y="449"/>
                  <a:pt x="471" y="449"/>
                  <a:pt x="471" y="449"/>
                </a:cubicBezTo>
                <a:cubicBezTo>
                  <a:pt x="470" y="450"/>
                  <a:pt x="469" y="449"/>
                  <a:pt x="469" y="450"/>
                </a:cubicBezTo>
                <a:cubicBezTo>
                  <a:pt x="468" y="451"/>
                  <a:pt x="469" y="451"/>
                  <a:pt x="468" y="452"/>
                </a:cubicBezTo>
                <a:cubicBezTo>
                  <a:pt x="467" y="453"/>
                  <a:pt x="468" y="453"/>
                  <a:pt x="469" y="453"/>
                </a:cubicBezTo>
                <a:cubicBezTo>
                  <a:pt x="470" y="453"/>
                  <a:pt x="471" y="453"/>
                  <a:pt x="471" y="453"/>
                </a:cubicBezTo>
                <a:cubicBezTo>
                  <a:pt x="472" y="453"/>
                  <a:pt x="472" y="453"/>
                  <a:pt x="472" y="454"/>
                </a:cubicBezTo>
                <a:cubicBezTo>
                  <a:pt x="473" y="456"/>
                  <a:pt x="475" y="455"/>
                  <a:pt x="476" y="454"/>
                </a:cubicBezTo>
                <a:cubicBezTo>
                  <a:pt x="476" y="453"/>
                  <a:pt x="476" y="452"/>
                  <a:pt x="477" y="452"/>
                </a:cubicBezTo>
                <a:cubicBezTo>
                  <a:pt x="478" y="452"/>
                  <a:pt x="479" y="452"/>
                  <a:pt x="479" y="452"/>
                </a:cubicBezTo>
                <a:cubicBezTo>
                  <a:pt x="480" y="451"/>
                  <a:pt x="481" y="451"/>
                  <a:pt x="482" y="451"/>
                </a:cubicBezTo>
                <a:cubicBezTo>
                  <a:pt x="483" y="451"/>
                  <a:pt x="483" y="451"/>
                  <a:pt x="484" y="451"/>
                </a:cubicBezTo>
                <a:cubicBezTo>
                  <a:pt x="485" y="451"/>
                  <a:pt x="486" y="450"/>
                  <a:pt x="486" y="450"/>
                </a:cubicBezTo>
                <a:cubicBezTo>
                  <a:pt x="488" y="450"/>
                  <a:pt x="489" y="449"/>
                  <a:pt x="490" y="448"/>
                </a:cubicBezTo>
                <a:cubicBezTo>
                  <a:pt x="489" y="451"/>
                  <a:pt x="486" y="450"/>
                  <a:pt x="484" y="452"/>
                </a:cubicBezTo>
                <a:cubicBezTo>
                  <a:pt x="483" y="452"/>
                  <a:pt x="483" y="454"/>
                  <a:pt x="483" y="455"/>
                </a:cubicBezTo>
                <a:cubicBezTo>
                  <a:pt x="484" y="456"/>
                  <a:pt x="485" y="456"/>
                  <a:pt x="485" y="457"/>
                </a:cubicBezTo>
                <a:cubicBezTo>
                  <a:pt x="485" y="458"/>
                  <a:pt x="485" y="458"/>
                  <a:pt x="486" y="458"/>
                </a:cubicBezTo>
                <a:cubicBezTo>
                  <a:pt x="488" y="460"/>
                  <a:pt x="485" y="460"/>
                  <a:pt x="484" y="460"/>
                </a:cubicBezTo>
                <a:cubicBezTo>
                  <a:pt x="483" y="460"/>
                  <a:pt x="483" y="461"/>
                  <a:pt x="482" y="461"/>
                </a:cubicBezTo>
                <a:cubicBezTo>
                  <a:pt x="481" y="461"/>
                  <a:pt x="480" y="461"/>
                  <a:pt x="481" y="461"/>
                </a:cubicBezTo>
                <a:cubicBezTo>
                  <a:pt x="482" y="462"/>
                  <a:pt x="483" y="461"/>
                  <a:pt x="483" y="461"/>
                </a:cubicBezTo>
                <a:cubicBezTo>
                  <a:pt x="484" y="462"/>
                  <a:pt x="484" y="462"/>
                  <a:pt x="483" y="462"/>
                </a:cubicBezTo>
                <a:cubicBezTo>
                  <a:pt x="482" y="463"/>
                  <a:pt x="480" y="461"/>
                  <a:pt x="480" y="461"/>
                </a:cubicBezTo>
                <a:cubicBezTo>
                  <a:pt x="479" y="462"/>
                  <a:pt x="481" y="463"/>
                  <a:pt x="481" y="463"/>
                </a:cubicBezTo>
                <a:cubicBezTo>
                  <a:pt x="481" y="463"/>
                  <a:pt x="481" y="464"/>
                  <a:pt x="481" y="464"/>
                </a:cubicBezTo>
                <a:cubicBezTo>
                  <a:pt x="481" y="465"/>
                  <a:pt x="481" y="465"/>
                  <a:pt x="481" y="465"/>
                </a:cubicBezTo>
                <a:cubicBezTo>
                  <a:pt x="479" y="466"/>
                  <a:pt x="478" y="465"/>
                  <a:pt x="476" y="464"/>
                </a:cubicBezTo>
                <a:cubicBezTo>
                  <a:pt x="475" y="464"/>
                  <a:pt x="474" y="465"/>
                  <a:pt x="472" y="466"/>
                </a:cubicBezTo>
                <a:cubicBezTo>
                  <a:pt x="471" y="466"/>
                  <a:pt x="469" y="466"/>
                  <a:pt x="468" y="467"/>
                </a:cubicBezTo>
                <a:cubicBezTo>
                  <a:pt x="467" y="468"/>
                  <a:pt x="466" y="469"/>
                  <a:pt x="465" y="469"/>
                </a:cubicBezTo>
                <a:cubicBezTo>
                  <a:pt x="463" y="470"/>
                  <a:pt x="463" y="470"/>
                  <a:pt x="463" y="472"/>
                </a:cubicBezTo>
                <a:cubicBezTo>
                  <a:pt x="463" y="473"/>
                  <a:pt x="463" y="474"/>
                  <a:pt x="465" y="474"/>
                </a:cubicBezTo>
                <a:cubicBezTo>
                  <a:pt x="466" y="474"/>
                  <a:pt x="467" y="473"/>
                  <a:pt x="469" y="473"/>
                </a:cubicBezTo>
                <a:cubicBezTo>
                  <a:pt x="470" y="473"/>
                  <a:pt x="472" y="473"/>
                  <a:pt x="473" y="473"/>
                </a:cubicBezTo>
                <a:cubicBezTo>
                  <a:pt x="475" y="474"/>
                  <a:pt x="476" y="474"/>
                  <a:pt x="477" y="473"/>
                </a:cubicBezTo>
                <a:cubicBezTo>
                  <a:pt x="478" y="472"/>
                  <a:pt x="479" y="472"/>
                  <a:pt x="481" y="472"/>
                </a:cubicBezTo>
                <a:cubicBezTo>
                  <a:pt x="481" y="472"/>
                  <a:pt x="482" y="472"/>
                  <a:pt x="483" y="473"/>
                </a:cubicBezTo>
                <a:cubicBezTo>
                  <a:pt x="483" y="473"/>
                  <a:pt x="483" y="474"/>
                  <a:pt x="484" y="474"/>
                </a:cubicBezTo>
                <a:cubicBezTo>
                  <a:pt x="485" y="474"/>
                  <a:pt x="485" y="474"/>
                  <a:pt x="486" y="475"/>
                </a:cubicBezTo>
                <a:cubicBezTo>
                  <a:pt x="486" y="475"/>
                  <a:pt x="486" y="476"/>
                  <a:pt x="485" y="476"/>
                </a:cubicBezTo>
                <a:cubicBezTo>
                  <a:pt x="484" y="477"/>
                  <a:pt x="483" y="476"/>
                  <a:pt x="481" y="477"/>
                </a:cubicBezTo>
                <a:cubicBezTo>
                  <a:pt x="481" y="478"/>
                  <a:pt x="481" y="478"/>
                  <a:pt x="480" y="478"/>
                </a:cubicBezTo>
                <a:cubicBezTo>
                  <a:pt x="479" y="479"/>
                  <a:pt x="479" y="479"/>
                  <a:pt x="479" y="480"/>
                </a:cubicBezTo>
                <a:cubicBezTo>
                  <a:pt x="478" y="480"/>
                  <a:pt x="478" y="481"/>
                  <a:pt x="477" y="481"/>
                </a:cubicBezTo>
                <a:cubicBezTo>
                  <a:pt x="477" y="481"/>
                  <a:pt x="476" y="481"/>
                  <a:pt x="476" y="480"/>
                </a:cubicBezTo>
                <a:cubicBezTo>
                  <a:pt x="476" y="479"/>
                  <a:pt x="476" y="479"/>
                  <a:pt x="475" y="479"/>
                </a:cubicBezTo>
                <a:cubicBezTo>
                  <a:pt x="474" y="478"/>
                  <a:pt x="474" y="478"/>
                  <a:pt x="473" y="477"/>
                </a:cubicBezTo>
                <a:cubicBezTo>
                  <a:pt x="472" y="476"/>
                  <a:pt x="471" y="475"/>
                  <a:pt x="470" y="477"/>
                </a:cubicBezTo>
                <a:cubicBezTo>
                  <a:pt x="470" y="477"/>
                  <a:pt x="470" y="478"/>
                  <a:pt x="469" y="478"/>
                </a:cubicBezTo>
                <a:cubicBezTo>
                  <a:pt x="469" y="478"/>
                  <a:pt x="468" y="478"/>
                  <a:pt x="468" y="478"/>
                </a:cubicBezTo>
                <a:cubicBezTo>
                  <a:pt x="467" y="479"/>
                  <a:pt x="466" y="479"/>
                  <a:pt x="465" y="480"/>
                </a:cubicBezTo>
                <a:cubicBezTo>
                  <a:pt x="465" y="481"/>
                  <a:pt x="465" y="482"/>
                  <a:pt x="463" y="482"/>
                </a:cubicBezTo>
                <a:cubicBezTo>
                  <a:pt x="463" y="482"/>
                  <a:pt x="461" y="481"/>
                  <a:pt x="461" y="482"/>
                </a:cubicBezTo>
                <a:cubicBezTo>
                  <a:pt x="461" y="482"/>
                  <a:pt x="463" y="482"/>
                  <a:pt x="462" y="483"/>
                </a:cubicBezTo>
                <a:cubicBezTo>
                  <a:pt x="462" y="484"/>
                  <a:pt x="461" y="483"/>
                  <a:pt x="460" y="484"/>
                </a:cubicBezTo>
                <a:cubicBezTo>
                  <a:pt x="460" y="484"/>
                  <a:pt x="458" y="486"/>
                  <a:pt x="460" y="485"/>
                </a:cubicBezTo>
                <a:cubicBezTo>
                  <a:pt x="460" y="485"/>
                  <a:pt x="460" y="485"/>
                  <a:pt x="461" y="485"/>
                </a:cubicBezTo>
                <a:cubicBezTo>
                  <a:pt x="462" y="485"/>
                  <a:pt x="463" y="486"/>
                  <a:pt x="462" y="487"/>
                </a:cubicBezTo>
                <a:cubicBezTo>
                  <a:pt x="462" y="487"/>
                  <a:pt x="460" y="486"/>
                  <a:pt x="459" y="487"/>
                </a:cubicBezTo>
                <a:cubicBezTo>
                  <a:pt x="459" y="488"/>
                  <a:pt x="460" y="488"/>
                  <a:pt x="460" y="488"/>
                </a:cubicBezTo>
                <a:cubicBezTo>
                  <a:pt x="461" y="488"/>
                  <a:pt x="460" y="489"/>
                  <a:pt x="461" y="489"/>
                </a:cubicBezTo>
                <a:cubicBezTo>
                  <a:pt x="461" y="490"/>
                  <a:pt x="462" y="489"/>
                  <a:pt x="461" y="490"/>
                </a:cubicBezTo>
                <a:cubicBezTo>
                  <a:pt x="461" y="491"/>
                  <a:pt x="460" y="492"/>
                  <a:pt x="459" y="492"/>
                </a:cubicBezTo>
                <a:cubicBezTo>
                  <a:pt x="458" y="492"/>
                  <a:pt x="458" y="492"/>
                  <a:pt x="458" y="492"/>
                </a:cubicBezTo>
                <a:cubicBezTo>
                  <a:pt x="458" y="493"/>
                  <a:pt x="458" y="493"/>
                  <a:pt x="457" y="493"/>
                </a:cubicBezTo>
                <a:cubicBezTo>
                  <a:pt x="457" y="492"/>
                  <a:pt x="457" y="492"/>
                  <a:pt x="456" y="492"/>
                </a:cubicBezTo>
                <a:cubicBezTo>
                  <a:pt x="455" y="492"/>
                  <a:pt x="455" y="491"/>
                  <a:pt x="455" y="490"/>
                </a:cubicBezTo>
                <a:cubicBezTo>
                  <a:pt x="455" y="490"/>
                  <a:pt x="455" y="489"/>
                  <a:pt x="455" y="488"/>
                </a:cubicBezTo>
                <a:cubicBezTo>
                  <a:pt x="455" y="487"/>
                  <a:pt x="455" y="487"/>
                  <a:pt x="454" y="487"/>
                </a:cubicBezTo>
                <a:cubicBezTo>
                  <a:pt x="453" y="486"/>
                  <a:pt x="454" y="484"/>
                  <a:pt x="454" y="483"/>
                </a:cubicBezTo>
                <a:cubicBezTo>
                  <a:pt x="453" y="482"/>
                  <a:pt x="452" y="482"/>
                  <a:pt x="452" y="482"/>
                </a:cubicBezTo>
                <a:cubicBezTo>
                  <a:pt x="451" y="481"/>
                  <a:pt x="451" y="480"/>
                  <a:pt x="450" y="481"/>
                </a:cubicBezTo>
                <a:cubicBezTo>
                  <a:pt x="450" y="481"/>
                  <a:pt x="449" y="482"/>
                  <a:pt x="448" y="482"/>
                </a:cubicBezTo>
                <a:cubicBezTo>
                  <a:pt x="448" y="482"/>
                  <a:pt x="447" y="483"/>
                  <a:pt x="447" y="484"/>
                </a:cubicBezTo>
                <a:cubicBezTo>
                  <a:pt x="446" y="485"/>
                  <a:pt x="445" y="486"/>
                  <a:pt x="444" y="486"/>
                </a:cubicBezTo>
                <a:cubicBezTo>
                  <a:pt x="443" y="486"/>
                  <a:pt x="444" y="485"/>
                  <a:pt x="445" y="485"/>
                </a:cubicBezTo>
                <a:cubicBezTo>
                  <a:pt x="445" y="485"/>
                  <a:pt x="445" y="484"/>
                  <a:pt x="445" y="483"/>
                </a:cubicBezTo>
                <a:cubicBezTo>
                  <a:pt x="445" y="483"/>
                  <a:pt x="444" y="482"/>
                  <a:pt x="443" y="483"/>
                </a:cubicBezTo>
                <a:cubicBezTo>
                  <a:pt x="443" y="483"/>
                  <a:pt x="443" y="484"/>
                  <a:pt x="442" y="484"/>
                </a:cubicBezTo>
                <a:cubicBezTo>
                  <a:pt x="442" y="485"/>
                  <a:pt x="442" y="484"/>
                  <a:pt x="441" y="484"/>
                </a:cubicBezTo>
                <a:cubicBezTo>
                  <a:pt x="441" y="484"/>
                  <a:pt x="440" y="483"/>
                  <a:pt x="439" y="484"/>
                </a:cubicBezTo>
                <a:cubicBezTo>
                  <a:pt x="439" y="485"/>
                  <a:pt x="439" y="485"/>
                  <a:pt x="439" y="486"/>
                </a:cubicBezTo>
                <a:cubicBezTo>
                  <a:pt x="438" y="486"/>
                  <a:pt x="437" y="486"/>
                  <a:pt x="438" y="487"/>
                </a:cubicBezTo>
                <a:cubicBezTo>
                  <a:pt x="439" y="488"/>
                  <a:pt x="441" y="486"/>
                  <a:pt x="442" y="487"/>
                </a:cubicBezTo>
                <a:cubicBezTo>
                  <a:pt x="442" y="487"/>
                  <a:pt x="442" y="487"/>
                  <a:pt x="442" y="487"/>
                </a:cubicBezTo>
                <a:cubicBezTo>
                  <a:pt x="443" y="488"/>
                  <a:pt x="443" y="488"/>
                  <a:pt x="443" y="488"/>
                </a:cubicBezTo>
                <a:cubicBezTo>
                  <a:pt x="444" y="488"/>
                  <a:pt x="445" y="487"/>
                  <a:pt x="446" y="487"/>
                </a:cubicBezTo>
                <a:cubicBezTo>
                  <a:pt x="447" y="487"/>
                  <a:pt x="450" y="488"/>
                  <a:pt x="448" y="489"/>
                </a:cubicBezTo>
                <a:cubicBezTo>
                  <a:pt x="447" y="490"/>
                  <a:pt x="446" y="490"/>
                  <a:pt x="446" y="490"/>
                </a:cubicBezTo>
                <a:cubicBezTo>
                  <a:pt x="445" y="490"/>
                  <a:pt x="445" y="491"/>
                  <a:pt x="444" y="491"/>
                </a:cubicBezTo>
                <a:cubicBezTo>
                  <a:pt x="442" y="492"/>
                  <a:pt x="441" y="491"/>
                  <a:pt x="439" y="492"/>
                </a:cubicBezTo>
                <a:cubicBezTo>
                  <a:pt x="438" y="492"/>
                  <a:pt x="437" y="493"/>
                  <a:pt x="436" y="493"/>
                </a:cubicBezTo>
                <a:cubicBezTo>
                  <a:pt x="434" y="495"/>
                  <a:pt x="435" y="492"/>
                  <a:pt x="434" y="492"/>
                </a:cubicBezTo>
                <a:cubicBezTo>
                  <a:pt x="433" y="492"/>
                  <a:pt x="431" y="492"/>
                  <a:pt x="430" y="493"/>
                </a:cubicBezTo>
                <a:cubicBezTo>
                  <a:pt x="429" y="493"/>
                  <a:pt x="427" y="494"/>
                  <a:pt x="427" y="496"/>
                </a:cubicBezTo>
                <a:cubicBezTo>
                  <a:pt x="427" y="497"/>
                  <a:pt x="428" y="496"/>
                  <a:pt x="428" y="497"/>
                </a:cubicBezTo>
                <a:cubicBezTo>
                  <a:pt x="428" y="497"/>
                  <a:pt x="428" y="498"/>
                  <a:pt x="428" y="499"/>
                </a:cubicBezTo>
                <a:cubicBezTo>
                  <a:pt x="428" y="500"/>
                  <a:pt x="427" y="501"/>
                  <a:pt x="428" y="500"/>
                </a:cubicBezTo>
                <a:cubicBezTo>
                  <a:pt x="429" y="500"/>
                  <a:pt x="429" y="500"/>
                  <a:pt x="430" y="499"/>
                </a:cubicBezTo>
                <a:cubicBezTo>
                  <a:pt x="430" y="498"/>
                  <a:pt x="431" y="498"/>
                  <a:pt x="432" y="498"/>
                </a:cubicBezTo>
                <a:cubicBezTo>
                  <a:pt x="432" y="498"/>
                  <a:pt x="433" y="499"/>
                  <a:pt x="434" y="498"/>
                </a:cubicBezTo>
                <a:cubicBezTo>
                  <a:pt x="435" y="498"/>
                  <a:pt x="435" y="496"/>
                  <a:pt x="437" y="496"/>
                </a:cubicBezTo>
                <a:cubicBezTo>
                  <a:pt x="437" y="495"/>
                  <a:pt x="438" y="495"/>
                  <a:pt x="438" y="495"/>
                </a:cubicBezTo>
                <a:cubicBezTo>
                  <a:pt x="439" y="494"/>
                  <a:pt x="439" y="494"/>
                  <a:pt x="440" y="494"/>
                </a:cubicBezTo>
                <a:cubicBezTo>
                  <a:pt x="441" y="494"/>
                  <a:pt x="441" y="494"/>
                  <a:pt x="442" y="495"/>
                </a:cubicBezTo>
                <a:cubicBezTo>
                  <a:pt x="442" y="495"/>
                  <a:pt x="443" y="495"/>
                  <a:pt x="443" y="496"/>
                </a:cubicBezTo>
                <a:cubicBezTo>
                  <a:pt x="445" y="497"/>
                  <a:pt x="443" y="497"/>
                  <a:pt x="442" y="498"/>
                </a:cubicBezTo>
                <a:cubicBezTo>
                  <a:pt x="441" y="498"/>
                  <a:pt x="441" y="498"/>
                  <a:pt x="440" y="499"/>
                </a:cubicBezTo>
                <a:cubicBezTo>
                  <a:pt x="439" y="499"/>
                  <a:pt x="439" y="499"/>
                  <a:pt x="438" y="500"/>
                </a:cubicBezTo>
                <a:cubicBezTo>
                  <a:pt x="437" y="500"/>
                  <a:pt x="436" y="500"/>
                  <a:pt x="436" y="500"/>
                </a:cubicBezTo>
                <a:cubicBezTo>
                  <a:pt x="435" y="501"/>
                  <a:pt x="435" y="501"/>
                  <a:pt x="436" y="501"/>
                </a:cubicBezTo>
                <a:cubicBezTo>
                  <a:pt x="438" y="501"/>
                  <a:pt x="439" y="500"/>
                  <a:pt x="440" y="502"/>
                </a:cubicBezTo>
                <a:cubicBezTo>
                  <a:pt x="441" y="503"/>
                  <a:pt x="440" y="504"/>
                  <a:pt x="442" y="505"/>
                </a:cubicBezTo>
                <a:cubicBezTo>
                  <a:pt x="443" y="505"/>
                  <a:pt x="443" y="505"/>
                  <a:pt x="444" y="505"/>
                </a:cubicBezTo>
                <a:cubicBezTo>
                  <a:pt x="444" y="504"/>
                  <a:pt x="445" y="504"/>
                  <a:pt x="446" y="504"/>
                </a:cubicBezTo>
                <a:cubicBezTo>
                  <a:pt x="446" y="504"/>
                  <a:pt x="447" y="503"/>
                  <a:pt x="447" y="504"/>
                </a:cubicBezTo>
                <a:cubicBezTo>
                  <a:pt x="448" y="505"/>
                  <a:pt x="447" y="505"/>
                  <a:pt x="446" y="505"/>
                </a:cubicBezTo>
                <a:cubicBezTo>
                  <a:pt x="445" y="506"/>
                  <a:pt x="444" y="507"/>
                  <a:pt x="443" y="508"/>
                </a:cubicBezTo>
                <a:cubicBezTo>
                  <a:pt x="443" y="508"/>
                  <a:pt x="443" y="509"/>
                  <a:pt x="442" y="509"/>
                </a:cubicBezTo>
                <a:cubicBezTo>
                  <a:pt x="441" y="509"/>
                  <a:pt x="441" y="508"/>
                  <a:pt x="440" y="508"/>
                </a:cubicBezTo>
                <a:cubicBezTo>
                  <a:pt x="440" y="507"/>
                  <a:pt x="439" y="507"/>
                  <a:pt x="438" y="507"/>
                </a:cubicBezTo>
                <a:cubicBezTo>
                  <a:pt x="438" y="507"/>
                  <a:pt x="437" y="507"/>
                  <a:pt x="437" y="506"/>
                </a:cubicBezTo>
                <a:cubicBezTo>
                  <a:pt x="436" y="505"/>
                  <a:pt x="434" y="505"/>
                  <a:pt x="433" y="505"/>
                </a:cubicBezTo>
                <a:cubicBezTo>
                  <a:pt x="432" y="505"/>
                  <a:pt x="431" y="505"/>
                  <a:pt x="432" y="504"/>
                </a:cubicBezTo>
                <a:cubicBezTo>
                  <a:pt x="432" y="504"/>
                  <a:pt x="434" y="504"/>
                  <a:pt x="433" y="503"/>
                </a:cubicBezTo>
                <a:cubicBezTo>
                  <a:pt x="432" y="502"/>
                  <a:pt x="431" y="503"/>
                  <a:pt x="431" y="504"/>
                </a:cubicBezTo>
                <a:cubicBezTo>
                  <a:pt x="430" y="504"/>
                  <a:pt x="428" y="504"/>
                  <a:pt x="427" y="505"/>
                </a:cubicBezTo>
                <a:cubicBezTo>
                  <a:pt x="427" y="506"/>
                  <a:pt x="426" y="506"/>
                  <a:pt x="426" y="507"/>
                </a:cubicBezTo>
                <a:cubicBezTo>
                  <a:pt x="427" y="507"/>
                  <a:pt x="429" y="507"/>
                  <a:pt x="430" y="507"/>
                </a:cubicBezTo>
                <a:cubicBezTo>
                  <a:pt x="430" y="507"/>
                  <a:pt x="432" y="507"/>
                  <a:pt x="431" y="508"/>
                </a:cubicBezTo>
                <a:cubicBezTo>
                  <a:pt x="431" y="508"/>
                  <a:pt x="429" y="508"/>
                  <a:pt x="429" y="508"/>
                </a:cubicBezTo>
                <a:cubicBezTo>
                  <a:pt x="428" y="509"/>
                  <a:pt x="428" y="509"/>
                  <a:pt x="428" y="508"/>
                </a:cubicBezTo>
                <a:cubicBezTo>
                  <a:pt x="427" y="508"/>
                  <a:pt x="426" y="508"/>
                  <a:pt x="426" y="508"/>
                </a:cubicBezTo>
                <a:cubicBezTo>
                  <a:pt x="424" y="508"/>
                  <a:pt x="423" y="510"/>
                  <a:pt x="423" y="511"/>
                </a:cubicBezTo>
                <a:cubicBezTo>
                  <a:pt x="422" y="511"/>
                  <a:pt x="422" y="511"/>
                  <a:pt x="421" y="512"/>
                </a:cubicBezTo>
                <a:cubicBezTo>
                  <a:pt x="421" y="512"/>
                  <a:pt x="420" y="512"/>
                  <a:pt x="420" y="513"/>
                </a:cubicBezTo>
                <a:cubicBezTo>
                  <a:pt x="419" y="514"/>
                  <a:pt x="423" y="513"/>
                  <a:pt x="423" y="513"/>
                </a:cubicBezTo>
                <a:cubicBezTo>
                  <a:pt x="425" y="512"/>
                  <a:pt x="426" y="513"/>
                  <a:pt x="427" y="513"/>
                </a:cubicBezTo>
                <a:cubicBezTo>
                  <a:pt x="429" y="513"/>
                  <a:pt x="430" y="512"/>
                  <a:pt x="432" y="512"/>
                </a:cubicBezTo>
                <a:cubicBezTo>
                  <a:pt x="432" y="512"/>
                  <a:pt x="433" y="512"/>
                  <a:pt x="434" y="512"/>
                </a:cubicBezTo>
                <a:cubicBezTo>
                  <a:pt x="434" y="513"/>
                  <a:pt x="435" y="513"/>
                  <a:pt x="435" y="513"/>
                </a:cubicBezTo>
                <a:cubicBezTo>
                  <a:pt x="436" y="514"/>
                  <a:pt x="436" y="513"/>
                  <a:pt x="437" y="514"/>
                </a:cubicBezTo>
                <a:cubicBezTo>
                  <a:pt x="438" y="514"/>
                  <a:pt x="439" y="515"/>
                  <a:pt x="439" y="515"/>
                </a:cubicBezTo>
                <a:cubicBezTo>
                  <a:pt x="439" y="516"/>
                  <a:pt x="440" y="517"/>
                  <a:pt x="440" y="517"/>
                </a:cubicBezTo>
                <a:cubicBezTo>
                  <a:pt x="439" y="518"/>
                  <a:pt x="439" y="516"/>
                  <a:pt x="438" y="516"/>
                </a:cubicBezTo>
                <a:cubicBezTo>
                  <a:pt x="437" y="515"/>
                  <a:pt x="436" y="517"/>
                  <a:pt x="434" y="517"/>
                </a:cubicBezTo>
                <a:cubicBezTo>
                  <a:pt x="434" y="516"/>
                  <a:pt x="434" y="516"/>
                  <a:pt x="433" y="516"/>
                </a:cubicBezTo>
                <a:cubicBezTo>
                  <a:pt x="432" y="515"/>
                  <a:pt x="432" y="515"/>
                  <a:pt x="431" y="515"/>
                </a:cubicBezTo>
                <a:cubicBezTo>
                  <a:pt x="430" y="515"/>
                  <a:pt x="429" y="515"/>
                  <a:pt x="429" y="515"/>
                </a:cubicBezTo>
                <a:cubicBezTo>
                  <a:pt x="427" y="515"/>
                  <a:pt x="426" y="515"/>
                  <a:pt x="424" y="515"/>
                </a:cubicBezTo>
                <a:cubicBezTo>
                  <a:pt x="424" y="516"/>
                  <a:pt x="423" y="516"/>
                  <a:pt x="423" y="517"/>
                </a:cubicBezTo>
                <a:cubicBezTo>
                  <a:pt x="422" y="517"/>
                  <a:pt x="422" y="517"/>
                  <a:pt x="421" y="517"/>
                </a:cubicBezTo>
                <a:cubicBezTo>
                  <a:pt x="420" y="516"/>
                  <a:pt x="417" y="517"/>
                  <a:pt x="418" y="519"/>
                </a:cubicBezTo>
                <a:cubicBezTo>
                  <a:pt x="418" y="519"/>
                  <a:pt x="419" y="519"/>
                  <a:pt x="419" y="519"/>
                </a:cubicBezTo>
                <a:cubicBezTo>
                  <a:pt x="419" y="520"/>
                  <a:pt x="419" y="520"/>
                  <a:pt x="419" y="521"/>
                </a:cubicBezTo>
                <a:cubicBezTo>
                  <a:pt x="418" y="521"/>
                  <a:pt x="417" y="521"/>
                  <a:pt x="416" y="521"/>
                </a:cubicBezTo>
                <a:cubicBezTo>
                  <a:pt x="414" y="520"/>
                  <a:pt x="413" y="521"/>
                  <a:pt x="411" y="522"/>
                </a:cubicBezTo>
                <a:cubicBezTo>
                  <a:pt x="411" y="522"/>
                  <a:pt x="410" y="522"/>
                  <a:pt x="409" y="522"/>
                </a:cubicBezTo>
                <a:cubicBezTo>
                  <a:pt x="409" y="523"/>
                  <a:pt x="408" y="523"/>
                  <a:pt x="407" y="523"/>
                </a:cubicBezTo>
                <a:cubicBezTo>
                  <a:pt x="406" y="523"/>
                  <a:pt x="406" y="523"/>
                  <a:pt x="406" y="523"/>
                </a:cubicBezTo>
                <a:cubicBezTo>
                  <a:pt x="405" y="524"/>
                  <a:pt x="404" y="524"/>
                  <a:pt x="404" y="524"/>
                </a:cubicBezTo>
                <a:cubicBezTo>
                  <a:pt x="403" y="525"/>
                  <a:pt x="404" y="525"/>
                  <a:pt x="405" y="525"/>
                </a:cubicBezTo>
                <a:cubicBezTo>
                  <a:pt x="406" y="526"/>
                  <a:pt x="405" y="526"/>
                  <a:pt x="406" y="527"/>
                </a:cubicBezTo>
                <a:cubicBezTo>
                  <a:pt x="406" y="528"/>
                  <a:pt x="409" y="527"/>
                  <a:pt x="409" y="529"/>
                </a:cubicBezTo>
                <a:cubicBezTo>
                  <a:pt x="409" y="530"/>
                  <a:pt x="406" y="530"/>
                  <a:pt x="405" y="530"/>
                </a:cubicBezTo>
                <a:cubicBezTo>
                  <a:pt x="404" y="530"/>
                  <a:pt x="404" y="530"/>
                  <a:pt x="403" y="530"/>
                </a:cubicBezTo>
                <a:cubicBezTo>
                  <a:pt x="403" y="531"/>
                  <a:pt x="402" y="531"/>
                  <a:pt x="401" y="531"/>
                </a:cubicBezTo>
                <a:cubicBezTo>
                  <a:pt x="401" y="531"/>
                  <a:pt x="400" y="531"/>
                  <a:pt x="400" y="531"/>
                </a:cubicBezTo>
                <a:cubicBezTo>
                  <a:pt x="399" y="532"/>
                  <a:pt x="399" y="532"/>
                  <a:pt x="400" y="532"/>
                </a:cubicBezTo>
                <a:cubicBezTo>
                  <a:pt x="400" y="532"/>
                  <a:pt x="401" y="532"/>
                  <a:pt x="401" y="533"/>
                </a:cubicBezTo>
                <a:cubicBezTo>
                  <a:pt x="401" y="534"/>
                  <a:pt x="400" y="534"/>
                  <a:pt x="399" y="533"/>
                </a:cubicBezTo>
                <a:cubicBezTo>
                  <a:pt x="399" y="533"/>
                  <a:pt x="398" y="533"/>
                  <a:pt x="398" y="534"/>
                </a:cubicBezTo>
                <a:cubicBezTo>
                  <a:pt x="398" y="535"/>
                  <a:pt x="399" y="535"/>
                  <a:pt x="400" y="535"/>
                </a:cubicBezTo>
                <a:cubicBezTo>
                  <a:pt x="400" y="536"/>
                  <a:pt x="399" y="537"/>
                  <a:pt x="400" y="537"/>
                </a:cubicBezTo>
                <a:cubicBezTo>
                  <a:pt x="401" y="538"/>
                  <a:pt x="401" y="537"/>
                  <a:pt x="402" y="536"/>
                </a:cubicBezTo>
                <a:cubicBezTo>
                  <a:pt x="403" y="536"/>
                  <a:pt x="403" y="536"/>
                  <a:pt x="404" y="536"/>
                </a:cubicBezTo>
                <a:cubicBezTo>
                  <a:pt x="405" y="536"/>
                  <a:pt x="405" y="535"/>
                  <a:pt x="406" y="535"/>
                </a:cubicBezTo>
                <a:cubicBezTo>
                  <a:pt x="407" y="536"/>
                  <a:pt x="406" y="536"/>
                  <a:pt x="405" y="537"/>
                </a:cubicBezTo>
                <a:cubicBezTo>
                  <a:pt x="405" y="537"/>
                  <a:pt x="405" y="538"/>
                  <a:pt x="404" y="538"/>
                </a:cubicBezTo>
                <a:cubicBezTo>
                  <a:pt x="403" y="538"/>
                  <a:pt x="403" y="538"/>
                  <a:pt x="402" y="538"/>
                </a:cubicBezTo>
                <a:cubicBezTo>
                  <a:pt x="400" y="538"/>
                  <a:pt x="399" y="538"/>
                  <a:pt x="398" y="538"/>
                </a:cubicBezTo>
                <a:cubicBezTo>
                  <a:pt x="396" y="538"/>
                  <a:pt x="395" y="538"/>
                  <a:pt x="394" y="538"/>
                </a:cubicBezTo>
                <a:cubicBezTo>
                  <a:pt x="392" y="539"/>
                  <a:pt x="392" y="540"/>
                  <a:pt x="392" y="541"/>
                </a:cubicBezTo>
                <a:cubicBezTo>
                  <a:pt x="392" y="543"/>
                  <a:pt x="392" y="544"/>
                  <a:pt x="394" y="545"/>
                </a:cubicBezTo>
                <a:cubicBezTo>
                  <a:pt x="395" y="545"/>
                  <a:pt x="395" y="544"/>
                  <a:pt x="396" y="545"/>
                </a:cubicBezTo>
                <a:cubicBezTo>
                  <a:pt x="396" y="546"/>
                  <a:pt x="396" y="547"/>
                  <a:pt x="395" y="547"/>
                </a:cubicBezTo>
                <a:cubicBezTo>
                  <a:pt x="394" y="548"/>
                  <a:pt x="393" y="548"/>
                  <a:pt x="393" y="549"/>
                </a:cubicBezTo>
                <a:cubicBezTo>
                  <a:pt x="394" y="549"/>
                  <a:pt x="394" y="549"/>
                  <a:pt x="395" y="548"/>
                </a:cubicBezTo>
                <a:cubicBezTo>
                  <a:pt x="395" y="548"/>
                  <a:pt x="396" y="548"/>
                  <a:pt x="396" y="548"/>
                </a:cubicBezTo>
                <a:cubicBezTo>
                  <a:pt x="397" y="548"/>
                  <a:pt x="398" y="548"/>
                  <a:pt x="398" y="548"/>
                </a:cubicBezTo>
                <a:cubicBezTo>
                  <a:pt x="399" y="548"/>
                  <a:pt x="399" y="547"/>
                  <a:pt x="400" y="547"/>
                </a:cubicBezTo>
                <a:cubicBezTo>
                  <a:pt x="400" y="547"/>
                  <a:pt x="401" y="547"/>
                  <a:pt x="402" y="547"/>
                </a:cubicBezTo>
                <a:cubicBezTo>
                  <a:pt x="403" y="547"/>
                  <a:pt x="403" y="547"/>
                  <a:pt x="404" y="546"/>
                </a:cubicBezTo>
                <a:cubicBezTo>
                  <a:pt x="405" y="546"/>
                  <a:pt x="406" y="546"/>
                  <a:pt x="408" y="546"/>
                </a:cubicBezTo>
                <a:cubicBezTo>
                  <a:pt x="408" y="546"/>
                  <a:pt x="409" y="546"/>
                  <a:pt x="410" y="546"/>
                </a:cubicBezTo>
                <a:cubicBezTo>
                  <a:pt x="410" y="546"/>
                  <a:pt x="411" y="546"/>
                  <a:pt x="411" y="545"/>
                </a:cubicBezTo>
                <a:cubicBezTo>
                  <a:pt x="412" y="545"/>
                  <a:pt x="413" y="545"/>
                  <a:pt x="413" y="546"/>
                </a:cubicBezTo>
                <a:cubicBezTo>
                  <a:pt x="413" y="546"/>
                  <a:pt x="412" y="547"/>
                  <a:pt x="411" y="547"/>
                </a:cubicBezTo>
                <a:cubicBezTo>
                  <a:pt x="411" y="547"/>
                  <a:pt x="410" y="547"/>
                  <a:pt x="409" y="547"/>
                </a:cubicBezTo>
                <a:cubicBezTo>
                  <a:pt x="409" y="548"/>
                  <a:pt x="408" y="548"/>
                  <a:pt x="408" y="549"/>
                </a:cubicBezTo>
                <a:cubicBezTo>
                  <a:pt x="407" y="549"/>
                  <a:pt x="407" y="549"/>
                  <a:pt x="406" y="549"/>
                </a:cubicBezTo>
                <a:cubicBezTo>
                  <a:pt x="406" y="550"/>
                  <a:pt x="405" y="550"/>
                  <a:pt x="404" y="550"/>
                </a:cubicBezTo>
                <a:cubicBezTo>
                  <a:pt x="404" y="550"/>
                  <a:pt x="404" y="549"/>
                  <a:pt x="403" y="549"/>
                </a:cubicBezTo>
                <a:cubicBezTo>
                  <a:pt x="403" y="548"/>
                  <a:pt x="402" y="548"/>
                  <a:pt x="402" y="548"/>
                </a:cubicBezTo>
                <a:cubicBezTo>
                  <a:pt x="400" y="547"/>
                  <a:pt x="400" y="548"/>
                  <a:pt x="398" y="549"/>
                </a:cubicBezTo>
                <a:cubicBezTo>
                  <a:pt x="397" y="549"/>
                  <a:pt x="396" y="548"/>
                  <a:pt x="395" y="549"/>
                </a:cubicBezTo>
                <a:cubicBezTo>
                  <a:pt x="395" y="549"/>
                  <a:pt x="394" y="550"/>
                  <a:pt x="394" y="550"/>
                </a:cubicBezTo>
                <a:cubicBezTo>
                  <a:pt x="393" y="550"/>
                  <a:pt x="392" y="550"/>
                  <a:pt x="392" y="550"/>
                </a:cubicBezTo>
                <a:cubicBezTo>
                  <a:pt x="390" y="550"/>
                  <a:pt x="390" y="551"/>
                  <a:pt x="390" y="551"/>
                </a:cubicBezTo>
                <a:cubicBezTo>
                  <a:pt x="389" y="552"/>
                  <a:pt x="388" y="551"/>
                  <a:pt x="388" y="552"/>
                </a:cubicBezTo>
                <a:cubicBezTo>
                  <a:pt x="388" y="554"/>
                  <a:pt x="391" y="553"/>
                  <a:pt x="392" y="554"/>
                </a:cubicBezTo>
                <a:cubicBezTo>
                  <a:pt x="393" y="555"/>
                  <a:pt x="390" y="555"/>
                  <a:pt x="391" y="556"/>
                </a:cubicBezTo>
                <a:cubicBezTo>
                  <a:pt x="392" y="557"/>
                  <a:pt x="394" y="557"/>
                  <a:pt x="393" y="559"/>
                </a:cubicBezTo>
                <a:cubicBezTo>
                  <a:pt x="393" y="558"/>
                  <a:pt x="392" y="557"/>
                  <a:pt x="391" y="557"/>
                </a:cubicBezTo>
                <a:cubicBezTo>
                  <a:pt x="389" y="556"/>
                  <a:pt x="389" y="558"/>
                  <a:pt x="388" y="559"/>
                </a:cubicBezTo>
                <a:cubicBezTo>
                  <a:pt x="387" y="560"/>
                  <a:pt x="386" y="560"/>
                  <a:pt x="385" y="561"/>
                </a:cubicBezTo>
                <a:cubicBezTo>
                  <a:pt x="385" y="561"/>
                  <a:pt x="384" y="562"/>
                  <a:pt x="384" y="563"/>
                </a:cubicBezTo>
                <a:cubicBezTo>
                  <a:pt x="384" y="563"/>
                  <a:pt x="385" y="563"/>
                  <a:pt x="385" y="564"/>
                </a:cubicBezTo>
                <a:cubicBezTo>
                  <a:pt x="385" y="565"/>
                  <a:pt x="385" y="565"/>
                  <a:pt x="384" y="565"/>
                </a:cubicBezTo>
                <a:cubicBezTo>
                  <a:pt x="384" y="565"/>
                  <a:pt x="383" y="565"/>
                  <a:pt x="382" y="565"/>
                </a:cubicBezTo>
                <a:cubicBezTo>
                  <a:pt x="382" y="566"/>
                  <a:pt x="382" y="566"/>
                  <a:pt x="382" y="567"/>
                </a:cubicBezTo>
                <a:cubicBezTo>
                  <a:pt x="382" y="568"/>
                  <a:pt x="381" y="567"/>
                  <a:pt x="381" y="568"/>
                </a:cubicBezTo>
                <a:cubicBezTo>
                  <a:pt x="380" y="570"/>
                  <a:pt x="383" y="570"/>
                  <a:pt x="384" y="570"/>
                </a:cubicBezTo>
                <a:cubicBezTo>
                  <a:pt x="385" y="570"/>
                  <a:pt x="385" y="571"/>
                  <a:pt x="385" y="571"/>
                </a:cubicBezTo>
                <a:cubicBezTo>
                  <a:pt x="385" y="572"/>
                  <a:pt x="386" y="572"/>
                  <a:pt x="386" y="573"/>
                </a:cubicBezTo>
                <a:cubicBezTo>
                  <a:pt x="387" y="573"/>
                  <a:pt x="387" y="574"/>
                  <a:pt x="387" y="574"/>
                </a:cubicBezTo>
                <a:cubicBezTo>
                  <a:pt x="386" y="575"/>
                  <a:pt x="385" y="574"/>
                  <a:pt x="385" y="574"/>
                </a:cubicBezTo>
                <a:cubicBezTo>
                  <a:pt x="384" y="573"/>
                  <a:pt x="384" y="573"/>
                  <a:pt x="383" y="573"/>
                </a:cubicBezTo>
                <a:cubicBezTo>
                  <a:pt x="383" y="573"/>
                  <a:pt x="382" y="573"/>
                  <a:pt x="382" y="572"/>
                </a:cubicBezTo>
                <a:cubicBezTo>
                  <a:pt x="381" y="571"/>
                  <a:pt x="381" y="570"/>
                  <a:pt x="380" y="569"/>
                </a:cubicBezTo>
                <a:cubicBezTo>
                  <a:pt x="379" y="569"/>
                  <a:pt x="379" y="570"/>
                  <a:pt x="379" y="570"/>
                </a:cubicBezTo>
                <a:cubicBezTo>
                  <a:pt x="378" y="571"/>
                  <a:pt x="378" y="572"/>
                  <a:pt x="378" y="572"/>
                </a:cubicBezTo>
                <a:cubicBezTo>
                  <a:pt x="377" y="573"/>
                  <a:pt x="377" y="573"/>
                  <a:pt x="376" y="574"/>
                </a:cubicBezTo>
                <a:cubicBezTo>
                  <a:pt x="376" y="575"/>
                  <a:pt x="376" y="576"/>
                  <a:pt x="376" y="576"/>
                </a:cubicBezTo>
                <a:cubicBezTo>
                  <a:pt x="375" y="578"/>
                  <a:pt x="374" y="579"/>
                  <a:pt x="374" y="580"/>
                </a:cubicBezTo>
                <a:cubicBezTo>
                  <a:pt x="376" y="581"/>
                  <a:pt x="376" y="579"/>
                  <a:pt x="377" y="579"/>
                </a:cubicBezTo>
                <a:cubicBezTo>
                  <a:pt x="377" y="578"/>
                  <a:pt x="378" y="578"/>
                  <a:pt x="378" y="578"/>
                </a:cubicBezTo>
                <a:cubicBezTo>
                  <a:pt x="379" y="578"/>
                  <a:pt x="379" y="577"/>
                  <a:pt x="380" y="578"/>
                </a:cubicBezTo>
                <a:cubicBezTo>
                  <a:pt x="381" y="578"/>
                  <a:pt x="381" y="579"/>
                  <a:pt x="381" y="579"/>
                </a:cubicBezTo>
                <a:cubicBezTo>
                  <a:pt x="381" y="580"/>
                  <a:pt x="381" y="580"/>
                  <a:pt x="382" y="581"/>
                </a:cubicBezTo>
                <a:cubicBezTo>
                  <a:pt x="382" y="582"/>
                  <a:pt x="380" y="582"/>
                  <a:pt x="380" y="583"/>
                </a:cubicBezTo>
                <a:cubicBezTo>
                  <a:pt x="381" y="584"/>
                  <a:pt x="382" y="583"/>
                  <a:pt x="383" y="583"/>
                </a:cubicBezTo>
                <a:cubicBezTo>
                  <a:pt x="384" y="584"/>
                  <a:pt x="381" y="584"/>
                  <a:pt x="380" y="585"/>
                </a:cubicBezTo>
                <a:cubicBezTo>
                  <a:pt x="380" y="585"/>
                  <a:pt x="379" y="586"/>
                  <a:pt x="379" y="585"/>
                </a:cubicBezTo>
                <a:cubicBezTo>
                  <a:pt x="378" y="584"/>
                  <a:pt x="379" y="584"/>
                  <a:pt x="379" y="583"/>
                </a:cubicBezTo>
                <a:cubicBezTo>
                  <a:pt x="380" y="582"/>
                  <a:pt x="379" y="582"/>
                  <a:pt x="379" y="581"/>
                </a:cubicBezTo>
                <a:cubicBezTo>
                  <a:pt x="378" y="581"/>
                  <a:pt x="377" y="581"/>
                  <a:pt x="376" y="581"/>
                </a:cubicBezTo>
                <a:cubicBezTo>
                  <a:pt x="376" y="581"/>
                  <a:pt x="375" y="581"/>
                  <a:pt x="375" y="581"/>
                </a:cubicBezTo>
                <a:cubicBezTo>
                  <a:pt x="373" y="581"/>
                  <a:pt x="373" y="582"/>
                  <a:pt x="372" y="583"/>
                </a:cubicBezTo>
                <a:cubicBezTo>
                  <a:pt x="371" y="584"/>
                  <a:pt x="370" y="584"/>
                  <a:pt x="369" y="585"/>
                </a:cubicBezTo>
                <a:cubicBezTo>
                  <a:pt x="369" y="587"/>
                  <a:pt x="368" y="588"/>
                  <a:pt x="367" y="588"/>
                </a:cubicBezTo>
                <a:cubicBezTo>
                  <a:pt x="366" y="589"/>
                  <a:pt x="365" y="590"/>
                  <a:pt x="364" y="591"/>
                </a:cubicBezTo>
                <a:cubicBezTo>
                  <a:pt x="363" y="592"/>
                  <a:pt x="362" y="592"/>
                  <a:pt x="361" y="593"/>
                </a:cubicBezTo>
                <a:cubicBezTo>
                  <a:pt x="360" y="594"/>
                  <a:pt x="358" y="595"/>
                  <a:pt x="358" y="595"/>
                </a:cubicBezTo>
                <a:cubicBezTo>
                  <a:pt x="357" y="597"/>
                  <a:pt x="360" y="595"/>
                  <a:pt x="361" y="595"/>
                </a:cubicBezTo>
                <a:cubicBezTo>
                  <a:pt x="362" y="594"/>
                  <a:pt x="363" y="594"/>
                  <a:pt x="365" y="593"/>
                </a:cubicBezTo>
                <a:cubicBezTo>
                  <a:pt x="365" y="593"/>
                  <a:pt x="365" y="592"/>
                  <a:pt x="366" y="592"/>
                </a:cubicBezTo>
                <a:cubicBezTo>
                  <a:pt x="367" y="592"/>
                  <a:pt x="366" y="593"/>
                  <a:pt x="366" y="593"/>
                </a:cubicBezTo>
                <a:cubicBezTo>
                  <a:pt x="366" y="594"/>
                  <a:pt x="367" y="596"/>
                  <a:pt x="365" y="596"/>
                </a:cubicBezTo>
                <a:cubicBezTo>
                  <a:pt x="364" y="597"/>
                  <a:pt x="364" y="596"/>
                  <a:pt x="363" y="597"/>
                </a:cubicBezTo>
                <a:cubicBezTo>
                  <a:pt x="363" y="597"/>
                  <a:pt x="361" y="597"/>
                  <a:pt x="361" y="598"/>
                </a:cubicBezTo>
                <a:cubicBezTo>
                  <a:pt x="361" y="599"/>
                  <a:pt x="362" y="599"/>
                  <a:pt x="363" y="599"/>
                </a:cubicBezTo>
                <a:cubicBezTo>
                  <a:pt x="364" y="599"/>
                  <a:pt x="364" y="599"/>
                  <a:pt x="364" y="600"/>
                </a:cubicBezTo>
                <a:cubicBezTo>
                  <a:pt x="365" y="600"/>
                  <a:pt x="365" y="600"/>
                  <a:pt x="365" y="601"/>
                </a:cubicBezTo>
                <a:cubicBezTo>
                  <a:pt x="365" y="602"/>
                  <a:pt x="364" y="602"/>
                  <a:pt x="363" y="602"/>
                </a:cubicBezTo>
                <a:cubicBezTo>
                  <a:pt x="363" y="603"/>
                  <a:pt x="362" y="603"/>
                  <a:pt x="362" y="604"/>
                </a:cubicBezTo>
                <a:cubicBezTo>
                  <a:pt x="362" y="605"/>
                  <a:pt x="362" y="605"/>
                  <a:pt x="362" y="606"/>
                </a:cubicBezTo>
                <a:cubicBezTo>
                  <a:pt x="361" y="607"/>
                  <a:pt x="361" y="606"/>
                  <a:pt x="360" y="607"/>
                </a:cubicBezTo>
                <a:cubicBezTo>
                  <a:pt x="360" y="607"/>
                  <a:pt x="360" y="608"/>
                  <a:pt x="359" y="608"/>
                </a:cubicBezTo>
                <a:cubicBezTo>
                  <a:pt x="358" y="609"/>
                  <a:pt x="358" y="608"/>
                  <a:pt x="359" y="607"/>
                </a:cubicBezTo>
                <a:cubicBezTo>
                  <a:pt x="359" y="606"/>
                  <a:pt x="359" y="606"/>
                  <a:pt x="359" y="605"/>
                </a:cubicBezTo>
                <a:cubicBezTo>
                  <a:pt x="358" y="604"/>
                  <a:pt x="356" y="604"/>
                  <a:pt x="355" y="604"/>
                </a:cubicBezTo>
                <a:cubicBezTo>
                  <a:pt x="355" y="603"/>
                  <a:pt x="354" y="603"/>
                  <a:pt x="353" y="603"/>
                </a:cubicBezTo>
                <a:cubicBezTo>
                  <a:pt x="352" y="602"/>
                  <a:pt x="351" y="603"/>
                  <a:pt x="350" y="604"/>
                </a:cubicBezTo>
                <a:cubicBezTo>
                  <a:pt x="349" y="604"/>
                  <a:pt x="348" y="605"/>
                  <a:pt x="347" y="606"/>
                </a:cubicBezTo>
                <a:cubicBezTo>
                  <a:pt x="346" y="607"/>
                  <a:pt x="345" y="607"/>
                  <a:pt x="343" y="608"/>
                </a:cubicBezTo>
                <a:cubicBezTo>
                  <a:pt x="342" y="609"/>
                  <a:pt x="342" y="610"/>
                  <a:pt x="341" y="610"/>
                </a:cubicBezTo>
                <a:cubicBezTo>
                  <a:pt x="340" y="611"/>
                  <a:pt x="339" y="611"/>
                  <a:pt x="339" y="612"/>
                </a:cubicBezTo>
                <a:cubicBezTo>
                  <a:pt x="338" y="613"/>
                  <a:pt x="340" y="612"/>
                  <a:pt x="340" y="613"/>
                </a:cubicBezTo>
                <a:cubicBezTo>
                  <a:pt x="341" y="614"/>
                  <a:pt x="338" y="615"/>
                  <a:pt x="337" y="615"/>
                </a:cubicBezTo>
                <a:cubicBezTo>
                  <a:pt x="336" y="616"/>
                  <a:pt x="335" y="617"/>
                  <a:pt x="334" y="618"/>
                </a:cubicBezTo>
                <a:cubicBezTo>
                  <a:pt x="333" y="618"/>
                  <a:pt x="333" y="619"/>
                  <a:pt x="332" y="620"/>
                </a:cubicBezTo>
                <a:cubicBezTo>
                  <a:pt x="332" y="621"/>
                  <a:pt x="333" y="620"/>
                  <a:pt x="333" y="621"/>
                </a:cubicBezTo>
                <a:cubicBezTo>
                  <a:pt x="334" y="622"/>
                  <a:pt x="331" y="623"/>
                  <a:pt x="331" y="624"/>
                </a:cubicBezTo>
                <a:cubicBezTo>
                  <a:pt x="330" y="625"/>
                  <a:pt x="329" y="625"/>
                  <a:pt x="327" y="626"/>
                </a:cubicBezTo>
                <a:cubicBezTo>
                  <a:pt x="327" y="626"/>
                  <a:pt x="324" y="628"/>
                  <a:pt x="326" y="629"/>
                </a:cubicBezTo>
                <a:cubicBezTo>
                  <a:pt x="326" y="629"/>
                  <a:pt x="326" y="628"/>
                  <a:pt x="326" y="629"/>
                </a:cubicBezTo>
                <a:cubicBezTo>
                  <a:pt x="327" y="629"/>
                  <a:pt x="327" y="629"/>
                  <a:pt x="327" y="629"/>
                </a:cubicBezTo>
                <a:cubicBezTo>
                  <a:pt x="328" y="629"/>
                  <a:pt x="328" y="630"/>
                  <a:pt x="329" y="629"/>
                </a:cubicBezTo>
                <a:cubicBezTo>
                  <a:pt x="330" y="629"/>
                  <a:pt x="331" y="627"/>
                  <a:pt x="332" y="628"/>
                </a:cubicBezTo>
                <a:cubicBezTo>
                  <a:pt x="333" y="629"/>
                  <a:pt x="330" y="630"/>
                  <a:pt x="330" y="632"/>
                </a:cubicBezTo>
                <a:cubicBezTo>
                  <a:pt x="330" y="632"/>
                  <a:pt x="331" y="633"/>
                  <a:pt x="331" y="633"/>
                </a:cubicBezTo>
                <a:cubicBezTo>
                  <a:pt x="332" y="634"/>
                  <a:pt x="332" y="635"/>
                  <a:pt x="332" y="635"/>
                </a:cubicBezTo>
                <a:cubicBezTo>
                  <a:pt x="333" y="636"/>
                  <a:pt x="336" y="635"/>
                  <a:pt x="337" y="635"/>
                </a:cubicBezTo>
                <a:cubicBezTo>
                  <a:pt x="338" y="634"/>
                  <a:pt x="339" y="633"/>
                  <a:pt x="340" y="632"/>
                </a:cubicBezTo>
                <a:cubicBezTo>
                  <a:pt x="341" y="632"/>
                  <a:pt x="342" y="632"/>
                  <a:pt x="342" y="632"/>
                </a:cubicBezTo>
                <a:cubicBezTo>
                  <a:pt x="343" y="632"/>
                  <a:pt x="344" y="631"/>
                  <a:pt x="344" y="631"/>
                </a:cubicBezTo>
                <a:cubicBezTo>
                  <a:pt x="345" y="631"/>
                  <a:pt x="345" y="631"/>
                  <a:pt x="345" y="631"/>
                </a:cubicBezTo>
                <a:cubicBezTo>
                  <a:pt x="346" y="630"/>
                  <a:pt x="346" y="630"/>
                  <a:pt x="346" y="630"/>
                </a:cubicBezTo>
                <a:cubicBezTo>
                  <a:pt x="347" y="629"/>
                  <a:pt x="347" y="629"/>
                  <a:pt x="348" y="629"/>
                </a:cubicBezTo>
                <a:cubicBezTo>
                  <a:pt x="349" y="628"/>
                  <a:pt x="351" y="627"/>
                  <a:pt x="352" y="626"/>
                </a:cubicBezTo>
                <a:cubicBezTo>
                  <a:pt x="353" y="626"/>
                  <a:pt x="353" y="626"/>
                  <a:pt x="354" y="625"/>
                </a:cubicBezTo>
                <a:cubicBezTo>
                  <a:pt x="354" y="625"/>
                  <a:pt x="354" y="624"/>
                  <a:pt x="353" y="623"/>
                </a:cubicBezTo>
                <a:cubicBezTo>
                  <a:pt x="353" y="623"/>
                  <a:pt x="353" y="622"/>
                  <a:pt x="352" y="622"/>
                </a:cubicBezTo>
                <a:cubicBezTo>
                  <a:pt x="351" y="622"/>
                  <a:pt x="351" y="623"/>
                  <a:pt x="351" y="624"/>
                </a:cubicBezTo>
                <a:cubicBezTo>
                  <a:pt x="350" y="624"/>
                  <a:pt x="349" y="623"/>
                  <a:pt x="349" y="623"/>
                </a:cubicBezTo>
                <a:cubicBezTo>
                  <a:pt x="349" y="622"/>
                  <a:pt x="351" y="622"/>
                  <a:pt x="351" y="622"/>
                </a:cubicBezTo>
                <a:cubicBezTo>
                  <a:pt x="352" y="621"/>
                  <a:pt x="352" y="621"/>
                  <a:pt x="353" y="620"/>
                </a:cubicBezTo>
                <a:cubicBezTo>
                  <a:pt x="353" y="620"/>
                  <a:pt x="354" y="620"/>
                  <a:pt x="355" y="619"/>
                </a:cubicBezTo>
                <a:cubicBezTo>
                  <a:pt x="356" y="619"/>
                  <a:pt x="358" y="615"/>
                  <a:pt x="360" y="617"/>
                </a:cubicBezTo>
                <a:cubicBezTo>
                  <a:pt x="360" y="617"/>
                  <a:pt x="360" y="617"/>
                  <a:pt x="360" y="617"/>
                </a:cubicBezTo>
                <a:cubicBezTo>
                  <a:pt x="360" y="618"/>
                  <a:pt x="360" y="618"/>
                  <a:pt x="361" y="618"/>
                </a:cubicBezTo>
                <a:cubicBezTo>
                  <a:pt x="362" y="619"/>
                  <a:pt x="360" y="619"/>
                  <a:pt x="359" y="620"/>
                </a:cubicBezTo>
                <a:cubicBezTo>
                  <a:pt x="359" y="620"/>
                  <a:pt x="358" y="621"/>
                  <a:pt x="358" y="621"/>
                </a:cubicBezTo>
                <a:cubicBezTo>
                  <a:pt x="357" y="621"/>
                  <a:pt x="356" y="621"/>
                  <a:pt x="356" y="622"/>
                </a:cubicBezTo>
                <a:cubicBezTo>
                  <a:pt x="355" y="622"/>
                  <a:pt x="355" y="622"/>
                  <a:pt x="354" y="623"/>
                </a:cubicBezTo>
                <a:cubicBezTo>
                  <a:pt x="354" y="624"/>
                  <a:pt x="356" y="623"/>
                  <a:pt x="356" y="623"/>
                </a:cubicBezTo>
                <a:cubicBezTo>
                  <a:pt x="357" y="624"/>
                  <a:pt x="356" y="624"/>
                  <a:pt x="357" y="624"/>
                </a:cubicBezTo>
                <a:cubicBezTo>
                  <a:pt x="358" y="625"/>
                  <a:pt x="359" y="624"/>
                  <a:pt x="360" y="624"/>
                </a:cubicBezTo>
                <a:cubicBezTo>
                  <a:pt x="361" y="625"/>
                  <a:pt x="358" y="627"/>
                  <a:pt x="358" y="627"/>
                </a:cubicBezTo>
                <a:cubicBezTo>
                  <a:pt x="357" y="627"/>
                  <a:pt x="356" y="627"/>
                  <a:pt x="356" y="628"/>
                </a:cubicBezTo>
                <a:cubicBezTo>
                  <a:pt x="355" y="628"/>
                  <a:pt x="355" y="629"/>
                  <a:pt x="354" y="629"/>
                </a:cubicBezTo>
                <a:cubicBezTo>
                  <a:pt x="353" y="630"/>
                  <a:pt x="351" y="630"/>
                  <a:pt x="350" y="630"/>
                </a:cubicBezTo>
                <a:cubicBezTo>
                  <a:pt x="349" y="631"/>
                  <a:pt x="349" y="631"/>
                  <a:pt x="348" y="632"/>
                </a:cubicBezTo>
                <a:cubicBezTo>
                  <a:pt x="347" y="632"/>
                  <a:pt x="346" y="632"/>
                  <a:pt x="346" y="633"/>
                </a:cubicBezTo>
                <a:cubicBezTo>
                  <a:pt x="347" y="633"/>
                  <a:pt x="348" y="633"/>
                  <a:pt x="348" y="633"/>
                </a:cubicBezTo>
                <a:cubicBezTo>
                  <a:pt x="349" y="633"/>
                  <a:pt x="348" y="634"/>
                  <a:pt x="348" y="634"/>
                </a:cubicBezTo>
                <a:cubicBezTo>
                  <a:pt x="348" y="635"/>
                  <a:pt x="349" y="635"/>
                  <a:pt x="349" y="636"/>
                </a:cubicBezTo>
                <a:cubicBezTo>
                  <a:pt x="349" y="637"/>
                  <a:pt x="347" y="638"/>
                  <a:pt x="346" y="638"/>
                </a:cubicBezTo>
                <a:cubicBezTo>
                  <a:pt x="345" y="638"/>
                  <a:pt x="344" y="638"/>
                  <a:pt x="344" y="638"/>
                </a:cubicBezTo>
                <a:cubicBezTo>
                  <a:pt x="342" y="637"/>
                  <a:pt x="340" y="637"/>
                  <a:pt x="339" y="638"/>
                </a:cubicBezTo>
                <a:cubicBezTo>
                  <a:pt x="338" y="638"/>
                  <a:pt x="336" y="639"/>
                  <a:pt x="335" y="639"/>
                </a:cubicBezTo>
                <a:cubicBezTo>
                  <a:pt x="334" y="640"/>
                  <a:pt x="332" y="640"/>
                  <a:pt x="331" y="640"/>
                </a:cubicBezTo>
                <a:cubicBezTo>
                  <a:pt x="330" y="639"/>
                  <a:pt x="332" y="638"/>
                  <a:pt x="332" y="636"/>
                </a:cubicBezTo>
                <a:cubicBezTo>
                  <a:pt x="331" y="635"/>
                  <a:pt x="330" y="635"/>
                  <a:pt x="330" y="634"/>
                </a:cubicBezTo>
                <a:cubicBezTo>
                  <a:pt x="329" y="633"/>
                  <a:pt x="329" y="632"/>
                  <a:pt x="328" y="631"/>
                </a:cubicBezTo>
                <a:cubicBezTo>
                  <a:pt x="326" y="630"/>
                  <a:pt x="325" y="631"/>
                  <a:pt x="324" y="632"/>
                </a:cubicBezTo>
                <a:cubicBezTo>
                  <a:pt x="323" y="632"/>
                  <a:pt x="322" y="632"/>
                  <a:pt x="322" y="633"/>
                </a:cubicBezTo>
                <a:cubicBezTo>
                  <a:pt x="321" y="633"/>
                  <a:pt x="320" y="633"/>
                  <a:pt x="320" y="633"/>
                </a:cubicBezTo>
                <a:cubicBezTo>
                  <a:pt x="319" y="634"/>
                  <a:pt x="316" y="635"/>
                  <a:pt x="318" y="636"/>
                </a:cubicBezTo>
                <a:cubicBezTo>
                  <a:pt x="319" y="636"/>
                  <a:pt x="321" y="636"/>
                  <a:pt x="320" y="637"/>
                </a:cubicBezTo>
                <a:cubicBezTo>
                  <a:pt x="320" y="638"/>
                  <a:pt x="319" y="638"/>
                  <a:pt x="318" y="639"/>
                </a:cubicBezTo>
                <a:cubicBezTo>
                  <a:pt x="318" y="639"/>
                  <a:pt x="317" y="639"/>
                  <a:pt x="317" y="640"/>
                </a:cubicBezTo>
                <a:cubicBezTo>
                  <a:pt x="315" y="641"/>
                  <a:pt x="315" y="639"/>
                  <a:pt x="315" y="638"/>
                </a:cubicBezTo>
                <a:cubicBezTo>
                  <a:pt x="314" y="637"/>
                  <a:pt x="312" y="637"/>
                  <a:pt x="311" y="637"/>
                </a:cubicBezTo>
                <a:cubicBezTo>
                  <a:pt x="310" y="637"/>
                  <a:pt x="309" y="637"/>
                  <a:pt x="308" y="638"/>
                </a:cubicBezTo>
                <a:cubicBezTo>
                  <a:pt x="307" y="638"/>
                  <a:pt x="306" y="640"/>
                  <a:pt x="305" y="640"/>
                </a:cubicBezTo>
                <a:cubicBezTo>
                  <a:pt x="304" y="641"/>
                  <a:pt x="304" y="642"/>
                  <a:pt x="305" y="642"/>
                </a:cubicBezTo>
                <a:cubicBezTo>
                  <a:pt x="306" y="643"/>
                  <a:pt x="306" y="643"/>
                  <a:pt x="306" y="643"/>
                </a:cubicBezTo>
                <a:cubicBezTo>
                  <a:pt x="307" y="643"/>
                  <a:pt x="307" y="643"/>
                  <a:pt x="308" y="643"/>
                </a:cubicBezTo>
                <a:cubicBezTo>
                  <a:pt x="309" y="645"/>
                  <a:pt x="306" y="645"/>
                  <a:pt x="305" y="645"/>
                </a:cubicBezTo>
                <a:cubicBezTo>
                  <a:pt x="304" y="645"/>
                  <a:pt x="303" y="645"/>
                  <a:pt x="301" y="645"/>
                </a:cubicBezTo>
                <a:cubicBezTo>
                  <a:pt x="301" y="645"/>
                  <a:pt x="300" y="645"/>
                  <a:pt x="299" y="646"/>
                </a:cubicBezTo>
                <a:cubicBezTo>
                  <a:pt x="299" y="646"/>
                  <a:pt x="299" y="646"/>
                  <a:pt x="299" y="646"/>
                </a:cubicBezTo>
                <a:cubicBezTo>
                  <a:pt x="298" y="647"/>
                  <a:pt x="298" y="646"/>
                  <a:pt x="298" y="646"/>
                </a:cubicBezTo>
                <a:cubicBezTo>
                  <a:pt x="297" y="647"/>
                  <a:pt x="297" y="647"/>
                  <a:pt x="297" y="648"/>
                </a:cubicBezTo>
                <a:cubicBezTo>
                  <a:pt x="297" y="649"/>
                  <a:pt x="298" y="649"/>
                  <a:pt x="299" y="649"/>
                </a:cubicBezTo>
                <a:cubicBezTo>
                  <a:pt x="299" y="650"/>
                  <a:pt x="299" y="650"/>
                  <a:pt x="300" y="650"/>
                </a:cubicBezTo>
                <a:cubicBezTo>
                  <a:pt x="301" y="650"/>
                  <a:pt x="301" y="650"/>
                  <a:pt x="302" y="650"/>
                </a:cubicBezTo>
                <a:cubicBezTo>
                  <a:pt x="303" y="650"/>
                  <a:pt x="303" y="650"/>
                  <a:pt x="304" y="651"/>
                </a:cubicBezTo>
                <a:cubicBezTo>
                  <a:pt x="305" y="651"/>
                  <a:pt x="305" y="651"/>
                  <a:pt x="306" y="652"/>
                </a:cubicBezTo>
                <a:cubicBezTo>
                  <a:pt x="307" y="652"/>
                  <a:pt x="308" y="655"/>
                  <a:pt x="307" y="655"/>
                </a:cubicBezTo>
                <a:cubicBezTo>
                  <a:pt x="307" y="656"/>
                  <a:pt x="307" y="655"/>
                  <a:pt x="306" y="655"/>
                </a:cubicBezTo>
                <a:cubicBezTo>
                  <a:pt x="306" y="654"/>
                  <a:pt x="305" y="654"/>
                  <a:pt x="304" y="654"/>
                </a:cubicBezTo>
                <a:cubicBezTo>
                  <a:pt x="302" y="654"/>
                  <a:pt x="302" y="654"/>
                  <a:pt x="301" y="653"/>
                </a:cubicBezTo>
                <a:cubicBezTo>
                  <a:pt x="300" y="652"/>
                  <a:pt x="300" y="652"/>
                  <a:pt x="300" y="651"/>
                </a:cubicBezTo>
                <a:cubicBezTo>
                  <a:pt x="299" y="651"/>
                  <a:pt x="299" y="651"/>
                  <a:pt x="298" y="650"/>
                </a:cubicBezTo>
                <a:cubicBezTo>
                  <a:pt x="297" y="649"/>
                  <a:pt x="296" y="648"/>
                  <a:pt x="295" y="648"/>
                </a:cubicBezTo>
                <a:cubicBezTo>
                  <a:pt x="294" y="648"/>
                  <a:pt x="292" y="648"/>
                  <a:pt x="293" y="650"/>
                </a:cubicBezTo>
                <a:cubicBezTo>
                  <a:pt x="293" y="651"/>
                  <a:pt x="295" y="651"/>
                  <a:pt x="296" y="652"/>
                </a:cubicBezTo>
                <a:cubicBezTo>
                  <a:pt x="297" y="653"/>
                  <a:pt x="297" y="653"/>
                  <a:pt x="297" y="654"/>
                </a:cubicBezTo>
                <a:cubicBezTo>
                  <a:pt x="298" y="654"/>
                  <a:pt x="299" y="654"/>
                  <a:pt x="299" y="655"/>
                </a:cubicBezTo>
                <a:cubicBezTo>
                  <a:pt x="299" y="656"/>
                  <a:pt x="298" y="656"/>
                  <a:pt x="297" y="656"/>
                </a:cubicBezTo>
                <a:cubicBezTo>
                  <a:pt x="297" y="655"/>
                  <a:pt x="297" y="655"/>
                  <a:pt x="296" y="654"/>
                </a:cubicBezTo>
                <a:cubicBezTo>
                  <a:pt x="296" y="654"/>
                  <a:pt x="295" y="654"/>
                  <a:pt x="294" y="653"/>
                </a:cubicBezTo>
                <a:cubicBezTo>
                  <a:pt x="294" y="653"/>
                  <a:pt x="293" y="653"/>
                  <a:pt x="293" y="652"/>
                </a:cubicBezTo>
                <a:cubicBezTo>
                  <a:pt x="291" y="651"/>
                  <a:pt x="289" y="652"/>
                  <a:pt x="287" y="653"/>
                </a:cubicBezTo>
                <a:cubicBezTo>
                  <a:pt x="285" y="653"/>
                  <a:pt x="283" y="653"/>
                  <a:pt x="282" y="652"/>
                </a:cubicBezTo>
                <a:cubicBezTo>
                  <a:pt x="281" y="651"/>
                  <a:pt x="280" y="650"/>
                  <a:pt x="279" y="650"/>
                </a:cubicBezTo>
                <a:cubicBezTo>
                  <a:pt x="278" y="651"/>
                  <a:pt x="277" y="651"/>
                  <a:pt x="276" y="652"/>
                </a:cubicBezTo>
                <a:cubicBezTo>
                  <a:pt x="276" y="652"/>
                  <a:pt x="275" y="652"/>
                  <a:pt x="274" y="652"/>
                </a:cubicBezTo>
                <a:cubicBezTo>
                  <a:pt x="274" y="653"/>
                  <a:pt x="272" y="653"/>
                  <a:pt x="273" y="654"/>
                </a:cubicBezTo>
                <a:cubicBezTo>
                  <a:pt x="273" y="655"/>
                  <a:pt x="273" y="655"/>
                  <a:pt x="274" y="655"/>
                </a:cubicBezTo>
                <a:cubicBezTo>
                  <a:pt x="275" y="655"/>
                  <a:pt x="274" y="655"/>
                  <a:pt x="275" y="655"/>
                </a:cubicBezTo>
                <a:cubicBezTo>
                  <a:pt x="275" y="656"/>
                  <a:pt x="277" y="656"/>
                  <a:pt x="276" y="657"/>
                </a:cubicBezTo>
                <a:cubicBezTo>
                  <a:pt x="275" y="658"/>
                  <a:pt x="272" y="658"/>
                  <a:pt x="274" y="659"/>
                </a:cubicBezTo>
                <a:cubicBezTo>
                  <a:pt x="274" y="660"/>
                  <a:pt x="276" y="659"/>
                  <a:pt x="277" y="659"/>
                </a:cubicBezTo>
                <a:cubicBezTo>
                  <a:pt x="278" y="659"/>
                  <a:pt x="280" y="659"/>
                  <a:pt x="281" y="659"/>
                </a:cubicBezTo>
                <a:cubicBezTo>
                  <a:pt x="283" y="659"/>
                  <a:pt x="284" y="659"/>
                  <a:pt x="286" y="660"/>
                </a:cubicBezTo>
                <a:cubicBezTo>
                  <a:pt x="286" y="660"/>
                  <a:pt x="287" y="660"/>
                  <a:pt x="286" y="661"/>
                </a:cubicBezTo>
                <a:cubicBezTo>
                  <a:pt x="285" y="661"/>
                  <a:pt x="285" y="661"/>
                  <a:pt x="284" y="661"/>
                </a:cubicBezTo>
                <a:cubicBezTo>
                  <a:pt x="283" y="662"/>
                  <a:pt x="281" y="663"/>
                  <a:pt x="283" y="663"/>
                </a:cubicBezTo>
                <a:cubicBezTo>
                  <a:pt x="284" y="663"/>
                  <a:pt x="284" y="663"/>
                  <a:pt x="285" y="663"/>
                </a:cubicBezTo>
                <a:cubicBezTo>
                  <a:pt x="286" y="664"/>
                  <a:pt x="287" y="664"/>
                  <a:pt x="286" y="665"/>
                </a:cubicBezTo>
                <a:cubicBezTo>
                  <a:pt x="284" y="665"/>
                  <a:pt x="283" y="665"/>
                  <a:pt x="282" y="664"/>
                </a:cubicBezTo>
                <a:cubicBezTo>
                  <a:pt x="280" y="663"/>
                  <a:pt x="279" y="662"/>
                  <a:pt x="277" y="662"/>
                </a:cubicBezTo>
                <a:cubicBezTo>
                  <a:pt x="276" y="662"/>
                  <a:pt x="275" y="662"/>
                  <a:pt x="275" y="663"/>
                </a:cubicBezTo>
                <a:cubicBezTo>
                  <a:pt x="274" y="663"/>
                  <a:pt x="273" y="663"/>
                  <a:pt x="272" y="663"/>
                </a:cubicBezTo>
                <a:cubicBezTo>
                  <a:pt x="271" y="663"/>
                  <a:pt x="271" y="663"/>
                  <a:pt x="270" y="663"/>
                </a:cubicBezTo>
                <a:cubicBezTo>
                  <a:pt x="269" y="662"/>
                  <a:pt x="268" y="663"/>
                  <a:pt x="266" y="663"/>
                </a:cubicBezTo>
                <a:cubicBezTo>
                  <a:pt x="265" y="663"/>
                  <a:pt x="263" y="664"/>
                  <a:pt x="262" y="664"/>
                </a:cubicBezTo>
                <a:cubicBezTo>
                  <a:pt x="261" y="664"/>
                  <a:pt x="260" y="663"/>
                  <a:pt x="260" y="664"/>
                </a:cubicBezTo>
                <a:cubicBezTo>
                  <a:pt x="260" y="665"/>
                  <a:pt x="261" y="665"/>
                  <a:pt x="262" y="665"/>
                </a:cubicBezTo>
                <a:cubicBezTo>
                  <a:pt x="262" y="665"/>
                  <a:pt x="264" y="665"/>
                  <a:pt x="264" y="665"/>
                </a:cubicBezTo>
                <a:cubicBezTo>
                  <a:pt x="265" y="666"/>
                  <a:pt x="263" y="666"/>
                  <a:pt x="263" y="666"/>
                </a:cubicBezTo>
                <a:cubicBezTo>
                  <a:pt x="261" y="667"/>
                  <a:pt x="264" y="668"/>
                  <a:pt x="265" y="668"/>
                </a:cubicBezTo>
                <a:cubicBezTo>
                  <a:pt x="265" y="667"/>
                  <a:pt x="266" y="667"/>
                  <a:pt x="267" y="667"/>
                </a:cubicBezTo>
                <a:cubicBezTo>
                  <a:pt x="267" y="667"/>
                  <a:pt x="268" y="667"/>
                  <a:pt x="269" y="667"/>
                </a:cubicBezTo>
                <a:cubicBezTo>
                  <a:pt x="269" y="667"/>
                  <a:pt x="270" y="667"/>
                  <a:pt x="270" y="667"/>
                </a:cubicBezTo>
                <a:cubicBezTo>
                  <a:pt x="271" y="668"/>
                  <a:pt x="269" y="668"/>
                  <a:pt x="269" y="668"/>
                </a:cubicBezTo>
                <a:cubicBezTo>
                  <a:pt x="268" y="668"/>
                  <a:pt x="267" y="667"/>
                  <a:pt x="265" y="668"/>
                </a:cubicBezTo>
                <a:cubicBezTo>
                  <a:pt x="265" y="668"/>
                  <a:pt x="265" y="669"/>
                  <a:pt x="264" y="669"/>
                </a:cubicBezTo>
                <a:cubicBezTo>
                  <a:pt x="263" y="669"/>
                  <a:pt x="263" y="669"/>
                  <a:pt x="262" y="670"/>
                </a:cubicBezTo>
                <a:cubicBezTo>
                  <a:pt x="262" y="671"/>
                  <a:pt x="262" y="671"/>
                  <a:pt x="261" y="671"/>
                </a:cubicBezTo>
                <a:cubicBezTo>
                  <a:pt x="260" y="670"/>
                  <a:pt x="260" y="670"/>
                  <a:pt x="259" y="670"/>
                </a:cubicBezTo>
                <a:cubicBezTo>
                  <a:pt x="259" y="670"/>
                  <a:pt x="259" y="671"/>
                  <a:pt x="258" y="671"/>
                </a:cubicBezTo>
                <a:cubicBezTo>
                  <a:pt x="258" y="672"/>
                  <a:pt x="257" y="672"/>
                  <a:pt x="257" y="672"/>
                </a:cubicBezTo>
                <a:cubicBezTo>
                  <a:pt x="256" y="673"/>
                  <a:pt x="254" y="673"/>
                  <a:pt x="254" y="674"/>
                </a:cubicBezTo>
                <a:cubicBezTo>
                  <a:pt x="254" y="675"/>
                  <a:pt x="254" y="675"/>
                  <a:pt x="255" y="676"/>
                </a:cubicBezTo>
                <a:cubicBezTo>
                  <a:pt x="256" y="676"/>
                  <a:pt x="255" y="677"/>
                  <a:pt x="255" y="677"/>
                </a:cubicBezTo>
                <a:cubicBezTo>
                  <a:pt x="254" y="677"/>
                  <a:pt x="254" y="677"/>
                  <a:pt x="254" y="677"/>
                </a:cubicBezTo>
                <a:cubicBezTo>
                  <a:pt x="253" y="678"/>
                  <a:pt x="253" y="678"/>
                  <a:pt x="253" y="678"/>
                </a:cubicBezTo>
                <a:cubicBezTo>
                  <a:pt x="253" y="679"/>
                  <a:pt x="252" y="679"/>
                  <a:pt x="252" y="678"/>
                </a:cubicBezTo>
                <a:cubicBezTo>
                  <a:pt x="251" y="677"/>
                  <a:pt x="252" y="677"/>
                  <a:pt x="252" y="676"/>
                </a:cubicBezTo>
                <a:cubicBezTo>
                  <a:pt x="251" y="676"/>
                  <a:pt x="250" y="675"/>
                  <a:pt x="250" y="675"/>
                </a:cubicBezTo>
                <a:cubicBezTo>
                  <a:pt x="249" y="675"/>
                  <a:pt x="249" y="676"/>
                  <a:pt x="248" y="676"/>
                </a:cubicBezTo>
                <a:cubicBezTo>
                  <a:pt x="247" y="676"/>
                  <a:pt x="247" y="676"/>
                  <a:pt x="248" y="675"/>
                </a:cubicBezTo>
                <a:cubicBezTo>
                  <a:pt x="248" y="675"/>
                  <a:pt x="249" y="674"/>
                  <a:pt x="250" y="674"/>
                </a:cubicBezTo>
                <a:cubicBezTo>
                  <a:pt x="250" y="673"/>
                  <a:pt x="250" y="673"/>
                  <a:pt x="251" y="673"/>
                </a:cubicBezTo>
                <a:cubicBezTo>
                  <a:pt x="251" y="673"/>
                  <a:pt x="251" y="674"/>
                  <a:pt x="251" y="674"/>
                </a:cubicBezTo>
                <a:cubicBezTo>
                  <a:pt x="252" y="674"/>
                  <a:pt x="252" y="674"/>
                  <a:pt x="252" y="674"/>
                </a:cubicBezTo>
                <a:cubicBezTo>
                  <a:pt x="253" y="673"/>
                  <a:pt x="253" y="673"/>
                  <a:pt x="253" y="672"/>
                </a:cubicBezTo>
                <a:cubicBezTo>
                  <a:pt x="253" y="671"/>
                  <a:pt x="254" y="671"/>
                  <a:pt x="255" y="671"/>
                </a:cubicBezTo>
                <a:cubicBezTo>
                  <a:pt x="255" y="670"/>
                  <a:pt x="256" y="670"/>
                  <a:pt x="255" y="669"/>
                </a:cubicBezTo>
                <a:cubicBezTo>
                  <a:pt x="255" y="669"/>
                  <a:pt x="254" y="669"/>
                  <a:pt x="253" y="670"/>
                </a:cubicBezTo>
                <a:cubicBezTo>
                  <a:pt x="253" y="670"/>
                  <a:pt x="252" y="669"/>
                  <a:pt x="251" y="670"/>
                </a:cubicBezTo>
                <a:cubicBezTo>
                  <a:pt x="251" y="670"/>
                  <a:pt x="251" y="671"/>
                  <a:pt x="251" y="671"/>
                </a:cubicBezTo>
                <a:cubicBezTo>
                  <a:pt x="251" y="672"/>
                  <a:pt x="250" y="672"/>
                  <a:pt x="249" y="672"/>
                </a:cubicBezTo>
                <a:cubicBezTo>
                  <a:pt x="249" y="672"/>
                  <a:pt x="249" y="673"/>
                  <a:pt x="248" y="673"/>
                </a:cubicBezTo>
                <a:cubicBezTo>
                  <a:pt x="248" y="674"/>
                  <a:pt x="247" y="674"/>
                  <a:pt x="247" y="674"/>
                </a:cubicBezTo>
                <a:cubicBezTo>
                  <a:pt x="246" y="674"/>
                  <a:pt x="246" y="674"/>
                  <a:pt x="246" y="675"/>
                </a:cubicBezTo>
                <a:cubicBezTo>
                  <a:pt x="246" y="675"/>
                  <a:pt x="246" y="676"/>
                  <a:pt x="245" y="676"/>
                </a:cubicBezTo>
                <a:cubicBezTo>
                  <a:pt x="245" y="675"/>
                  <a:pt x="244" y="676"/>
                  <a:pt x="244" y="676"/>
                </a:cubicBezTo>
                <a:cubicBezTo>
                  <a:pt x="243" y="677"/>
                  <a:pt x="244" y="677"/>
                  <a:pt x="243" y="677"/>
                </a:cubicBezTo>
                <a:cubicBezTo>
                  <a:pt x="243" y="677"/>
                  <a:pt x="242" y="677"/>
                  <a:pt x="242" y="677"/>
                </a:cubicBezTo>
                <a:cubicBezTo>
                  <a:pt x="242" y="676"/>
                  <a:pt x="241" y="676"/>
                  <a:pt x="241" y="676"/>
                </a:cubicBezTo>
                <a:cubicBezTo>
                  <a:pt x="240" y="675"/>
                  <a:pt x="240" y="674"/>
                  <a:pt x="239" y="674"/>
                </a:cubicBezTo>
                <a:cubicBezTo>
                  <a:pt x="238" y="675"/>
                  <a:pt x="239" y="676"/>
                  <a:pt x="240" y="676"/>
                </a:cubicBezTo>
                <a:cubicBezTo>
                  <a:pt x="240" y="677"/>
                  <a:pt x="240" y="677"/>
                  <a:pt x="241" y="678"/>
                </a:cubicBezTo>
                <a:cubicBezTo>
                  <a:pt x="241" y="679"/>
                  <a:pt x="241" y="679"/>
                  <a:pt x="242" y="679"/>
                </a:cubicBezTo>
                <a:cubicBezTo>
                  <a:pt x="242" y="680"/>
                  <a:pt x="242" y="679"/>
                  <a:pt x="243" y="680"/>
                </a:cubicBezTo>
                <a:cubicBezTo>
                  <a:pt x="243" y="680"/>
                  <a:pt x="242" y="681"/>
                  <a:pt x="242" y="681"/>
                </a:cubicBezTo>
                <a:cubicBezTo>
                  <a:pt x="242" y="681"/>
                  <a:pt x="241" y="681"/>
                  <a:pt x="240" y="681"/>
                </a:cubicBezTo>
                <a:cubicBezTo>
                  <a:pt x="239" y="682"/>
                  <a:pt x="239" y="682"/>
                  <a:pt x="239" y="683"/>
                </a:cubicBezTo>
                <a:cubicBezTo>
                  <a:pt x="239" y="683"/>
                  <a:pt x="242" y="683"/>
                  <a:pt x="241" y="684"/>
                </a:cubicBezTo>
                <a:cubicBezTo>
                  <a:pt x="241" y="685"/>
                  <a:pt x="239" y="686"/>
                  <a:pt x="238" y="686"/>
                </a:cubicBezTo>
                <a:cubicBezTo>
                  <a:pt x="237" y="686"/>
                  <a:pt x="235" y="685"/>
                  <a:pt x="234" y="685"/>
                </a:cubicBezTo>
                <a:cubicBezTo>
                  <a:pt x="233" y="685"/>
                  <a:pt x="233" y="685"/>
                  <a:pt x="232" y="686"/>
                </a:cubicBezTo>
                <a:cubicBezTo>
                  <a:pt x="232" y="687"/>
                  <a:pt x="233" y="687"/>
                  <a:pt x="233" y="687"/>
                </a:cubicBezTo>
                <a:cubicBezTo>
                  <a:pt x="234" y="688"/>
                  <a:pt x="234" y="688"/>
                  <a:pt x="235" y="688"/>
                </a:cubicBezTo>
                <a:cubicBezTo>
                  <a:pt x="236" y="687"/>
                  <a:pt x="236" y="687"/>
                  <a:pt x="237" y="687"/>
                </a:cubicBezTo>
                <a:cubicBezTo>
                  <a:pt x="237" y="687"/>
                  <a:pt x="237" y="687"/>
                  <a:pt x="237" y="687"/>
                </a:cubicBezTo>
                <a:cubicBezTo>
                  <a:pt x="238" y="689"/>
                  <a:pt x="236" y="689"/>
                  <a:pt x="235" y="690"/>
                </a:cubicBezTo>
                <a:cubicBezTo>
                  <a:pt x="234" y="692"/>
                  <a:pt x="238" y="690"/>
                  <a:pt x="237" y="692"/>
                </a:cubicBezTo>
                <a:cubicBezTo>
                  <a:pt x="237" y="692"/>
                  <a:pt x="235" y="693"/>
                  <a:pt x="236" y="694"/>
                </a:cubicBezTo>
                <a:cubicBezTo>
                  <a:pt x="237" y="694"/>
                  <a:pt x="238" y="693"/>
                  <a:pt x="238" y="693"/>
                </a:cubicBezTo>
                <a:cubicBezTo>
                  <a:pt x="239" y="693"/>
                  <a:pt x="239" y="694"/>
                  <a:pt x="240" y="694"/>
                </a:cubicBezTo>
                <a:cubicBezTo>
                  <a:pt x="240" y="694"/>
                  <a:pt x="241" y="694"/>
                  <a:pt x="241" y="695"/>
                </a:cubicBezTo>
                <a:cubicBezTo>
                  <a:pt x="241" y="695"/>
                  <a:pt x="241" y="696"/>
                  <a:pt x="241" y="697"/>
                </a:cubicBezTo>
                <a:cubicBezTo>
                  <a:pt x="240" y="697"/>
                  <a:pt x="239" y="697"/>
                  <a:pt x="239" y="697"/>
                </a:cubicBezTo>
                <a:cubicBezTo>
                  <a:pt x="237" y="697"/>
                  <a:pt x="236" y="698"/>
                  <a:pt x="237" y="700"/>
                </a:cubicBezTo>
                <a:cubicBezTo>
                  <a:pt x="237" y="701"/>
                  <a:pt x="238" y="700"/>
                  <a:pt x="238" y="701"/>
                </a:cubicBezTo>
                <a:cubicBezTo>
                  <a:pt x="239" y="702"/>
                  <a:pt x="237" y="702"/>
                  <a:pt x="237" y="702"/>
                </a:cubicBezTo>
                <a:cubicBezTo>
                  <a:pt x="236" y="703"/>
                  <a:pt x="235" y="705"/>
                  <a:pt x="236" y="705"/>
                </a:cubicBezTo>
                <a:cubicBezTo>
                  <a:pt x="237" y="706"/>
                  <a:pt x="238" y="706"/>
                  <a:pt x="239" y="706"/>
                </a:cubicBezTo>
                <a:cubicBezTo>
                  <a:pt x="239" y="707"/>
                  <a:pt x="240" y="708"/>
                  <a:pt x="241" y="708"/>
                </a:cubicBezTo>
                <a:cubicBezTo>
                  <a:pt x="242" y="709"/>
                  <a:pt x="243" y="708"/>
                  <a:pt x="245" y="708"/>
                </a:cubicBezTo>
                <a:cubicBezTo>
                  <a:pt x="246" y="708"/>
                  <a:pt x="248" y="708"/>
                  <a:pt x="249" y="708"/>
                </a:cubicBezTo>
                <a:cubicBezTo>
                  <a:pt x="251" y="708"/>
                  <a:pt x="252" y="707"/>
                  <a:pt x="253" y="707"/>
                </a:cubicBezTo>
                <a:cubicBezTo>
                  <a:pt x="254" y="707"/>
                  <a:pt x="256" y="707"/>
                  <a:pt x="258" y="707"/>
                </a:cubicBezTo>
                <a:cubicBezTo>
                  <a:pt x="259" y="707"/>
                  <a:pt x="260" y="709"/>
                  <a:pt x="261" y="709"/>
                </a:cubicBezTo>
                <a:cubicBezTo>
                  <a:pt x="264" y="709"/>
                  <a:pt x="265" y="704"/>
                  <a:pt x="268" y="705"/>
                </a:cubicBezTo>
                <a:cubicBezTo>
                  <a:pt x="271" y="706"/>
                  <a:pt x="274" y="706"/>
                  <a:pt x="277" y="706"/>
                </a:cubicBezTo>
                <a:cubicBezTo>
                  <a:pt x="278" y="706"/>
                  <a:pt x="280" y="706"/>
                  <a:pt x="280" y="705"/>
                </a:cubicBezTo>
                <a:cubicBezTo>
                  <a:pt x="281" y="703"/>
                  <a:pt x="279" y="702"/>
                  <a:pt x="280" y="701"/>
                </a:cubicBezTo>
                <a:cubicBezTo>
                  <a:pt x="280" y="700"/>
                  <a:pt x="281" y="700"/>
                  <a:pt x="282" y="700"/>
                </a:cubicBezTo>
                <a:cubicBezTo>
                  <a:pt x="281" y="701"/>
                  <a:pt x="281" y="702"/>
                  <a:pt x="281" y="703"/>
                </a:cubicBezTo>
                <a:cubicBezTo>
                  <a:pt x="281" y="704"/>
                  <a:pt x="281" y="705"/>
                  <a:pt x="282" y="706"/>
                </a:cubicBezTo>
                <a:cubicBezTo>
                  <a:pt x="282" y="706"/>
                  <a:pt x="281" y="705"/>
                  <a:pt x="280" y="706"/>
                </a:cubicBezTo>
                <a:cubicBezTo>
                  <a:pt x="280" y="706"/>
                  <a:pt x="280" y="707"/>
                  <a:pt x="279" y="707"/>
                </a:cubicBezTo>
                <a:cubicBezTo>
                  <a:pt x="278" y="707"/>
                  <a:pt x="277" y="707"/>
                  <a:pt x="277" y="708"/>
                </a:cubicBezTo>
                <a:cubicBezTo>
                  <a:pt x="276" y="708"/>
                  <a:pt x="275" y="709"/>
                  <a:pt x="275" y="709"/>
                </a:cubicBezTo>
                <a:cubicBezTo>
                  <a:pt x="274" y="711"/>
                  <a:pt x="275" y="711"/>
                  <a:pt x="276" y="712"/>
                </a:cubicBezTo>
                <a:cubicBezTo>
                  <a:pt x="277" y="712"/>
                  <a:pt x="277" y="713"/>
                  <a:pt x="277" y="714"/>
                </a:cubicBezTo>
                <a:cubicBezTo>
                  <a:pt x="276" y="714"/>
                  <a:pt x="276" y="714"/>
                  <a:pt x="276" y="714"/>
                </a:cubicBezTo>
                <a:cubicBezTo>
                  <a:pt x="276" y="714"/>
                  <a:pt x="275" y="714"/>
                  <a:pt x="275" y="714"/>
                </a:cubicBezTo>
                <a:cubicBezTo>
                  <a:pt x="275" y="714"/>
                  <a:pt x="275" y="713"/>
                  <a:pt x="275" y="713"/>
                </a:cubicBezTo>
                <a:cubicBezTo>
                  <a:pt x="274" y="713"/>
                  <a:pt x="273" y="714"/>
                  <a:pt x="273" y="712"/>
                </a:cubicBezTo>
                <a:cubicBezTo>
                  <a:pt x="274" y="712"/>
                  <a:pt x="274" y="712"/>
                  <a:pt x="274" y="711"/>
                </a:cubicBezTo>
                <a:cubicBezTo>
                  <a:pt x="274" y="710"/>
                  <a:pt x="274" y="710"/>
                  <a:pt x="274" y="709"/>
                </a:cubicBezTo>
                <a:cubicBezTo>
                  <a:pt x="273" y="709"/>
                  <a:pt x="272" y="709"/>
                  <a:pt x="272" y="708"/>
                </a:cubicBezTo>
                <a:cubicBezTo>
                  <a:pt x="270" y="708"/>
                  <a:pt x="268" y="706"/>
                  <a:pt x="267" y="706"/>
                </a:cubicBezTo>
                <a:cubicBezTo>
                  <a:pt x="266" y="707"/>
                  <a:pt x="264" y="708"/>
                  <a:pt x="264" y="709"/>
                </a:cubicBezTo>
                <a:cubicBezTo>
                  <a:pt x="263" y="710"/>
                  <a:pt x="262" y="711"/>
                  <a:pt x="261" y="710"/>
                </a:cubicBezTo>
                <a:cubicBezTo>
                  <a:pt x="260" y="709"/>
                  <a:pt x="259" y="709"/>
                  <a:pt x="258" y="708"/>
                </a:cubicBezTo>
                <a:cubicBezTo>
                  <a:pt x="257" y="707"/>
                  <a:pt x="256" y="708"/>
                  <a:pt x="254" y="708"/>
                </a:cubicBezTo>
                <a:cubicBezTo>
                  <a:pt x="253" y="708"/>
                  <a:pt x="252" y="708"/>
                  <a:pt x="251" y="708"/>
                </a:cubicBezTo>
                <a:cubicBezTo>
                  <a:pt x="249" y="709"/>
                  <a:pt x="248" y="709"/>
                  <a:pt x="247" y="709"/>
                </a:cubicBezTo>
                <a:cubicBezTo>
                  <a:pt x="245" y="709"/>
                  <a:pt x="244" y="709"/>
                  <a:pt x="243" y="709"/>
                </a:cubicBezTo>
                <a:cubicBezTo>
                  <a:pt x="241" y="709"/>
                  <a:pt x="240" y="708"/>
                  <a:pt x="239" y="708"/>
                </a:cubicBezTo>
                <a:cubicBezTo>
                  <a:pt x="238" y="708"/>
                  <a:pt x="237" y="709"/>
                  <a:pt x="237" y="709"/>
                </a:cubicBezTo>
                <a:cubicBezTo>
                  <a:pt x="236" y="710"/>
                  <a:pt x="237" y="710"/>
                  <a:pt x="237" y="711"/>
                </a:cubicBezTo>
                <a:cubicBezTo>
                  <a:pt x="238" y="711"/>
                  <a:pt x="240" y="712"/>
                  <a:pt x="238" y="713"/>
                </a:cubicBezTo>
                <a:cubicBezTo>
                  <a:pt x="238" y="713"/>
                  <a:pt x="237" y="713"/>
                  <a:pt x="236" y="713"/>
                </a:cubicBezTo>
                <a:cubicBezTo>
                  <a:pt x="236" y="713"/>
                  <a:pt x="235" y="712"/>
                  <a:pt x="235" y="713"/>
                </a:cubicBezTo>
                <a:cubicBezTo>
                  <a:pt x="234" y="713"/>
                  <a:pt x="235" y="714"/>
                  <a:pt x="236" y="714"/>
                </a:cubicBezTo>
                <a:cubicBezTo>
                  <a:pt x="236" y="715"/>
                  <a:pt x="235" y="715"/>
                  <a:pt x="236" y="716"/>
                </a:cubicBezTo>
                <a:cubicBezTo>
                  <a:pt x="237" y="717"/>
                  <a:pt x="239" y="715"/>
                  <a:pt x="240" y="716"/>
                </a:cubicBezTo>
                <a:cubicBezTo>
                  <a:pt x="241" y="716"/>
                  <a:pt x="241" y="716"/>
                  <a:pt x="241" y="717"/>
                </a:cubicBezTo>
                <a:cubicBezTo>
                  <a:pt x="241" y="719"/>
                  <a:pt x="241" y="718"/>
                  <a:pt x="242" y="719"/>
                </a:cubicBezTo>
                <a:cubicBezTo>
                  <a:pt x="243" y="720"/>
                  <a:pt x="241" y="721"/>
                  <a:pt x="240" y="722"/>
                </a:cubicBezTo>
                <a:cubicBezTo>
                  <a:pt x="239" y="722"/>
                  <a:pt x="239" y="722"/>
                  <a:pt x="239" y="723"/>
                </a:cubicBezTo>
                <a:cubicBezTo>
                  <a:pt x="239" y="724"/>
                  <a:pt x="240" y="723"/>
                  <a:pt x="240" y="724"/>
                </a:cubicBezTo>
                <a:cubicBezTo>
                  <a:pt x="241" y="724"/>
                  <a:pt x="241" y="724"/>
                  <a:pt x="242" y="724"/>
                </a:cubicBezTo>
                <a:cubicBezTo>
                  <a:pt x="243" y="724"/>
                  <a:pt x="244" y="724"/>
                  <a:pt x="244" y="723"/>
                </a:cubicBezTo>
                <a:cubicBezTo>
                  <a:pt x="245" y="722"/>
                  <a:pt x="244" y="722"/>
                  <a:pt x="245" y="721"/>
                </a:cubicBezTo>
                <a:cubicBezTo>
                  <a:pt x="246" y="721"/>
                  <a:pt x="246" y="721"/>
                  <a:pt x="247" y="721"/>
                </a:cubicBezTo>
                <a:cubicBezTo>
                  <a:pt x="247" y="720"/>
                  <a:pt x="248" y="720"/>
                  <a:pt x="249" y="720"/>
                </a:cubicBezTo>
                <a:cubicBezTo>
                  <a:pt x="249" y="720"/>
                  <a:pt x="249" y="721"/>
                  <a:pt x="249" y="721"/>
                </a:cubicBezTo>
                <a:cubicBezTo>
                  <a:pt x="249" y="722"/>
                  <a:pt x="249" y="723"/>
                  <a:pt x="248" y="723"/>
                </a:cubicBezTo>
                <a:cubicBezTo>
                  <a:pt x="248" y="724"/>
                  <a:pt x="248" y="724"/>
                  <a:pt x="248" y="725"/>
                </a:cubicBezTo>
                <a:cubicBezTo>
                  <a:pt x="248" y="726"/>
                  <a:pt x="247" y="727"/>
                  <a:pt x="247" y="727"/>
                </a:cubicBezTo>
                <a:cubicBezTo>
                  <a:pt x="246" y="727"/>
                  <a:pt x="245" y="728"/>
                  <a:pt x="244" y="728"/>
                </a:cubicBezTo>
                <a:cubicBezTo>
                  <a:pt x="243" y="728"/>
                  <a:pt x="242" y="726"/>
                  <a:pt x="241" y="726"/>
                </a:cubicBezTo>
                <a:cubicBezTo>
                  <a:pt x="241" y="725"/>
                  <a:pt x="240" y="725"/>
                  <a:pt x="240" y="726"/>
                </a:cubicBezTo>
                <a:cubicBezTo>
                  <a:pt x="240" y="726"/>
                  <a:pt x="240" y="726"/>
                  <a:pt x="240" y="727"/>
                </a:cubicBezTo>
                <a:cubicBezTo>
                  <a:pt x="240" y="727"/>
                  <a:pt x="240" y="727"/>
                  <a:pt x="239" y="728"/>
                </a:cubicBezTo>
                <a:cubicBezTo>
                  <a:pt x="239" y="728"/>
                  <a:pt x="238" y="730"/>
                  <a:pt x="239" y="731"/>
                </a:cubicBezTo>
                <a:cubicBezTo>
                  <a:pt x="239" y="732"/>
                  <a:pt x="240" y="732"/>
                  <a:pt x="240" y="733"/>
                </a:cubicBezTo>
                <a:cubicBezTo>
                  <a:pt x="241" y="733"/>
                  <a:pt x="241" y="734"/>
                  <a:pt x="241" y="734"/>
                </a:cubicBezTo>
                <a:cubicBezTo>
                  <a:pt x="242" y="736"/>
                  <a:pt x="243" y="737"/>
                  <a:pt x="244" y="736"/>
                </a:cubicBezTo>
                <a:cubicBezTo>
                  <a:pt x="245" y="735"/>
                  <a:pt x="244" y="734"/>
                  <a:pt x="245" y="734"/>
                </a:cubicBezTo>
                <a:cubicBezTo>
                  <a:pt x="246" y="733"/>
                  <a:pt x="246" y="734"/>
                  <a:pt x="247" y="735"/>
                </a:cubicBezTo>
                <a:cubicBezTo>
                  <a:pt x="247" y="736"/>
                  <a:pt x="247" y="736"/>
                  <a:pt x="248" y="736"/>
                </a:cubicBezTo>
                <a:cubicBezTo>
                  <a:pt x="249" y="736"/>
                  <a:pt x="249" y="736"/>
                  <a:pt x="250" y="737"/>
                </a:cubicBezTo>
                <a:cubicBezTo>
                  <a:pt x="250" y="738"/>
                  <a:pt x="249" y="739"/>
                  <a:pt x="249" y="741"/>
                </a:cubicBezTo>
                <a:cubicBezTo>
                  <a:pt x="250" y="742"/>
                  <a:pt x="251" y="741"/>
                  <a:pt x="252" y="740"/>
                </a:cubicBezTo>
                <a:cubicBezTo>
                  <a:pt x="252" y="739"/>
                  <a:pt x="252" y="738"/>
                  <a:pt x="253" y="737"/>
                </a:cubicBezTo>
                <a:cubicBezTo>
                  <a:pt x="254" y="736"/>
                  <a:pt x="254" y="736"/>
                  <a:pt x="254" y="736"/>
                </a:cubicBezTo>
                <a:cubicBezTo>
                  <a:pt x="255" y="735"/>
                  <a:pt x="255" y="735"/>
                  <a:pt x="256" y="735"/>
                </a:cubicBezTo>
                <a:cubicBezTo>
                  <a:pt x="257" y="735"/>
                  <a:pt x="256" y="736"/>
                  <a:pt x="257" y="737"/>
                </a:cubicBezTo>
                <a:cubicBezTo>
                  <a:pt x="257" y="738"/>
                  <a:pt x="259" y="737"/>
                  <a:pt x="259" y="739"/>
                </a:cubicBezTo>
                <a:cubicBezTo>
                  <a:pt x="258" y="739"/>
                  <a:pt x="257" y="739"/>
                  <a:pt x="257" y="739"/>
                </a:cubicBezTo>
                <a:cubicBezTo>
                  <a:pt x="256" y="739"/>
                  <a:pt x="256" y="740"/>
                  <a:pt x="255" y="740"/>
                </a:cubicBezTo>
                <a:cubicBezTo>
                  <a:pt x="254" y="741"/>
                  <a:pt x="253" y="742"/>
                  <a:pt x="253" y="743"/>
                </a:cubicBezTo>
                <a:cubicBezTo>
                  <a:pt x="252" y="743"/>
                  <a:pt x="251" y="743"/>
                  <a:pt x="251" y="744"/>
                </a:cubicBezTo>
                <a:cubicBezTo>
                  <a:pt x="250" y="744"/>
                  <a:pt x="249" y="745"/>
                  <a:pt x="249" y="745"/>
                </a:cubicBezTo>
                <a:cubicBezTo>
                  <a:pt x="248" y="745"/>
                  <a:pt x="248" y="745"/>
                  <a:pt x="248" y="746"/>
                </a:cubicBezTo>
                <a:cubicBezTo>
                  <a:pt x="248" y="746"/>
                  <a:pt x="248" y="746"/>
                  <a:pt x="248" y="746"/>
                </a:cubicBezTo>
                <a:cubicBezTo>
                  <a:pt x="249" y="746"/>
                  <a:pt x="249" y="746"/>
                  <a:pt x="249" y="746"/>
                </a:cubicBezTo>
                <a:cubicBezTo>
                  <a:pt x="250" y="746"/>
                  <a:pt x="250" y="747"/>
                  <a:pt x="250" y="747"/>
                </a:cubicBezTo>
                <a:cubicBezTo>
                  <a:pt x="250" y="747"/>
                  <a:pt x="251" y="747"/>
                  <a:pt x="252" y="747"/>
                </a:cubicBezTo>
                <a:cubicBezTo>
                  <a:pt x="253" y="747"/>
                  <a:pt x="253" y="747"/>
                  <a:pt x="254" y="748"/>
                </a:cubicBezTo>
                <a:cubicBezTo>
                  <a:pt x="254" y="749"/>
                  <a:pt x="253" y="749"/>
                  <a:pt x="253" y="749"/>
                </a:cubicBezTo>
                <a:cubicBezTo>
                  <a:pt x="252" y="749"/>
                  <a:pt x="252" y="749"/>
                  <a:pt x="251" y="750"/>
                </a:cubicBezTo>
                <a:cubicBezTo>
                  <a:pt x="251" y="751"/>
                  <a:pt x="251" y="751"/>
                  <a:pt x="251" y="752"/>
                </a:cubicBezTo>
                <a:cubicBezTo>
                  <a:pt x="249" y="753"/>
                  <a:pt x="248" y="750"/>
                  <a:pt x="247" y="751"/>
                </a:cubicBezTo>
                <a:cubicBezTo>
                  <a:pt x="246" y="751"/>
                  <a:pt x="245" y="756"/>
                  <a:pt x="244" y="755"/>
                </a:cubicBezTo>
                <a:cubicBezTo>
                  <a:pt x="244" y="754"/>
                  <a:pt x="245" y="754"/>
                  <a:pt x="245" y="753"/>
                </a:cubicBezTo>
                <a:cubicBezTo>
                  <a:pt x="245" y="753"/>
                  <a:pt x="245" y="752"/>
                  <a:pt x="245" y="752"/>
                </a:cubicBezTo>
                <a:cubicBezTo>
                  <a:pt x="245" y="752"/>
                  <a:pt x="245" y="751"/>
                  <a:pt x="245" y="751"/>
                </a:cubicBezTo>
                <a:cubicBezTo>
                  <a:pt x="245" y="750"/>
                  <a:pt x="245" y="750"/>
                  <a:pt x="244" y="750"/>
                </a:cubicBezTo>
                <a:cubicBezTo>
                  <a:pt x="243" y="750"/>
                  <a:pt x="243" y="751"/>
                  <a:pt x="243" y="751"/>
                </a:cubicBezTo>
                <a:cubicBezTo>
                  <a:pt x="242" y="752"/>
                  <a:pt x="240" y="751"/>
                  <a:pt x="240" y="753"/>
                </a:cubicBezTo>
                <a:cubicBezTo>
                  <a:pt x="240" y="754"/>
                  <a:pt x="240" y="754"/>
                  <a:pt x="240" y="755"/>
                </a:cubicBezTo>
                <a:cubicBezTo>
                  <a:pt x="240" y="756"/>
                  <a:pt x="240" y="756"/>
                  <a:pt x="240" y="757"/>
                </a:cubicBezTo>
                <a:cubicBezTo>
                  <a:pt x="239" y="758"/>
                  <a:pt x="240" y="758"/>
                  <a:pt x="241" y="758"/>
                </a:cubicBezTo>
                <a:cubicBezTo>
                  <a:pt x="242" y="758"/>
                  <a:pt x="242" y="758"/>
                  <a:pt x="242" y="759"/>
                </a:cubicBezTo>
                <a:cubicBezTo>
                  <a:pt x="243" y="760"/>
                  <a:pt x="243" y="760"/>
                  <a:pt x="244" y="760"/>
                </a:cubicBezTo>
                <a:cubicBezTo>
                  <a:pt x="244" y="761"/>
                  <a:pt x="244" y="761"/>
                  <a:pt x="245" y="762"/>
                </a:cubicBezTo>
                <a:cubicBezTo>
                  <a:pt x="245" y="762"/>
                  <a:pt x="246" y="762"/>
                  <a:pt x="247" y="762"/>
                </a:cubicBezTo>
                <a:cubicBezTo>
                  <a:pt x="248" y="761"/>
                  <a:pt x="247" y="762"/>
                  <a:pt x="248" y="762"/>
                </a:cubicBezTo>
                <a:cubicBezTo>
                  <a:pt x="250" y="763"/>
                  <a:pt x="249" y="760"/>
                  <a:pt x="249" y="759"/>
                </a:cubicBezTo>
                <a:cubicBezTo>
                  <a:pt x="249" y="759"/>
                  <a:pt x="250" y="758"/>
                  <a:pt x="250" y="758"/>
                </a:cubicBezTo>
                <a:cubicBezTo>
                  <a:pt x="250" y="758"/>
                  <a:pt x="250" y="757"/>
                  <a:pt x="250" y="757"/>
                </a:cubicBezTo>
                <a:cubicBezTo>
                  <a:pt x="250" y="756"/>
                  <a:pt x="250" y="756"/>
                  <a:pt x="251" y="756"/>
                </a:cubicBezTo>
                <a:cubicBezTo>
                  <a:pt x="252" y="757"/>
                  <a:pt x="252" y="757"/>
                  <a:pt x="253" y="756"/>
                </a:cubicBezTo>
                <a:cubicBezTo>
                  <a:pt x="254" y="756"/>
                  <a:pt x="254" y="756"/>
                  <a:pt x="255" y="756"/>
                </a:cubicBezTo>
                <a:cubicBezTo>
                  <a:pt x="256" y="756"/>
                  <a:pt x="258" y="757"/>
                  <a:pt x="259" y="756"/>
                </a:cubicBezTo>
                <a:cubicBezTo>
                  <a:pt x="260" y="755"/>
                  <a:pt x="260" y="754"/>
                  <a:pt x="260" y="754"/>
                </a:cubicBezTo>
                <a:cubicBezTo>
                  <a:pt x="261" y="754"/>
                  <a:pt x="262" y="754"/>
                  <a:pt x="262" y="754"/>
                </a:cubicBezTo>
                <a:cubicBezTo>
                  <a:pt x="263" y="754"/>
                  <a:pt x="264" y="754"/>
                  <a:pt x="263" y="755"/>
                </a:cubicBezTo>
                <a:cubicBezTo>
                  <a:pt x="262" y="755"/>
                  <a:pt x="261" y="755"/>
                  <a:pt x="261" y="755"/>
                </a:cubicBezTo>
                <a:cubicBezTo>
                  <a:pt x="260" y="756"/>
                  <a:pt x="260" y="757"/>
                  <a:pt x="259" y="757"/>
                </a:cubicBezTo>
                <a:cubicBezTo>
                  <a:pt x="259" y="757"/>
                  <a:pt x="258" y="757"/>
                  <a:pt x="257" y="757"/>
                </a:cubicBezTo>
                <a:cubicBezTo>
                  <a:pt x="256" y="757"/>
                  <a:pt x="254" y="758"/>
                  <a:pt x="254" y="759"/>
                </a:cubicBezTo>
                <a:cubicBezTo>
                  <a:pt x="254" y="760"/>
                  <a:pt x="255" y="760"/>
                  <a:pt x="256" y="760"/>
                </a:cubicBezTo>
                <a:cubicBezTo>
                  <a:pt x="256" y="760"/>
                  <a:pt x="256" y="761"/>
                  <a:pt x="257" y="761"/>
                </a:cubicBezTo>
                <a:cubicBezTo>
                  <a:pt x="258" y="761"/>
                  <a:pt x="260" y="760"/>
                  <a:pt x="261" y="761"/>
                </a:cubicBezTo>
                <a:cubicBezTo>
                  <a:pt x="261" y="762"/>
                  <a:pt x="261" y="762"/>
                  <a:pt x="260" y="763"/>
                </a:cubicBezTo>
                <a:cubicBezTo>
                  <a:pt x="260" y="763"/>
                  <a:pt x="259" y="763"/>
                  <a:pt x="258" y="763"/>
                </a:cubicBezTo>
                <a:cubicBezTo>
                  <a:pt x="258" y="763"/>
                  <a:pt x="257" y="764"/>
                  <a:pt x="257" y="764"/>
                </a:cubicBezTo>
                <a:cubicBezTo>
                  <a:pt x="256" y="765"/>
                  <a:pt x="255" y="766"/>
                  <a:pt x="253" y="767"/>
                </a:cubicBezTo>
                <a:cubicBezTo>
                  <a:pt x="253" y="768"/>
                  <a:pt x="252" y="770"/>
                  <a:pt x="254" y="770"/>
                </a:cubicBezTo>
                <a:cubicBezTo>
                  <a:pt x="255" y="770"/>
                  <a:pt x="255" y="769"/>
                  <a:pt x="256" y="770"/>
                </a:cubicBezTo>
                <a:cubicBezTo>
                  <a:pt x="257" y="770"/>
                  <a:pt x="257" y="770"/>
                  <a:pt x="258" y="770"/>
                </a:cubicBezTo>
                <a:cubicBezTo>
                  <a:pt x="259" y="770"/>
                  <a:pt x="260" y="770"/>
                  <a:pt x="259" y="771"/>
                </a:cubicBezTo>
                <a:cubicBezTo>
                  <a:pt x="259" y="771"/>
                  <a:pt x="258" y="771"/>
                  <a:pt x="258" y="772"/>
                </a:cubicBezTo>
                <a:cubicBezTo>
                  <a:pt x="258" y="773"/>
                  <a:pt x="258" y="773"/>
                  <a:pt x="258" y="774"/>
                </a:cubicBezTo>
                <a:cubicBezTo>
                  <a:pt x="258" y="775"/>
                  <a:pt x="257" y="775"/>
                  <a:pt x="256" y="774"/>
                </a:cubicBezTo>
                <a:cubicBezTo>
                  <a:pt x="256" y="774"/>
                  <a:pt x="256" y="774"/>
                  <a:pt x="256" y="774"/>
                </a:cubicBezTo>
                <a:cubicBezTo>
                  <a:pt x="255" y="774"/>
                  <a:pt x="255" y="774"/>
                  <a:pt x="255" y="774"/>
                </a:cubicBezTo>
                <a:cubicBezTo>
                  <a:pt x="254" y="773"/>
                  <a:pt x="253" y="773"/>
                  <a:pt x="253" y="773"/>
                </a:cubicBezTo>
                <a:cubicBezTo>
                  <a:pt x="251" y="772"/>
                  <a:pt x="250" y="773"/>
                  <a:pt x="249" y="773"/>
                </a:cubicBezTo>
                <a:cubicBezTo>
                  <a:pt x="249" y="772"/>
                  <a:pt x="249" y="772"/>
                  <a:pt x="248" y="772"/>
                </a:cubicBezTo>
                <a:cubicBezTo>
                  <a:pt x="248" y="771"/>
                  <a:pt x="246" y="770"/>
                  <a:pt x="246" y="771"/>
                </a:cubicBezTo>
                <a:cubicBezTo>
                  <a:pt x="246" y="771"/>
                  <a:pt x="247" y="771"/>
                  <a:pt x="247" y="772"/>
                </a:cubicBezTo>
                <a:cubicBezTo>
                  <a:pt x="247" y="773"/>
                  <a:pt x="246" y="773"/>
                  <a:pt x="246" y="774"/>
                </a:cubicBezTo>
                <a:cubicBezTo>
                  <a:pt x="245" y="774"/>
                  <a:pt x="245" y="775"/>
                  <a:pt x="245" y="776"/>
                </a:cubicBezTo>
                <a:cubicBezTo>
                  <a:pt x="245" y="777"/>
                  <a:pt x="245" y="777"/>
                  <a:pt x="245" y="778"/>
                </a:cubicBezTo>
                <a:cubicBezTo>
                  <a:pt x="244" y="779"/>
                  <a:pt x="246" y="780"/>
                  <a:pt x="247" y="781"/>
                </a:cubicBezTo>
                <a:cubicBezTo>
                  <a:pt x="248" y="782"/>
                  <a:pt x="248" y="784"/>
                  <a:pt x="249" y="785"/>
                </a:cubicBezTo>
                <a:cubicBezTo>
                  <a:pt x="250" y="786"/>
                  <a:pt x="252" y="786"/>
                  <a:pt x="253" y="787"/>
                </a:cubicBezTo>
                <a:cubicBezTo>
                  <a:pt x="255" y="788"/>
                  <a:pt x="255" y="789"/>
                  <a:pt x="257" y="790"/>
                </a:cubicBezTo>
                <a:cubicBezTo>
                  <a:pt x="258" y="790"/>
                  <a:pt x="260" y="790"/>
                  <a:pt x="261" y="791"/>
                </a:cubicBezTo>
                <a:cubicBezTo>
                  <a:pt x="262" y="791"/>
                  <a:pt x="263" y="792"/>
                  <a:pt x="265" y="792"/>
                </a:cubicBezTo>
                <a:cubicBezTo>
                  <a:pt x="266" y="792"/>
                  <a:pt x="269" y="791"/>
                  <a:pt x="269" y="793"/>
                </a:cubicBezTo>
                <a:cubicBezTo>
                  <a:pt x="269" y="793"/>
                  <a:pt x="268" y="794"/>
                  <a:pt x="268" y="794"/>
                </a:cubicBezTo>
                <a:cubicBezTo>
                  <a:pt x="267" y="795"/>
                  <a:pt x="266" y="795"/>
                  <a:pt x="266" y="796"/>
                </a:cubicBezTo>
                <a:cubicBezTo>
                  <a:pt x="265" y="797"/>
                  <a:pt x="268" y="797"/>
                  <a:pt x="269" y="797"/>
                </a:cubicBezTo>
                <a:cubicBezTo>
                  <a:pt x="270" y="797"/>
                  <a:pt x="270" y="797"/>
                  <a:pt x="271" y="797"/>
                </a:cubicBezTo>
                <a:cubicBezTo>
                  <a:pt x="272" y="798"/>
                  <a:pt x="273" y="798"/>
                  <a:pt x="273" y="798"/>
                </a:cubicBezTo>
                <a:cubicBezTo>
                  <a:pt x="274" y="798"/>
                  <a:pt x="274" y="798"/>
                  <a:pt x="275" y="799"/>
                </a:cubicBezTo>
                <a:cubicBezTo>
                  <a:pt x="275" y="799"/>
                  <a:pt x="276" y="799"/>
                  <a:pt x="277" y="799"/>
                </a:cubicBezTo>
                <a:cubicBezTo>
                  <a:pt x="277" y="799"/>
                  <a:pt x="278" y="798"/>
                  <a:pt x="279" y="798"/>
                </a:cubicBezTo>
                <a:cubicBezTo>
                  <a:pt x="280" y="798"/>
                  <a:pt x="280" y="798"/>
                  <a:pt x="281" y="798"/>
                </a:cubicBezTo>
                <a:cubicBezTo>
                  <a:pt x="283" y="799"/>
                  <a:pt x="284" y="798"/>
                  <a:pt x="286" y="798"/>
                </a:cubicBezTo>
                <a:cubicBezTo>
                  <a:pt x="287" y="797"/>
                  <a:pt x="287" y="797"/>
                  <a:pt x="288" y="797"/>
                </a:cubicBezTo>
                <a:cubicBezTo>
                  <a:pt x="288" y="797"/>
                  <a:pt x="288" y="796"/>
                  <a:pt x="289" y="796"/>
                </a:cubicBezTo>
                <a:cubicBezTo>
                  <a:pt x="289" y="796"/>
                  <a:pt x="290" y="796"/>
                  <a:pt x="290" y="796"/>
                </a:cubicBezTo>
                <a:cubicBezTo>
                  <a:pt x="293" y="795"/>
                  <a:pt x="296" y="796"/>
                  <a:pt x="298" y="794"/>
                </a:cubicBezTo>
                <a:cubicBezTo>
                  <a:pt x="300" y="794"/>
                  <a:pt x="302" y="793"/>
                  <a:pt x="303" y="791"/>
                </a:cubicBezTo>
                <a:cubicBezTo>
                  <a:pt x="305" y="789"/>
                  <a:pt x="309" y="788"/>
                  <a:pt x="311" y="785"/>
                </a:cubicBezTo>
                <a:cubicBezTo>
                  <a:pt x="312" y="783"/>
                  <a:pt x="312" y="782"/>
                  <a:pt x="314" y="781"/>
                </a:cubicBezTo>
                <a:cubicBezTo>
                  <a:pt x="315" y="781"/>
                  <a:pt x="316" y="781"/>
                  <a:pt x="317" y="780"/>
                </a:cubicBezTo>
                <a:cubicBezTo>
                  <a:pt x="317" y="780"/>
                  <a:pt x="317" y="780"/>
                  <a:pt x="318" y="779"/>
                </a:cubicBezTo>
                <a:cubicBezTo>
                  <a:pt x="318" y="779"/>
                  <a:pt x="317" y="779"/>
                  <a:pt x="318" y="778"/>
                </a:cubicBezTo>
                <a:cubicBezTo>
                  <a:pt x="318" y="777"/>
                  <a:pt x="320" y="778"/>
                  <a:pt x="320" y="777"/>
                </a:cubicBezTo>
                <a:cubicBezTo>
                  <a:pt x="321" y="776"/>
                  <a:pt x="320" y="775"/>
                  <a:pt x="320" y="775"/>
                </a:cubicBezTo>
                <a:cubicBezTo>
                  <a:pt x="321" y="774"/>
                  <a:pt x="321" y="773"/>
                  <a:pt x="322" y="773"/>
                </a:cubicBezTo>
                <a:cubicBezTo>
                  <a:pt x="323" y="773"/>
                  <a:pt x="323" y="773"/>
                  <a:pt x="324" y="773"/>
                </a:cubicBezTo>
                <a:cubicBezTo>
                  <a:pt x="325" y="773"/>
                  <a:pt x="325" y="772"/>
                  <a:pt x="326" y="772"/>
                </a:cubicBezTo>
                <a:cubicBezTo>
                  <a:pt x="326" y="771"/>
                  <a:pt x="327" y="771"/>
                  <a:pt x="327" y="770"/>
                </a:cubicBezTo>
                <a:cubicBezTo>
                  <a:pt x="327" y="770"/>
                  <a:pt x="326" y="769"/>
                  <a:pt x="325" y="769"/>
                </a:cubicBezTo>
                <a:cubicBezTo>
                  <a:pt x="325" y="768"/>
                  <a:pt x="325" y="768"/>
                  <a:pt x="325" y="767"/>
                </a:cubicBezTo>
                <a:cubicBezTo>
                  <a:pt x="326" y="767"/>
                  <a:pt x="327" y="768"/>
                  <a:pt x="327" y="768"/>
                </a:cubicBezTo>
                <a:cubicBezTo>
                  <a:pt x="329" y="769"/>
                  <a:pt x="330" y="769"/>
                  <a:pt x="331" y="769"/>
                </a:cubicBezTo>
                <a:cubicBezTo>
                  <a:pt x="333" y="769"/>
                  <a:pt x="334" y="769"/>
                  <a:pt x="336" y="769"/>
                </a:cubicBezTo>
                <a:cubicBezTo>
                  <a:pt x="337" y="768"/>
                  <a:pt x="338" y="767"/>
                  <a:pt x="339" y="766"/>
                </a:cubicBezTo>
                <a:cubicBezTo>
                  <a:pt x="339" y="765"/>
                  <a:pt x="339" y="764"/>
                  <a:pt x="340" y="764"/>
                </a:cubicBezTo>
                <a:cubicBezTo>
                  <a:pt x="341" y="763"/>
                  <a:pt x="341" y="764"/>
                  <a:pt x="341" y="764"/>
                </a:cubicBezTo>
                <a:cubicBezTo>
                  <a:pt x="343" y="766"/>
                  <a:pt x="343" y="763"/>
                  <a:pt x="343" y="762"/>
                </a:cubicBezTo>
                <a:cubicBezTo>
                  <a:pt x="343" y="761"/>
                  <a:pt x="343" y="759"/>
                  <a:pt x="342" y="758"/>
                </a:cubicBezTo>
                <a:cubicBezTo>
                  <a:pt x="341" y="757"/>
                  <a:pt x="338" y="756"/>
                  <a:pt x="340" y="754"/>
                </a:cubicBezTo>
                <a:cubicBezTo>
                  <a:pt x="340" y="754"/>
                  <a:pt x="341" y="754"/>
                  <a:pt x="342" y="754"/>
                </a:cubicBezTo>
                <a:cubicBezTo>
                  <a:pt x="343" y="754"/>
                  <a:pt x="343" y="753"/>
                  <a:pt x="343" y="753"/>
                </a:cubicBezTo>
                <a:cubicBezTo>
                  <a:pt x="344" y="752"/>
                  <a:pt x="345" y="753"/>
                  <a:pt x="345" y="752"/>
                </a:cubicBezTo>
                <a:cubicBezTo>
                  <a:pt x="345" y="751"/>
                  <a:pt x="344" y="751"/>
                  <a:pt x="344" y="750"/>
                </a:cubicBezTo>
                <a:cubicBezTo>
                  <a:pt x="343" y="749"/>
                  <a:pt x="343" y="748"/>
                  <a:pt x="344" y="746"/>
                </a:cubicBezTo>
                <a:cubicBezTo>
                  <a:pt x="344" y="745"/>
                  <a:pt x="344" y="744"/>
                  <a:pt x="346" y="744"/>
                </a:cubicBezTo>
                <a:cubicBezTo>
                  <a:pt x="346" y="744"/>
                  <a:pt x="346" y="744"/>
                  <a:pt x="347" y="744"/>
                </a:cubicBezTo>
                <a:cubicBezTo>
                  <a:pt x="347" y="744"/>
                  <a:pt x="347" y="743"/>
                  <a:pt x="348" y="743"/>
                </a:cubicBezTo>
                <a:cubicBezTo>
                  <a:pt x="349" y="744"/>
                  <a:pt x="347" y="745"/>
                  <a:pt x="347" y="745"/>
                </a:cubicBezTo>
                <a:cubicBezTo>
                  <a:pt x="346" y="745"/>
                  <a:pt x="346" y="746"/>
                  <a:pt x="346" y="746"/>
                </a:cubicBezTo>
                <a:cubicBezTo>
                  <a:pt x="346" y="747"/>
                  <a:pt x="346" y="747"/>
                  <a:pt x="345" y="748"/>
                </a:cubicBezTo>
                <a:cubicBezTo>
                  <a:pt x="344" y="749"/>
                  <a:pt x="344" y="750"/>
                  <a:pt x="345" y="751"/>
                </a:cubicBezTo>
                <a:cubicBezTo>
                  <a:pt x="347" y="754"/>
                  <a:pt x="346" y="757"/>
                  <a:pt x="346" y="759"/>
                </a:cubicBezTo>
                <a:cubicBezTo>
                  <a:pt x="346" y="760"/>
                  <a:pt x="346" y="761"/>
                  <a:pt x="346" y="761"/>
                </a:cubicBezTo>
                <a:cubicBezTo>
                  <a:pt x="347" y="762"/>
                  <a:pt x="348" y="761"/>
                  <a:pt x="348" y="762"/>
                </a:cubicBezTo>
                <a:cubicBezTo>
                  <a:pt x="349" y="763"/>
                  <a:pt x="348" y="765"/>
                  <a:pt x="350" y="765"/>
                </a:cubicBezTo>
                <a:cubicBezTo>
                  <a:pt x="351" y="766"/>
                  <a:pt x="357" y="764"/>
                  <a:pt x="357" y="767"/>
                </a:cubicBezTo>
                <a:cubicBezTo>
                  <a:pt x="357" y="768"/>
                  <a:pt x="356" y="768"/>
                  <a:pt x="356" y="769"/>
                </a:cubicBezTo>
                <a:cubicBezTo>
                  <a:pt x="355" y="769"/>
                  <a:pt x="355" y="770"/>
                  <a:pt x="355" y="770"/>
                </a:cubicBezTo>
                <a:cubicBezTo>
                  <a:pt x="355" y="772"/>
                  <a:pt x="356" y="773"/>
                  <a:pt x="356" y="774"/>
                </a:cubicBezTo>
                <a:cubicBezTo>
                  <a:pt x="356" y="776"/>
                  <a:pt x="356" y="777"/>
                  <a:pt x="356" y="779"/>
                </a:cubicBezTo>
                <a:cubicBezTo>
                  <a:pt x="356" y="780"/>
                  <a:pt x="357" y="781"/>
                  <a:pt x="357" y="782"/>
                </a:cubicBezTo>
                <a:cubicBezTo>
                  <a:pt x="357" y="783"/>
                  <a:pt x="357" y="784"/>
                  <a:pt x="357" y="785"/>
                </a:cubicBezTo>
                <a:cubicBezTo>
                  <a:pt x="357" y="786"/>
                  <a:pt x="357" y="787"/>
                  <a:pt x="358" y="788"/>
                </a:cubicBezTo>
                <a:cubicBezTo>
                  <a:pt x="359" y="789"/>
                  <a:pt x="360" y="789"/>
                  <a:pt x="361" y="790"/>
                </a:cubicBezTo>
                <a:cubicBezTo>
                  <a:pt x="361" y="791"/>
                  <a:pt x="361" y="791"/>
                  <a:pt x="362" y="791"/>
                </a:cubicBezTo>
                <a:cubicBezTo>
                  <a:pt x="364" y="791"/>
                  <a:pt x="365" y="791"/>
                  <a:pt x="364" y="789"/>
                </a:cubicBezTo>
                <a:cubicBezTo>
                  <a:pt x="364" y="789"/>
                  <a:pt x="364" y="788"/>
                  <a:pt x="364" y="787"/>
                </a:cubicBezTo>
                <a:cubicBezTo>
                  <a:pt x="364" y="787"/>
                  <a:pt x="365" y="787"/>
                  <a:pt x="366" y="787"/>
                </a:cubicBezTo>
                <a:cubicBezTo>
                  <a:pt x="366" y="788"/>
                  <a:pt x="365" y="789"/>
                  <a:pt x="365" y="789"/>
                </a:cubicBezTo>
                <a:cubicBezTo>
                  <a:pt x="365" y="790"/>
                  <a:pt x="365" y="791"/>
                  <a:pt x="365" y="792"/>
                </a:cubicBezTo>
                <a:cubicBezTo>
                  <a:pt x="365" y="793"/>
                  <a:pt x="363" y="793"/>
                  <a:pt x="362" y="794"/>
                </a:cubicBezTo>
                <a:cubicBezTo>
                  <a:pt x="361" y="795"/>
                  <a:pt x="361" y="796"/>
                  <a:pt x="363" y="796"/>
                </a:cubicBezTo>
                <a:cubicBezTo>
                  <a:pt x="364" y="795"/>
                  <a:pt x="364" y="795"/>
                  <a:pt x="365" y="795"/>
                </a:cubicBezTo>
                <a:cubicBezTo>
                  <a:pt x="366" y="795"/>
                  <a:pt x="366" y="796"/>
                  <a:pt x="367" y="796"/>
                </a:cubicBezTo>
                <a:cubicBezTo>
                  <a:pt x="368" y="796"/>
                  <a:pt x="368" y="795"/>
                  <a:pt x="368" y="795"/>
                </a:cubicBezTo>
                <a:cubicBezTo>
                  <a:pt x="369" y="794"/>
                  <a:pt x="369" y="794"/>
                  <a:pt x="369" y="794"/>
                </a:cubicBezTo>
                <a:cubicBezTo>
                  <a:pt x="371" y="792"/>
                  <a:pt x="367" y="792"/>
                  <a:pt x="368" y="791"/>
                </a:cubicBezTo>
                <a:cubicBezTo>
                  <a:pt x="368" y="790"/>
                  <a:pt x="369" y="790"/>
                  <a:pt x="369" y="791"/>
                </a:cubicBezTo>
                <a:cubicBezTo>
                  <a:pt x="370" y="791"/>
                  <a:pt x="370" y="792"/>
                  <a:pt x="370" y="792"/>
                </a:cubicBezTo>
                <a:cubicBezTo>
                  <a:pt x="370" y="794"/>
                  <a:pt x="369" y="795"/>
                  <a:pt x="369" y="796"/>
                </a:cubicBezTo>
                <a:cubicBezTo>
                  <a:pt x="368" y="797"/>
                  <a:pt x="368" y="798"/>
                  <a:pt x="368" y="800"/>
                </a:cubicBezTo>
                <a:cubicBezTo>
                  <a:pt x="368" y="801"/>
                  <a:pt x="368" y="801"/>
                  <a:pt x="367" y="801"/>
                </a:cubicBezTo>
                <a:cubicBezTo>
                  <a:pt x="367" y="802"/>
                  <a:pt x="367" y="802"/>
                  <a:pt x="367" y="803"/>
                </a:cubicBezTo>
                <a:cubicBezTo>
                  <a:pt x="367" y="803"/>
                  <a:pt x="367" y="804"/>
                  <a:pt x="367" y="805"/>
                </a:cubicBezTo>
                <a:cubicBezTo>
                  <a:pt x="367" y="805"/>
                  <a:pt x="368" y="805"/>
                  <a:pt x="368" y="806"/>
                </a:cubicBezTo>
                <a:cubicBezTo>
                  <a:pt x="368" y="807"/>
                  <a:pt x="367" y="808"/>
                  <a:pt x="369" y="809"/>
                </a:cubicBezTo>
                <a:cubicBezTo>
                  <a:pt x="370" y="811"/>
                  <a:pt x="371" y="812"/>
                  <a:pt x="371" y="814"/>
                </a:cubicBezTo>
                <a:cubicBezTo>
                  <a:pt x="370" y="816"/>
                  <a:pt x="370" y="817"/>
                  <a:pt x="372" y="818"/>
                </a:cubicBezTo>
                <a:cubicBezTo>
                  <a:pt x="373" y="819"/>
                  <a:pt x="373" y="820"/>
                  <a:pt x="374" y="821"/>
                </a:cubicBezTo>
                <a:cubicBezTo>
                  <a:pt x="374" y="823"/>
                  <a:pt x="375" y="823"/>
                  <a:pt x="376" y="825"/>
                </a:cubicBezTo>
                <a:cubicBezTo>
                  <a:pt x="378" y="827"/>
                  <a:pt x="378" y="829"/>
                  <a:pt x="381" y="831"/>
                </a:cubicBezTo>
                <a:cubicBezTo>
                  <a:pt x="382" y="832"/>
                  <a:pt x="383" y="832"/>
                  <a:pt x="384" y="834"/>
                </a:cubicBezTo>
                <a:cubicBezTo>
                  <a:pt x="384" y="835"/>
                  <a:pt x="385" y="836"/>
                  <a:pt x="386" y="837"/>
                </a:cubicBezTo>
                <a:cubicBezTo>
                  <a:pt x="386" y="837"/>
                  <a:pt x="387" y="837"/>
                  <a:pt x="387" y="838"/>
                </a:cubicBezTo>
                <a:cubicBezTo>
                  <a:pt x="388" y="838"/>
                  <a:pt x="388" y="838"/>
                  <a:pt x="389" y="839"/>
                </a:cubicBezTo>
                <a:cubicBezTo>
                  <a:pt x="390" y="839"/>
                  <a:pt x="391" y="841"/>
                  <a:pt x="390" y="842"/>
                </a:cubicBezTo>
                <a:cubicBezTo>
                  <a:pt x="390" y="843"/>
                  <a:pt x="388" y="843"/>
                  <a:pt x="387" y="843"/>
                </a:cubicBezTo>
                <a:cubicBezTo>
                  <a:pt x="386" y="843"/>
                  <a:pt x="385" y="843"/>
                  <a:pt x="385" y="844"/>
                </a:cubicBezTo>
                <a:cubicBezTo>
                  <a:pt x="385" y="844"/>
                  <a:pt x="386" y="844"/>
                  <a:pt x="386" y="845"/>
                </a:cubicBezTo>
                <a:cubicBezTo>
                  <a:pt x="387" y="845"/>
                  <a:pt x="388" y="847"/>
                  <a:pt x="387" y="848"/>
                </a:cubicBezTo>
                <a:cubicBezTo>
                  <a:pt x="386" y="849"/>
                  <a:pt x="384" y="848"/>
                  <a:pt x="383" y="847"/>
                </a:cubicBezTo>
                <a:cubicBezTo>
                  <a:pt x="382" y="847"/>
                  <a:pt x="382" y="848"/>
                  <a:pt x="382" y="848"/>
                </a:cubicBezTo>
                <a:cubicBezTo>
                  <a:pt x="383" y="850"/>
                  <a:pt x="384" y="850"/>
                  <a:pt x="385" y="851"/>
                </a:cubicBezTo>
                <a:cubicBezTo>
                  <a:pt x="385" y="853"/>
                  <a:pt x="385" y="854"/>
                  <a:pt x="386" y="855"/>
                </a:cubicBezTo>
                <a:cubicBezTo>
                  <a:pt x="387" y="856"/>
                  <a:pt x="388" y="857"/>
                  <a:pt x="388" y="858"/>
                </a:cubicBezTo>
                <a:cubicBezTo>
                  <a:pt x="389" y="859"/>
                  <a:pt x="389" y="861"/>
                  <a:pt x="389" y="862"/>
                </a:cubicBezTo>
                <a:cubicBezTo>
                  <a:pt x="390" y="862"/>
                  <a:pt x="390" y="862"/>
                  <a:pt x="391" y="863"/>
                </a:cubicBezTo>
                <a:cubicBezTo>
                  <a:pt x="391" y="863"/>
                  <a:pt x="391" y="863"/>
                  <a:pt x="392" y="864"/>
                </a:cubicBezTo>
                <a:cubicBezTo>
                  <a:pt x="392" y="864"/>
                  <a:pt x="393" y="865"/>
                  <a:pt x="393" y="865"/>
                </a:cubicBezTo>
                <a:cubicBezTo>
                  <a:pt x="392" y="866"/>
                  <a:pt x="392" y="866"/>
                  <a:pt x="391" y="866"/>
                </a:cubicBezTo>
                <a:cubicBezTo>
                  <a:pt x="391" y="868"/>
                  <a:pt x="392" y="870"/>
                  <a:pt x="390" y="871"/>
                </a:cubicBezTo>
                <a:cubicBezTo>
                  <a:pt x="390" y="872"/>
                  <a:pt x="389" y="873"/>
                  <a:pt x="388" y="873"/>
                </a:cubicBezTo>
                <a:cubicBezTo>
                  <a:pt x="388" y="874"/>
                  <a:pt x="390" y="874"/>
                  <a:pt x="390" y="874"/>
                </a:cubicBezTo>
                <a:cubicBezTo>
                  <a:pt x="391" y="873"/>
                  <a:pt x="391" y="873"/>
                  <a:pt x="392" y="873"/>
                </a:cubicBezTo>
                <a:cubicBezTo>
                  <a:pt x="393" y="873"/>
                  <a:pt x="394" y="873"/>
                  <a:pt x="396" y="874"/>
                </a:cubicBezTo>
                <a:cubicBezTo>
                  <a:pt x="397" y="874"/>
                  <a:pt x="398" y="875"/>
                  <a:pt x="400" y="875"/>
                </a:cubicBezTo>
                <a:cubicBezTo>
                  <a:pt x="401" y="875"/>
                  <a:pt x="402" y="875"/>
                  <a:pt x="404" y="875"/>
                </a:cubicBezTo>
                <a:cubicBezTo>
                  <a:pt x="405" y="875"/>
                  <a:pt x="406" y="874"/>
                  <a:pt x="407" y="873"/>
                </a:cubicBezTo>
                <a:cubicBezTo>
                  <a:pt x="408" y="873"/>
                  <a:pt x="410" y="873"/>
                  <a:pt x="411" y="873"/>
                </a:cubicBezTo>
                <a:cubicBezTo>
                  <a:pt x="413" y="873"/>
                  <a:pt x="413" y="874"/>
                  <a:pt x="415" y="874"/>
                </a:cubicBezTo>
                <a:cubicBezTo>
                  <a:pt x="416" y="874"/>
                  <a:pt x="417" y="872"/>
                  <a:pt x="417" y="871"/>
                </a:cubicBezTo>
                <a:cubicBezTo>
                  <a:pt x="418" y="870"/>
                  <a:pt x="420" y="868"/>
                  <a:pt x="419" y="867"/>
                </a:cubicBezTo>
                <a:cubicBezTo>
                  <a:pt x="418" y="866"/>
                  <a:pt x="418" y="866"/>
                  <a:pt x="418" y="865"/>
                </a:cubicBezTo>
                <a:cubicBezTo>
                  <a:pt x="417" y="864"/>
                  <a:pt x="418" y="863"/>
                  <a:pt x="417" y="863"/>
                </a:cubicBezTo>
                <a:cubicBezTo>
                  <a:pt x="417" y="861"/>
                  <a:pt x="417" y="860"/>
                  <a:pt x="417" y="859"/>
                </a:cubicBezTo>
                <a:cubicBezTo>
                  <a:pt x="418" y="858"/>
                  <a:pt x="418" y="858"/>
                  <a:pt x="418" y="857"/>
                </a:cubicBezTo>
                <a:cubicBezTo>
                  <a:pt x="419" y="857"/>
                  <a:pt x="419" y="856"/>
                  <a:pt x="420" y="856"/>
                </a:cubicBezTo>
                <a:cubicBezTo>
                  <a:pt x="421" y="855"/>
                  <a:pt x="422" y="854"/>
                  <a:pt x="424" y="854"/>
                </a:cubicBezTo>
                <a:cubicBezTo>
                  <a:pt x="424" y="854"/>
                  <a:pt x="425" y="853"/>
                  <a:pt x="426" y="853"/>
                </a:cubicBezTo>
                <a:cubicBezTo>
                  <a:pt x="427" y="853"/>
                  <a:pt x="428" y="853"/>
                  <a:pt x="429" y="853"/>
                </a:cubicBezTo>
                <a:cubicBezTo>
                  <a:pt x="432" y="853"/>
                  <a:pt x="434" y="851"/>
                  <a:pt x="436" y="851"/>
                </a:cubicBezTo>
                <a:cubicBezTo>
                  <a:pt x="437" y="851"/>
                  <a:pt x="438" y="851"/>
                  <a:pt x="439" y="851"/>
                </a:cubicBezTo>
                <a:cubicBezTo>
                  <a:pt x="439" y="851"/>
                  <a:pt x="440" y="850"/>
                  <a:pt x="440" y="850"/>
                </a:cubicBezTo>
                <a:cubicBezTo>
                  <a:pt x="442" y="850"/>
                  <a:pt x="444" y="850"/>
                  <a:pt x="445" y="851"/>
                </a:cubicBezTo>
                <a:cubicBezTo>
                  <a:pt x="446" y="851"/>
                  <a:pt x="446" y="852"/>
                  <a:pt x="447" y="853"/>
                </a:cubicBezTo>
                <a:cubicBezTo>
                  <a:pt x="448" y="853"/>
                  <a:pt x="448" y="853"/>
                  <a:pt x="449" y="853"/>
                </a:cubicBezTo>
                <a:cubicBezTo>
                  <a:pt x="449" y="852"/>
                  <a:pt x="450" y="852"/>
                  <a:pt x="450" y="851"/>
                </a:cubicBezTo>
                <a:cubicBezTo>
                  <a:pt x="451" y="850"/>
                  <a:pt x="451" y="849"/>
                  <a:pt x="452" y="848"/>
                </a:cubicBezTo>
                <a:cubicBezTo>
                  <a:pt x="453" y="846"/>
                  <a:pt x="454" y="844"/>
                  <a:pt x="455" y="842"/>
                </a:cubicBezTo>
                <a:cubicBezTo>
                  <a:pt x="456" y="841"/>
                  <a:pt x="457" y="840"/>
                  <a:pt x="458" y="838"/>
                </a:cubicBezTo>
                <a:cubicBezTo>
                  <a:pt x="458" y="837"/>
                  <a:pt x="459" y="836"/>
                  <a:pt x="460" y="835"/>
                </a:cubicBezTo>
                <a:cubicBezTo>
                  <a:pt x="461" y="834"/>
                  <a:pt x="461" y="833"/>
                  <a:pt x="460" y="831"/>
                </a:cubicBezTo>
                <a:cubicBezTo>
                  <a:pt x="460" y="830"/>
                  <a:pt x="460" y="829"/>
                  <a:pt x="460" y="828"/>
                </a:cubicBezTo>
                <a:cubicBezTo>
                  <a:pt x="461" y="827"/>
                  <a:pt x="463" y="826"/>
                  <a:pt x="462" y="825"/>
                </a:cubicBezTo>
                <a:cubicBezTo>
                  <a:pt x="462" y="824"/>
                  <a:pt x="461" y="824"/>
                  <a:pt x="461" y="823"/>
                </a:cubicBezTo>
                <a:cubicBezTo>
                  <a:pt x="461" y="823"/>
                  <a:pt x="461" y="822"/>
                  <a:pt x="461" y="821"/>
                </a:cubicBezTo>
                <a:cubicBezTo>
                  <a:pt x="461" y="820"/>
                  <a:pt x="461" y="818"/>
                  <a:pt x="462" y="817"/>
                </a:cubicBezTo>
                <a:cubicBezTo>
                  <a:pt x="464" y="816"/>
                  <a:pt x="465" y="816"/>
                  <a:pt x="464" y="814"/>
                </a:cubicBezTo>
                <a:cubicBezTo>
                  <a:pt x="464" y="812"/>
                  <a:pt x="462" y="812"/>
                  <a:pt x="463" y="810"/>
                </a:cubicBezTo>
                <a:cubicBezTo>
                  <a:pt x="463" y="810"/>
                  <a:pt x="463" y="809"/>
                  <a:pt x="464" y="809"/>
                </a:cubicBezTo>
                <a:cubicBezTo>
                  <a:pt x="464" y="808"/>
                  <a:pt x="465" y="808"/>
                  <a:pt x="465" y="808"/>
                </a:cubicBezTo>
                <a:cubicBezTo>
                  <a:pt x="466" y="807"/>
                  <a:pt x="465" y="805"/>
                  <a:pt x="464" y="804"/>
                </a:cubicBezTo>
                <a:cubicBezTo>
                  <a:pt x="464" y="804"/>
                  <a:pt x="463" y="804"/>
                  <a:pt x="463" y="803"/>
                </a:cubicBezTo>
                <a:cubicBezTo>
                  <a:pt x="463" y="802"/>
                  <a:pt x="463" y="802"/>
                  <a:pt x="463" y="802"/>
                </a:cubicBezTo>
                <a:cubicBezTo>
                  <a:pt x="464" y="802"/>
                  <a:pt x="464" y="802"/>
                  <a:pt x="464" y="802"/>
                </a:cubicBezTo>
                <a:cubicBezTo>
                  <a:pt x="465" y="803"/>
                  <a:pt x="466" y="803"/>
                  <a:pt x="467" y="802"/>
                </a:cubicBezTo>
                <a:cubicBezTo>
                  <a:pt x="468" y="801"/>
                  <a:pt x="463" y="799"/>
                  <a:pt x="465" y="798"/>
                </a:cubicBezTo>
                <a:cubicBezTo>
                  <a:pt x="466" y="797"/>
                  <a:pt x="467" y="797"/>
                  <a:pt x="467" y="797"/>
                </a:cubicBezTo>
                <a:cubicBezTo>
                  <a:pt x="468" y="796"/>
                  <a:pt x="468" y="795"/>
                  <a:pt x="468" y="795"/>
                </a:cubicBezTo>
                <a:cubicBezTo>
                  <a:pt x="468" y="793"/>
                  <a:pt x="467" y="792"/>
                  <a:pt x="466" y="791"/>
                </a:cubicBezTo>
                <a:cubicBezTo>
                  <a:pt x="465" y="790"/>
                  <a:pt x="466" y="788"/>
                  <a:pt x="464" y="787"/>
                </a:cubicBezTo>
                <a:cubicBezTo>
                  <a:pt x="464" y="787"/>
                  <a:pt x="463" y="787"/>
                  <a:pt x="462" y="787"/>
                </a:cubicBezTo>
                <a:cubicBezTo>
                  <a:pt x="461" y="786"/>
                  <a:pt x="462" y="786"/>
                  <a:pt x="463" y="786"/>
                </a:cubicBezTo>
                <a:cubicBezTo>
                  <a:pt x="463" y="786"/>
                  <a:pt x="464" y="787"/>
                  <a:pt x="464" y="787"/>
                </a:cubicBezTo>
                <a:cubicBezTo>
                  <a:pt x="465" y="787"/>
                  <a:pt x="466" y="787"/>
                  <a:pt x="466" y="787"/>
                </a:cubicBezTo>
                <a:cubicBezTo>
                  <a:pt x="467" y="788"/>
                  <a:pt x="468" y="787"/>
                  <a:pt x="468" y="787"/>
                </a:cubicBezTo>
                <a:cubicBezTo>
                  <a:pt x="469" y="787"/>
                  <a:pt x="470" y="787"/>
                  <a:pt x="470" y="786"/>
                </a:cubicBezTo>
                <a:cubicBezTo>
                  <a:pt x="471" y="785"/>
                  <a:pt x="468" y="784"/>
                  <a:pt x="467" y="784"/>
                </a:cubicBezTo>
                <a:cubicBezTo>
                  <a:pt x="467" y="783"/>
                  <a:pt x="467" y="783"/>
                  <a:pt x="466" y="783"/>
                </a:cubicBezTo>
                <a:cubicBezTo>
                  <a:pt x="466" y="782"/>
                  <a:pt x="465" y="782"/>
                  <a:pt x="464" y="782"/>
                </a:cubicBezTo>
                <a:cubicBezTo>
                  <a:pt x="464" y="782"/>
                  <a:pt x="463" y="782"/>
                  <a:pt x="464" y="781"/>
                </a:cubicBezTo>
                <a:cubicBezTo>
                  <a:pt x="464" y="781"/>
                  <a:pt x="465" y="782"/>
                  <a:pt x="465" y="782"/>
                </a:cubicBezTo>
                <a:cubicBezTo>
                  <a:pt x="466" y="782"/>
                  <a:pt x="468" y="781"/>
                  <a:pt x="469" y="781"/>
                </a:cubicBezTo>
                <a:cubicBezTo>
                  <a:pt x="470" y="781"/>
                  <a:pt x="470" y="782"/>
                  <a:pt x="471" y="782"/>
                </a:cubicBezTo>
                <a:cubicBezTo>
                  <a:pt x="471" y="781"/>
                  <a:pt x="472" y="780"/>
                  <a:pt x="472" y="780"/>
                </a:cubicBezTo>
                <a:cubicBezTo>
                  <a:pt x="473" y="779"/>
                  <a:pt x="474" y="780"/>
                  <a:pt x="475" y="780"/>
                </a:cubicBezTo>
                <a:cubicBezTo>
                  <a:pt x="476" y="780"/>
                  <a:pt x="477" y="779"/>
                  <a:pt x="479" y="778"/>
                </a:cubicBezTo>
                <a:cubicBezTo>
                  <a:pt x="479" y="778"/>
                  <a:pt x="480" y="778"/>
                  <a:pt x="481" y="777"/>
                </a:cubicBezTo>
                <a:cubicBezTo>
                  <a:pt x="481" y="777"/>
                  <a:pt x="481" y="776"/>
                  <a:pt x="482" y="775"/>
                </a:cubicBezTo>
                <a:cubicBezTo>
                  <a:pt x="482" y="775"/>
                  <a:pt x="482" y="774"/>
                  <a:pt x="483" y="773"/>
                </a:cubicBezTo>
                <a:cubicBezTo>
                  <a:pt x="483" y="773"/>
                  <a:pt x="484" y="773"/>
                  <a:pt x="484" y="773"/>
                </a:cubicBezTo>
                <a:cubicBezTo>
                  <a:pt x="485" y="772"/>
                  <a:pt x="485" y="771"/>
                  <a:pt x="485" y="771"/>
                </a:cubicBezTo>
                <a:cubicBezTo>
                  <a:pt x="485" y="770"/>
                  <a:pt x="485" y="769"/>
                  <a:pt x="485" y="769"/>
                </a:cubicBezTo>
                <a:cubicBezTo>
                  <a:pt x="486" y="768"/>
                  <a:pt x="486" y="771"/>
                  <a:pt x="486" y="771"/>
                </a:cubicBezTo>
                <a:cubicBezTo>
                  <a:pt x="486" y="772"/>
                  <a:pt x="486" y="773"/>
                  <a:pt x="486" y="774"/>
                </a:cubicBezTo>
                <a:cubicBezTo>
                  <a:pt x="486" y="775"/>
                  <a:pt x="486" y="774"/>
                  <a:pt x="487" y="775"/>
                </a:cubicBezTo>
                <a:cubicBezTo>
                  <a:pt x="488" y="775"/>
                  <a:pt x="487" y="776"/>
                  <a:pt x="488" y="776"/>
                </a:cubicBezTo>
                <a:cubicBezTo>
                  <a:pt x="490" y="775"/>
                  <a:pt x="489" y="773"/>
                  <a:pt x="491" y="772"/>
                </a:cubicBezTo>
                <a:cubicBezTo>
                  <a:pt x="491" y="772"/>
                  <a:pt x="492" y="772"/>
                  <a:pt x="493" y="771"/>
                </a:cubicBezTo>
                <a:cubicBezTo>
                  <a:pt x="493" y="771"/>
                  <a:pt x="494" y="770"/>
                  <a:pt x="494" y="770"/>
                </a:cubicBezTo>
                <a:cubicBezTo>
                  <a:pt x="495" y="769"/>
                  <a:pt x="495" y="768"/>
                  <a:pt x="496" y="768"/>
                </a:cubicBezTo>
                <a:cubicBezTo>
                  <a:pt x="497" y="768"/>
                  <a:pt x="497" y="768"/>
                  <a:pt x="498" y="767"/>
                </a:cubicBezTo>
                <a:cubicBezTo>
                  <a:pt x="499" y="767"/>
                  <a:pt x="500" y="766"/>
                  <a:pt x="500" y="766"/>
                </a:cubicBezTo>
                <a:cubicBezTo>
                  <a:pt x="500" y="765"/>
                  <a:pt x="499" y="765"/>
                  <a:pt x="499" y="764"/>
                </a:cubicBezTo>
                <a:cubicBezTo>
                  <a:pt x="498" y="764"/>
                  <a:pt x="498" y="763"/>
                  <a:pt x="498" y="762"/>
                </a:cubicBezTo>
                <a:cubicBezTo>
                  <a:pt x="499" y="762"/>
                  <a:pt x="500" y="763"/>
                  <a:pt x="500" y="763"/>
                </a:cubicBezTo>
                <a:cubicBezTo>
                  <a:pt x="501" y="764"/>
                  <a:pt x="501" y="764"/>
                  <a:pt x="502" y="763"/>
                </a:cubicBezTo>
                <a:cubicBezTo>
                  <a:pt x="503" y="763"/>
                  <a:pt x="505" y="762"/>
                  <a:pt x="504" y="761"/>
                </a:cubicBezTo>
                <a:cubicBezTo>
                  <a:pt x="504" y="761"/>
                  <a:pt x="503" y="761"/>
                  <a:pt x="503" y="761"/>
                </a:cubicBezTo>
                <a:cubicBezTo>
                  <a:pt x="502" y="760"/>
                  <a:pt x="502" y="760"/>
                  <a:pt x="502" y="759"/>
                </a:cubicBezTo>
                <a:cubicBezTo>
                  <a:pt x="501" y="759"/>
                  <a:pt x="500" y="758"/>
                  <a:pt x="499" y="758"/>
                </a:cubicBezTo>
                <a:cubicBezTo>
                  <a:pt x="499" y="759"/>
                  <a:pt x="499" y="759"/>
                  <a:pt x="499" y="760"/>
                </a:cubicBezTo>
                <a:cubicBezTo>
                  <a:pt x="498" y="760"/>
                  <a:pt x="497" y="759"/>
                  <a:pt x="497" y="759"/>
                </a:cubicBezTo>
                <a:cubicBezTo>
                  <a:pt x="495" y="759"/>
                  <a:pt x="495" y="761"/>
                  <a:pt x="494" y="761"/>
                </a:cubicBezTo>
                <a:cubicBezTo>
                  <a:pt x="493" y="759"/>
                  <a:pt x="495" y="759"/>
                  <a:pt x="496" y="759"/>
                </a:cubicBezTo>
                <a:cubicBezTo>
                  <a:pt x="497" y="758"/>
                  <a:pt x="497" y="758"/>
                  <a:pt x="497" y="758"/>
                </a:cubicBezTo>
                <a:cubicBezTo>
                  <a:pt x="497" y="756"/>
                  <a:pt x="499" y="755"/>
                  <a:pt x="500" y="754"/>
                </a:cubicBezTo>
                <a:cubicBezTo>
                  <a:pt x="501" y="753"/>
                  <a:pt x="503" y="753"/>
                  <a:pt x="504" y="752"/>
                </a:cubicBezTo>
                <a:cubicBezTo>
                  <a:pt x="505" y="751"/>
                  <a:pt x="506" y="750"/>
                  <a:pt x="507" y="750"/>
                </a:cubicBezTo>
                <a:cubicBezTo>
                  <a:pt x="508" y="750"/>
                  <a:pt x="508" y="749"/>
                  <a:pt x="509" y="749"/>
                </a:cubicBezTo>
                <a:cubicBezTo>
                  <a:pt x="510" y="749"/>
                  <a:pt x="510" y="749"/>
                  <a:pt x="511" y="749"/>
                </a:cubicBezTo>
                <a:cubicBezTo>
                  <a:pt x="512" y="749"/>
                  <a:pt x="512" y="748"/>
                  <a:pt x="512" y="748"/>
                </a:cubicBezTo>
                <a:cubicBezTo>
                  <a:pt x="512" y="747"/>
                  <a:pt x="511" y="746"/>
                  <a:pt x="511" y="746"/>
                </a:cubicBezTo>
                <a:cubicBezTo>
                  <a:pt x="510" y="745"/>
                  <a:pt x="510" y="744"/>
                  <a:pt x="509" y="742"/>
                </a:cubicBezTo>
                <a:cubicBezTo>
                  <a:pt x="509" y="742"/>
                  <a:pt x="509" y="741"/>
                  <a:pt x="508" y="741"/>
                </a:cubicBezTo>
                <a:cubicBezTo>
                  <a:pt x="508" y="740"/>
                  <a:pt x="508" y="739"/>
                  <a:pt x="508" y="739"/>
                </a:cubicBezTo>
                <a:cubicBezTo>
                  <a:pt x="507" y="737"/>
                  <a:pt x="505" y="737"/>
                  <a:pt x="504" y="737"/>
                </a:cubicBezTo>
                <a:cubicBezTo>
                  <a:pt x="502" y="737"/>
                  <a:pt x="502" y="737"/>
                  <a:pt x="502" y="735"/>
                </a:cubicBezTo>
                <a:cubicBezTo>
                  <a:pt x="502" y="733"/>
                  <a:pt x="502" y="732"/>
                  <a:pt x="500" y="731"/>
                </a:cubicBezTo>
                <a:cubicBezTo>
                  <a:pt x="498" y="729"/>
                  <a:pt x="495" y="729"/>
                  <a:pt x="493" y="726"/>
                </a:cubicBezTo>
                <a:cubicBezTo>
                  <a:pt x="492" y="725"/>
                  <a:pt x="490" y="721"/>
                  <a:pt x="488" y="724"/>
                </a:cubicBezTo>
                <a:cubicBezTo>
                  <a:pt x="487" y="725"/>
                  <a:pt x="486" y="726"/>
                  <a:pt x="484" y="726"/>
                </a:cubicBezTo>
                <a:cubicBezTo>
                  <a:pt x="483" y="726"/>
                  <a:pt x="482" y="724"/>
                  <a:pt x="481" y="723"/>
                </a:cubicBezTo>
                <a:cubicBezTo>
                  <a:pt x="480" y="722"/>
                  <a:pt x="479" y="722"/>
                  <a:pt x="478" y="721"/>
                </a:cubicBezTo>
                <a:cubicBezTo>
                  <a:pt x="477" y="721"/>
                  <a:pt x="474" y="720"/>
                  <a:pt x="476" y="720"/>
                </a:cubicBezTo>
                <a:cubicBezTo>
                  <a:pt x="477" y="720"/>
                  <a:pt x="478" y="720"/>
                  <a:pt x="477" y="719"/>
                </a:cubicBezTo>
                <a:cubicBezTo>
                  <a:pt x="477" y="718"/>
                  <a:pt x="477" y="718"/>
                  <a:pt x="476" y="717"/>
                </a:cubicBezTo>
                <a:cubicBezTo>
                  <a:pt x="476" y="717"/>
                  <a:pt x="475" y="716"/>
                  <a:pt x="475" y="715"/>
                </a:cubicBezTo>
                <a:cubicBezTo>
                  <a:pt x="475" y="715"/>
                  <a:pt x="475" y="714"/>
                  <a:pt x="475" y="714"/>
                </a:cubicBezTo>
                <a:cubicBezTo>
                  <a:pt x="474" y="713"/>
                  <a:pt x="474" y="712"/>
                  <a:pt x="473" y="712"/>
                </a:cubicBezTo>
                <a:cubicBezTo>
                  <a:pt x="472" y="710"/>
                  <a:pt x="473" y="707"/>
                  <a:pt x="473" y="706"/>
                </a:cubicBezTo>
                <a:cubicBezTo>
                  <a:pt x="473" y="705"/>
                  <a:pt x="473" y="704"/>
                  <a:pt x="473" y="704"/>
                </a:cubicBezTo>
                <a:cubicBezTo>
                  <a:pt x="474" y="703"/>
                  <a:pt x="474" y="704"/>
                  <a:pt x="475" y="703"/>
                </a:cubicBezTo>
                <a:cubicBezTo>
                  <a:pt x="476" y="703"/>
                  <a:pt x="475" y="702"/>
                  <a:pt x="475" y="702"/>
                </a:cubicBezTo>
                <a:cubicBezTo>
                  <a:pt x="474" y="701"/>
                  <a:pt x="474" y="701"/>
                  <a:pt x="473" y="700"/>
                </a:cubicBezTo>
                <a:cubicBezTo>
                  <a:pt x="473" y="699"/>
                  <a:pt x="473" y="699"/>
                  <a:pt x="473" y="698"/>
                </a:cubicBezTo>
                <a:cubicBezTo>
                  <a:pt x="473" y="697"/>
                  <a:pt x="473" y="696"/>
                  <a:pt x="473" y="696"/>
                </a:cubicBezTo>
                <a:cubicBezTo>
                  <a:pt x="473" y="695"/>
                  <a:pt x="474" y="696"/>
                  <a:pt x="475" y="695"/>
                </a:cubicBezTo>
                <a:cubicBezTo>
                  <a:pt x="475" y="693"/>
                  <a:pt x="473" y="693"/>
                  <a:pt x="474" y="691"/>
                </a:cubicBezTo>
                <a:cubicBezTo>
                  <a:pt x="474" y="690"/>
                  <a:pt x="476" y="689"/>
                  <a:pt x="477" y="690"/>
                </a:cubicBezTo>
                <a:cubicBezTo>
                  <a:pt x="477" y="690"/>
                  <a:pt x="478" y="691"/>
                  <a:pt x="478" y="691"/>
                </a:cubicBezTo>
                <a:cubicBezTo>
                  <a:pt x="479" y="692"/>
                  <a:pt x="479" y="692"/>
                  <a:pt x="479" y="693"/>
                </a:cubicBezTo>
                <a:cubicBezTo>
                  <a:pt x="480" y="693"/>
                  <a:pt x="481" y="693"/>
                  <a:pt x="480" y="692"/>
                </a:cubicBezTo>
                <a:cubicBezTo>
                  <a:pt x="480" y="691"/>
                  <a:pt x="479" y="691"/>
                  <a:pt x="479" y="690"/>
                </a:cubicBezTo>
                <a:cubicBezTo>
                  <a:pt x="479" y="690"/>
                  <a:pt x="479" y="689"/>
                  <a:pt x="479" y="689"/>
                </a:cubicBezTo>
                <a:cubicBezTo>
                  <a:pt x="478" y="688"/>
                  <a:pt x="478" y="688"/>
                  <a:pt x="478" y="687"/>
                </a:cubicBezTo>
                <a:cubicBezTo>
                  <a:pt x="477" y="686"/>
                  <a:pt x="477" y="685"/>
                  <a:pt x="478" y="683"/>
                </a:cubicBezTo>
                <a:cubicBezTo>
                  <a:pt x="478" y="683"/>
                  <a:pt x="478" y="682"/>
                  <a:pt x="479" y="682"/>
                </a:cubicBezTo>
                <a:cubicBezTo>
                  <a:pt x="479" y="681"/>
                  <a:pt x="479" y="681"/>
                  <a:pt x="479" y="680"/>
                </a:cubicBezTo>
                <a:cubicBezTo>
                  <a:pt x="480" y="679"/>
                  <a:pt x="481" y="678"/>
                  <a:pt x="481" y="676"/>
                </a:cubicBezTo>
                <a:cubicBezTo>
                  <a:pt x="481" y="675"/>
                  <a:pt x="481" y="673"/>
                  <a:pt x="481" y="672"/>
                </a:cubicBezTo>
                <a:cubicBezTo>
                  <a:pt x="480" y="672"/>
                  <a:pt x="480" y="672"/>
                  <a:pt x="479" y="671"/>
                </a:cubicBezTo>
                <a:cubicBezTo>
                  <a:pt x="479" y="671"/>
                  <a:pt x="479" y="670"/>
                  <a:pt x="479" y="669"/>
                </a:cubicBezTo>
                <a:cubicBezTo>
                  <a:pt x="479" y="669"/>
                  <a:pt x="479" y="667"/>
                  <a:pt x="479" y="667"/>
                </a:cubicBezTo>
                <a:cubicBezTo>
                  <a:pt x="480" y="666"/>
                  <a:pt x="480" y="667"/>
                  <a:pt x="481" y="667"/>
                </a:cubicBezTo>
                <a:cubicBezTo>
                  <a:pt x="482" y="668"/>
                  <a:pt x="483" y="669"/>
                  <a:pt x="484" y="668"/>
                </a:cubicBezTo>
                <a:cubicBezTo>
                  <a:pt x="486" y="667"/>
                  <a:pt x="487" y="667"/>
                  <a:pt x="487" y="666"/>
                </a:cubicBezTo>
                <a:cubicBezTo>
                  <a:pt x="488" y="665"/>
                  <a:pt x="487" y="664"/>
                  <a:pt x="488" y="663"/>
                </a:cubicBezTo>
                <a:cubicBezTo>
                  <a:pt x="488" y="663"/>
                  <a:pt x="488" y="662"/>
                  <a:pt x="488" y="662"/>
                </a:cubicBezTo>
                <a:cubicBezTo>
                  <a:pt x="489" y="661"/>
                  <a:pt x="490" y="659"/>
                  <a:pt x="490" y="658"/>
                </a:cubicBezTo>
                <a:cubicBezTo>
                  <a:pt x="490" y="657"/>
                  <a:pt x="489" y="657"/>
                  <a:pt x="489" y="656"/>
                </a:cubicBezTo>
                <a:cubicBezTo>
                  <a:pt x="489" y="655"/>
                  <a:pt x="489" y="655"/>
                  <a:pt x="488" y="654"/>
                </a:cubicBezTo>
                <a:cubicBezTo>
                  <a:pt x="488" y="653"/>
                  <a:pt x="487" y="653"/>
                  <a:pt x="487" y="652"/>
                </a:cubicBezTo>
                <a:cubicBezTo>
                  <a:pt x="486" y="652"/>
                  <a:pt x="485" y="651"/>
                  <a:pt x="485" y="650"/>
                </a:cubicBezTo>
                <a:cubicBezTo>
                  <a:pt x="486" y="650"/>
                  <a:pt x="487" y="652"/>
                  <a:pt x="488" y="652"/>
                </a:cubicBezTo>
                <a:cubicBezTo>
                  <a:pt x="488" y="653"/>
                  <a:pt x="489" y="653"/>
                  <a:pt x="489" y="654"/>
                </a:cubicBezTo>
                <a:cubicBezTo>
                  <a:pt x="489" y="654"/>
                  <a:pt x="489" y="655"/>
                  <a:pt x="489" y="656"/>
                </a:cubicBezTo>
                <a:cubicBezTo>
                  <a:pt x="490" y="657"/>
                  <a:pt x="490" y="656"/>
                  <a:pt x="491" y="656"/>
                </a:cubicBezTo>
                <a:cubicBezTo>
                  <a:pt x="492" y="656"/>
                  <a:pt x="492" y="657"/>
                  <a:pt x="492" y="657"/>
                </a:cubicBezTo>
                <a:cubicBezTo>
                  <a:pt x="493" y="658"/>
                  <a:pt x="493" y="658"/>
                  <a:pt x="494" y="657"/>
                </a:cubicBezTo>
                <a:cubicBezTo>
                  <a:pt x="494" y="657"/>
                  <a:pt x="494" y="656"/>
                  <a:pt x="494" y="655"/>
                </a:cubicBezTo>
                <a:cubicBezTo>
                  <a:pt x="494" y="655"/>
                  <a:pt x="495" y="655"/>
                  <a:pt x="495" y="654"/>
                </a:cubicBezTo>
                <a:cubicBezTo>
                  <a:pt x="496" y="653"/>
                  <a:pt x="496" y="653"/>
                  <a:pt x="496" y="652"/>
                </a:cubicBezTo>
                <a:cubicBezTo>
                  <a:pt x="496" y="650"/>
                  <a:pt x="497" y="650"/>
                  <a:pt x="499" y="649"/>
                </a:cubicBezTo>
                <a:cubicBezTo>
                  <a:pt x="500" y="649"/>
                  <a:pt x="502" y="648"/>
                  <a:pt x="503" y="647"/>
                </a:cubicBezTo>
                <a:cubicBezTo>
                  <a:pt x="504" y="646"/>
                  <a:pt x="505" y="646"/>
                  <a:pt x="507" y="645"/>
                </a:cubicBezTo>
                <a:cubicBezTo>
                  <a:pt x="507" y="645"/>
                  <a:pt x="508" y="645"/>
                  <a:pt x="509" y="645"/>
                </a:cubicBezTo>
                <a:cubicBezTo>
                  <a:pt x="510" y="644"/>
                  <a:pt x="510" y="645"/>
                  <a:pt x="511" y="645"/>
                </a:cubicBezTo>
                <a:cubicBezTo>
                  <a:pt x="512" y="645"/>
                  <a:pt x="512" y="644"/>
                  <a:pt x="512" y="644"/>
                </a:cubicBezTo>
                <a:cubicBezTo>
                  <a:pt x="512" y="643"/>
                  <a:pt x="512" y="643"/>
                  <a:pt x="513" y="642"/>
                </a:cubicBezTo>
                <a:cubicBezTo>
                  <a:pt x="513" y="642"/>
                  <a:pt x="513" y="641"/>
                  <a:pt x="514" y="640"/>
                </a:cubicBezTo>
                <a:cubicBezTo>
                  <a:pt x="515" y="639"/>
                  <a:pt x="515" y="638"/>
                  <a:pt x="515" y="638"/>
                </a:cubicBezTo>
                <a:cubicBezTo>
                  <a:pt x="516" y="637"/>
                  <a:pt x="516" y="637"/>
                  <a:pt x="517" y="637"/>
                </a:cubicBezTo>
                <a:cubicBezTo>
                  <a:pt x="517" y="636"/>
                  <a:pt x="518" y="637"/>
                  <a:pt x="519" y="637"/>
                </a:cubicBezTo>
                <a:cubicBezTo>
                  <a:pt x="519" y="637"/>
                  <a:pt x="519" y="637"/>
                  <a:pt x="519" y="637"/>
                </a:cubicBezTo>
                <a:cubicBezTo>
                  <a:pt x="520" y="637"/>
                  <a:pt x="520" y="637"/>
                  <a:pt x="520" y="638"/>
                </a:cubicBezTo>
                <a:cubicBezTo>
                  <a:pt x="521" y="638"/>
                  <a:pt x="521" y="637"/>
                  <a:pt x="520" y="636"/>
                </a:cubicBezTo>
                <a:cubicBezTo>
                  <a:pt x="520" y="636"/>
                  <a:pt x="519" y="635"/>
                  <a:pt x="520" y="635"/>
                </a:cubicBezTo>
                <a:cubicBezTo>
                  <a:pt x="520" y="634"/>
                  <a:pt x="521" y="635"/>
                  <a:pt x="521" y="636"/>
                </a:cubicBezTo>
                <a:cubicBezTo>
                  <a:pt x="522" y="636"/>
                  <a:pt x="522" y="636"/>
                  <a:pt x="523" y="636"/>
                </a:cubicBezTo>
                <a:cubicBezTo>
                  <a:pt x="524" y="637"/>
                  <a:pt x="524" y="637"/>
                  <a:pt x="525" y="637"/>
                </a:cubicBezTo>
                <a:cubicBezTo>
                  <a:pt x="526" y="637"/>
                  <a:pt x="527" y="635"/>
                  <a:pt x="528" y="634"/>
                </a:cubicBezTo>
                <a:cubicBezTo>
                  <a:pt x="528" y="634"/>
                  <a:pt x="529" y="633"/>
                  <a:pt x="530" y="633"/>
                </a:cubicBezTo>
                <a:cubicBezTo>
                  <a:pt x="531" y="633"/>
                  <a:pt x="531" y="632"/>
                  <a:pt x="532" y="631"/>
                </a:cubicBezTo>
                <a:cubicBezTo>
                  <a:pt x="533" y="630"/>
                  <a:pt x="534" y="631"/>
                  <a:pt x="535" y="630"/>
                </a:cubicBezTo>
                <a:cubicBezTo>
                  <a:pt x="536" y="629"/>
                  <a:pt x="536" y="629"/>
                  <a:pt x="536" y="629"/>
                </a:cubicBezTo>
                <a:cubicBezTo>
                  <a:pt x="537" y="629"/>
                  <a:pt x="537" y="629"/>
                  <a:pt x="538" y="629"/>
                </a:cubicBezTo>
                <a:cubicBezTo>
                  <a:pt x="539" y="629"/>
                  <a:pt x="540" y="629"/>
                  <a:pt x="541" y="628"/>
                </a:cubicBezTo>
                <a:cubicBezTo>
                  <a:pt x="543" y="626"/>
                  <a:pt x="545" y="624"/>
                  <a:pt x="546" y="622"/>
                </a:cubicBezTo>
                <a:cubicBezTo>
                  <a:pt x="548" y="621"/>
                  <a:pt x="548" y="620"/>
                  <a:pt x="549" y="618"/>
                </a:cubicBezTo>
                <a:cubicBezTo>
                  <a:pt x="550" y="615"/>
                  <a:pt x="553" y="613"/>
                  <a:pt x="555" y="611"/>
                </a:cubicBezTo>
                <a:cubicBezTo>
                  <a:pt x="557" y="610"/>
                  <a:pt x="558" y="609"/>
                  <a:pt x="559" y="608"/>
                </a:cubicBezTo>
                <a:cubicBezTo>
                  <a:pt x="559" y="607"/>
                  <a:pt x="560" y="607"/>
                  <a:pt x="560" y="607"/>
                </a:cubicBezTo>
                <a:cubicBezTo>
                  <a:pt x="561" y="606"/>
                  <a:pt x="562" y="606"/>
                  <a:pt x="562" y="606"/>
                </a:cubicBezTo>
                <a:cubicBezTo>
                  <a:pt x="562" y="605"/>
                  <a:pt x="558" y="606"/>
                  <a:pt x="559" y="604"/>
                </a:cubicBezTo>
                <a:cubicBezTo>
                  <a:pt x="560" y="603"/>
                  <a:pt x="561" y="604"/>
                  <a:pt x="561" y="603"/>
                </a:cubicBezTo>
                <a:cubicBezTo>
                  <a:pt x="561" y="602"/>
                  <a:pt x="560" y="602"/>
                  <a:pt x="559" y="601"/>
                </a:cubicBezTo>
                <a:cubicBezTo>
                  <a:pt x="558" y="601"/>
                  <a:pt x="555" y="601"/>
                  <a:pt x="555" y="599"/>
                </a:cubicBezTo>
                <a:cubicBezTo>
                  <a:pt x="555" y="599"/>
                  <a:pt x="556" y="599"/>
                  <a:pt x="556" y="598"/>
                </a:cubicBezTo>
                <a:cubicBezTo>
                  <a:pt x="556" y="597"/>
                  <a:pt x="555" y="597"/>
                  <a:pt x="555" y="597"/>
                </a:cubicBezTo>
                <a:cubicBezTo>
                  <a:pt x="555" y="596"/>
                  <a:pt x="555" y="596"/>
                  <a:pt x="555" y="596"/>
                </a:cubicBezTo>
                <a:cubicBezTo>
                  <a:pt x="554" y="594"/>
                  <a:pt x="550" y="596"/>
                  <a:pt x="551" y="594"/>
                </a:cubicBezTo>
                <a:cubicBezTo>
                  <a:pt x="551" y="592"/>
                  <a:pt x="553" y="592"/>
                  <a:pt x="554" y="591"/>
                </a:cubicBezTo>
                <a:cubicBezTo>
                  <a:pt x="555" y="590"/>
                  <a:pt x="555" y="589"/>
                  <a:pt x="557" y="588"/>
                </a:cubicBezTo>
                <a:cubicBezTo>
                  <a:pt x="558" y="588"/>
                  <a:pt x="559" y="587"/>
                  <a:pt x="560" y="586"/>
                </a:cubicBezTo>
                <a:cubicBezTo>
                  <a:pt x="561" y="585"/>
                  <a:pt x="562" y="584"/>
                  <a:pt x="562" y="583"/>
                </a:cubicBezTo>
                <a:cubicBezTo>
                  <a:pt x="561" y="582"/>
                  <a:pt x="560" y="580"/>
                  <a:pt x="562" y="579"/>
                </a:cubicBezTo>
                <a:cubicBezTo>
                  <a:pt x="563" y="579"/>
                  <a:pt x="565" y="578"/>
                  <a:pt x="563" y="577"/>
                </a:cubicBezTo>
                <a:cubicBezTo>
                  <a:pt x="563" y="577"/>
                  <a:pt x="562" y="577"/>
                  <a:pt x="562" y="576"/>
                </a:cubicBezTo>
                <a:cubicBezTo>
                  <a:pt x="561" y="576"/>
                  <a:pt x="560" y="577"/>
                  <a:pt x="560" y="576"/>
                </a:cubicBezTo>
                <a:cubicBezTo>
                  <a:pt x="559" y="575"/>
                  <a:pt x="562" y="575"/>
                  <a:pt x="562" y="574"/>
                </a:cubicBezTo>
                <a:cubicBezTo>
                  <a:pt x="564" y="574"/>
                  <a:pt x="564" y="572"/>
                  <a:pt x="566" y="572"/>
                </a:cubicBezTo>
                <a:cubicBezTo>
                  <a:pt x="567" y="571"/>
                  <a:pt x="568" y="571"/>
                  <a:pt x="569" y="569"/>
                </a:cubicBezTo>
                <a:cubicBezTo>
                  <a:pt x="570" y="569"/>
                  <a:pt x="570" y="568"/>
                  <a:pt x="571" y="568"/>
                </a:cubicBezTo>
                <a:cubicBezTo>
                  <a:pt x="572" y="568"/>
                  <a:pt x="572" y="569"/>
                  <a:pt x="573" y="569"/>
                </a:cubicBezTo>
                <a:cubicBezTo>
                  <a:pt x="574" y="570"/>
                  <a:pt x="575" y="570"/>
                  <a:pt x="576" y="570"/>
                </a:cubicBezTo>
                <a:cubicBezTo>
                  <a:pt x="578" y="570"/>
                  <a:pt x="578" y="568"/>
                  <a:pt x="577" y="567"/>
                </a:cubicBezTo>
                <a:cubicBezTo>
                  <a:pt x="577" y="566"/>
                  <a:pt x="575" y="565"/>
                  <a:pt x="575" y="564"/>
                </a:cubicBezTo>
                <a:cubicBezTo>
                  <a:pt x="576" y="564"/>
                  <a:pt x="577" y="564"/>
                  <a:pt x="577" y="563"/>
                </a:cubicBezTo>
                <a:cubicBezTo>
                  <a:pt x="577" y="563"/>
                  <a:pt x="575" y="562"/>
                  <a:pt x="576" y="561"/>
                </a:cubicBezTo>
                <a:cubicBezTo>
                  <a:pt x="578" y="560"/>
                  <a:pt x="579" y="562"/>
                  <a:pt x="580" y="562"/>
                </a:cubicBezTo>
                <a:cubicBezTo>
                  <a:pt x="580" y="562"/>
                  <a:pt x="581" y="563"/>
                  <a:pt x="581" y="563"/>
                </a:cubicBezTo>
                <a:cubicBezTo>
                  <a:pt x="582" y="563"/>
                  <a:pt x="583" y="563"/>
                  <a:pt x="583" y="562"/>
                </a:cubicBezTo>
                <a:cubicBezTo>
                  <a:pt x="584" y="562"/>
                  <a:pt x="583" y="561"/>
                  <a:pt x="584" y="561"/>
                </a:cubicBezTo>
                <a:cubicBezTo>
                  <a:pt x="585" y="560"/>
                  <a:pt x="585" y="561"/>
                  <a:pt x="586" y="561"/>
                </a:cubicBezTo>
                <a:cubicBezTo>
                  <a:pt x="587" y="562"/>
                  <a:pt x="588" y="562"/>
                  <a:pt x="589" y="563"/>
                </a:cubicBezTo>
                <a:cubicBezTo>
                  <a:pt x="589" y="564"/>
                  <a:pt x="589" y="564"/>
                  <a:pt x="590" y="565"/>
                </a:cubicBezTo>
                <a:cubicBezTo>
                  <a:pt x="590" y="565"/>
                  <a:pt x="591" y="565"/>
                  <a:pt x="591" y="564"/>
                </a:cubicBezTo>
                <a:cubicBezTo>
                  <a:pt x="592" y="564"/>
                  <a:pt x="592" y="564"/>
                  <a:pt x="592" y="564"/>
                </a:cubicBezTo>
                <a:cubicBezTo>
                  <a:pt x="592" y="563"/>
                  <a:pt x="592" y="563"/>
                  <a:pt x="593" y="563"/>
                </a:cubicBezTo>
                <a:cubicBezTo>
                  <a:pt x="593" y="562"/>
                  <a:pt x="593" y="562"/>
                  <a:pt x="594" y="561"/>
                </a:cubicBezTo>
                <a:cubicBezTo>
                  <a:pt x="594" y="561"/>
                  <a:pt x="595" y="561"/>
                  <a:pt x="596" y="561"/>
                </a:cubicBezTo>
                <a:cubicBezTo>
                  <a:pt x="597" y="561"/>
                  <a:pt x="598" y="562"/>
                  <a:pt x="600" y="562"/>
                </a:cubicBezTo>
                <a:cubicBezTo>
                  <a:pt x="601" y="562"/>
                  <a:pt x="603" y="561"/>
                  <a:pt x="605" y="561"/>
                </a:cubicBezTo>
                <a:cubicBezTo>
                  <a:pt x="606" y="561"/>
                  <a:pt x="607" y="561"/>
                  <a:pt x="609" y="562"/>
                </a:cubicBezTo>
                <a:cubicBezTo>
                  <a:pt x="610" y="562"/>
                  <a:pt x="611" y="562"/>
                  <a:pt x="613" y="562"/>
                </a:cubicBezTo>
                <a:cubicBezTo>
                  <a:pt x="614" y="562"/>
                  <a:pt x="615" y="563"/>
                  <a:pt x="617" y="563"/>
                </a:cubicBezTo>
                <a:cubicBezTo>
                  <a:pt x="618" y="564"/>
                  <a:pt x="619" y="565"/>
                  <a:pt x="620" y="566"/>
                </a:cubicBezTo>
                <a:cubicBezTo>
                  <a:pt x="621" y="567"/>
                  <a:pt x="623" y="567"/>
                  <a:pt x="624" y="567"/>
                </a:cubicBezTo>
                <a:cubicBezTo>
                  <a:pt x="625" y="568"/>
                  <a:pt x="627" y="568"/>
                  <a:pt x="628" y="569"/>
                </a:cubicBezTo>
                <a:cubicBezTo>
                  <a:pt x="630" y="569"/>
                  <a:pt x="632" y="569"/>
                  <a:pt x="633" y="570"/>
                </a:cubicBezTo>
                <a:cubicBezTo>
                  <a:pt x="633" y="571"/>
                  <a:pt x="633" y="572"/>
                  <a:pt x="634" y="573"/>
                </a:cubicBezTo>
                <a:cubicBezTo>
                  <a:pt x="634" y="574"/>
                  <a:pt x="635" y="575"/>
                  <a:pt x="635" y="577"/>
                </a:cubicBezTo>
                <a:cubicBezTo>
                  <a:pt x="634" y="578"/>
                  <a:pt x="634" y="579"/>
                  <a:pt x="634" y="580"/>
                </a:cubicBezTo>
                <a:cubicBezTo>
                  <a:pt x="633" y="582"/>
                  <a:pt x="632" y="583"/>
                  <a:pt x="634" y="585"/>
                </a:cubicBezTo>
                <a:cubicBezTo>
                  <a:pt x="635" y="586"/>
                  <a:pt x="636" y="586"/>
                  <a:pt x="637" y="587"/>
                </a:cubicBezTo>
                <a:cubicBezTo>
                  <a:pt x="637" y="588"/>
                  <a:pt x="637" y="589"/>
                  <a:pt x="637" y="589"/>
                </a:cubicBezTo>
                <a:cubicBezTo>
                  <a:pt x="636" y="589"/>
                  <a:pt x="636" y="589"/>
                  <a:pt x="635" y="589"/>
                </a:cubicBezTo>
                <a:cubicBezTo>
                  <a:pt x="635" y="588"/>
                  <a:pt x="633" y="588"/>
                  <a:pt x="633" y="589"/>
                </a:cubicBezTo>
                <a:cubicBezTo>
                  <a:pt x="634" y="590"/>
                  <a:pt x="634" y="590"/>
                  <a:pt x="635" y="590"/>
                </a:cubicBezTo>
                <a:cubicBezTo>
                  <a:pt x="635" y="590"/>
                  <a:pt x="635" y="591"/>
                  <a:pt x="635" y="592"/>
                </a:cubicBezTo>
                <a:cubicBezTo>
                  <a:pt x="635" y="592"/>
                  <a:pt x="635" y="593"/>
                  <a:pt x="635" y="593"/>
                </a:cubicBezTo>
                <a:cubicBezTo>
                  <a:pt x="634" y="594"/>
                  <a:pt x="634" y="593"/>
                  <a:pt x="633" y="593"/>
                </a:cubicBezTo>
                <a:cubicBezTo>
                  <a:pt x="632" y="592"/>
                  <a:pt x="631" y="592"/>
                  <a:pt x="630" y="591"/>
                </a:cubicBezTo>
                <a:cubicBezTo>
                  <a:pt x="630" y="591"/>
                  <a:pt x="630" y="591"/>
                  <a:pt x="629" y="591"/>
                </a:cubicBezTo>
                <a:cubicBezTo>
                  <a:pt x="627" y="590"/>
                  <a:pt x="625" y="592"/>
                  <a:pt x="623" y="593"/>
                </a:cubicBezTo>
                <a:cubicBezTo>
                  <a:pt x="621" y="594"/>
                  <a:pt x="620" y="595"/>
                  <a:pt x="619" y="596"/>
                </a:cubicBezTo>
                <a:cubicBezTo>
                  <a:pt x="618" y="597"/>
                  <a:pt x="617" y="599"/>
                  <a:pt x="616" y="601"/>
                </a:cubicBezTo>
                <a:cubicBezTo>
                  <a:pt x="615" y="602"/>
                  <a:pt x="614" y="604"/>
                  <a:pt x="613" y="605"/>
                </a:cubicBezTo>
                <a:cubicBezTo>
                  <a:pt x="612" y="606"/>
                  <a:pt x="611" y="607"/>
                  <a:pt x="609" y="608"/>
                </a:cubicBezTo>
                <a:cubicBezTo>
                  <a:pt x="608" y="610"/>
                  <a:pt x="606" y="611"/>
                  <a:pt x="605" y="612"/>
                </a:cubicBezTo>
                <a:cubicBezTo>
                  <a:pt x="604" y="614"/>
                  <a:pt x="602" y="615"/>
                  <a:pt x="602" y="617"/>
                </a:cubicBezTo>
                <a:cubicBezTo>
                  <a:pt x="601" y="617"/>
                  <a:pt x="601" y="618"/>
                  <a:pt x="600" y="618"/>
                </a:cubicBezTo>
                <a:cubicBezTo>
                  <a:pt x="599" y="618"/>
                  <a:pt x="599" y="618"/>
                  <a:pt x="598" y="618"/>
                </a:cubicBezTo>
                <a:cubicBezTo>
                  <a:pt x="596" y="617"/>
                  <a:pt x="596" y="619"/>
                  <a:pt x="596" y="620"/>
                </a:cubicBezTo>
                <a:cubicBezTo>
                  <a:pt x="597" y="622"/>
                  <a:pt x="595" y="622"/>
                  <a:pt x="594" y="623"/>
                </a:cubicBezTo>
                <a:cubicBezTo>
                  <a:pt x="593" y="623"/>
                  <a:pt x="592" y="625"/>
                  <a:pt x="591" y="626"/>
                </a:cubicBezTo>
                <a:cubicBezTo>
                  <a:pt x="590" y="627"/>
                  <a:pt x="589" y="628"/>
                  <a:pt x="587" y="629"/>
                </a:cubicBezTo>
                <a:cubicBezTo>
                  <a:pt x="586" y="630"/>
                  <a:pt x="584" y="630"/>
                  <a:pt x="583" y="630"/>
                </a:cubicBezTo>
                <a:cubicBezTo>
                  <a:pt x="582" y="631"/>
                  <a:pt x="580" y="631"/>
                  <a:pt x="579" y="632"/>
                </a:cubicBezTo>
                <a:cubicBezTo>
                  <a:pt x="578" y="633"/>
                  <a:pt x="576" y="633"/>
                  <a:pt x="575" y="634"/>
                </a:cubicBezTo>
                <a:cubicBezTo>
                  <a:pt x="574" y="636"/>
                  <a:pt x="575" y="636"/>
                  <a:pt x="575" y="638"/>
                </a:cubicBezTo>
                <a:cubicBezTo>
                  <a:pt x="576" y="639"/>
                  <a:pt x="576" y="641"/>
                  <a:pt x="575" y="642"/>
                </a:cubicBezTo>
                <a:cubicBezTo>
                  <a:pt x="575" y="643"/>
                  <a:pt x="573" y="643"/>
                  <a:pt x="572" y="643"/>
                </a:cubicBezTo>
                <a:cubicBezTo>
                  <a:pt x="571" y="644"/>
                  <a:pt x="570" y="646"/>
                  <a:pt x="569" y="645"/>
                </a:cubicBezTo>
                <a:cubicBezTo>
                  <a:pt x="569" y="644"/>
                  <a:pt x="569" y="643"/>
                  <a:pt x="569" y="643"/>
                </a:cubicBezTo>
                <a:cubicBezTo>
                  <a:pt x="568" y="642"/>
                  <a:pt x="567" y="642"/>
                  <a:pt x="567" y="642"/>
                </a:cubicBezTo>
                <a:cubicBezTo>
                  <a:pt x="564" y="642"/>
                  <a:pt x="563" y="643"/>
                  <a:pt x="562" y="644"/>
                </a:cubicBezTo>
                <a:cubicBezTo>
                  <a:pt x="561" y="645"/>
                  <a:pt x="560" y="645"/>
                  <a:pt x="561" y="646"/>
                </a:cubicBezTo>
                <a:cubicBezTo>
                  <a:pt x="561" y="647"/>
                  <a:pt x="562" y="646"/>
                  <a:pt x="562" y="647"/>
                </a:cubicBezTo>
                <a:cubicBezTo>
                  <a:pt x="562" y="647"/>
                  <a:pt x="563" y="649"/>
                  <a:pt x="562" y="649"/>
                </a:cubicBezTo>
                <a:cubicBezTo>
                  <a:pt x="562" y="650"/>
                  <a:pt x="561" y="650"/>
                  <a:pt x="561" y="650"/>
                </a:cubicBezTo>
                <a:cubicBezTo>
                  <a:pt x="560" y="650"/>
                  <a:pt x="558" y="651"/>
                  <a:pt x="557" y="652"/>
                </a:cubicBezTo>
                <a:cubicBezTo>
                  <a:pt x="555" y="654"/>
                  <a:pt x="554" y="657"/>
                  <a:pt x="553" y="659"/>
                </a:cubicBezTo>
                <a:cubicBezTo>
                  <a:pt x="552" y="661"/>
                  <a:pt x="552" y="662"/>
                  <a:pt x="552" y="663"/>
                </a:cubicBezTo>
                <a:cubicBezTo>
                  <a:pt x="552" y="664"/>
                  <a:pt x="552" y="665"/>
                  <a:pt x="552" y="666"/>
                </a:cubicBezTo>
                <a:cubicBezTo>
                  <a:pt x="553" y="666"/>
                  <a:pt x="553" y="667"/>
                  <a:pt x="553" y="668"/>
                </a:cubicBezTo>
                <a:cubicBezTo>
                  <a:pt x="553" y="669"/>
                  <a:pt x="554" y="670"/>
                  <a:pt x="555" y="671"/>
                </a:cubicBezTo>
                <a:cubicBezTo>
                  <a:pt x="557" y="672"/>
                  <a:pt x="558" y="673"/>
                  <a:pt x="558" y="674"/>
                </a:cubicBezTo>
                <a:cubicBezTo>
                  <a:pt x="558" y="675"/>
                  <a:pt x="558" y="675"/>
                  <a:pt x="558" y="676"/>
                </a:cubicBezTo>
                <a:cubicBezTo>
                  <a:pt x="558" y="678"/>
                  <a:pt x="557" y="679"/>
                  <a:pt x="556" y="680"/>
                </a:cubicBezTo>
                <a:cubicBezTo>
                  <a:pt x="556" y="682"/>
                  <a:pt x="556" y="684"/>
                  <a:pt x="557" y="685"/>
                </a:cubicBezTo>
                <a:cubicBezTo>
                  <a:pt x="558" y="686"/>
                  <a:pt x="559" y="687"/>
                  <a:pt x="559" y="689"/>
                </a:cubicBezTo>
                <a:cubicBezTo>
                  <a:pt x="560" y="690"/>
                  <a:pt x="561" y="690"/>
                  <a:pt x="562" y="691"/>
                </a:cubicBezTo>
                <a:cubicBezTo>
                  <a:pt x="562" y="692"/>
                  <a:pt x="562" y="693"/>
                  <a:pt x="563" y="693"/>
                </a:cubicBezTo>
                <a:cubicBezTo>
                  <a:pt x="563" y="694"/>
                  <a:pt x="562" y="694"/>
                  <a:pt x="561" y="694"/>
                </a:cubicBezTo>
                <a:cubicBezTo>
                  <a:pt x="561" y="694"/>
                  <a:pt x="560" y="694"/>
                  <a:pt x="559" y="694"/>
                </a:cubicBezTo>
                <a:cubicBezTo>
                  <a:pt x="558" y="694"/>
                  <a:pt x="558" y="695"/>
                  <a:pt x="559" y="695"/>
                </a:cubicBezTo>
                <a:cubicBezTo>
                  <a:pt x="559" y="697"/>
                  <a:pt x="559" y="698"/>
                  <a:pt x="559" y="700"/>
                </a:cubicBezTo>
                <a:cubicBezTo>
                  <a:pt x="559" y="701"/>
                  <a:pt x="560" y="701"/>
                  <a:pt x="560" y="702"/>
                </a:cubicBezTo>
                <a:cubicBezTo>
                  <a:pt x="560" y="702"/>
                  <a:pt x="560" y="703"/>
                  <a:pt x="560" y="704"/>
                </a:cubicBezTo>
                <a:cubicBezTo>
                  <a:pt x="560" y="705"/>
                  <a:pt x="559" y="706"/>
                  <a:pt x="558" y="707"/>
                </a:cubicBezTo>
                <a:cubicBezTo>
                  <a:pt x="557" y="707"/>
                  <a:pt x="556" y="708"/>
                  <a:pt x="556" y="710"/>
                </a:cubicBezTo>
                <a:cubicBezTo>
                  <a:pt x="556" y="711"/>
                  <a:pt x="557" y="712"/>
                  <a:pt x="558" y="714"/>
                </a:cubicBezTo>
                <a:cubicBezTo>
                  <a:pt x="558" y="715"/>
                  <a:pt x="558" y="717"/>
                  <a:pt x="558" y="718"/>
                </a:cubicBezTo>
                <a:cubicBezTo>
                  <a:pt x="558" y="720"/>
                  <a:pt x="558" y="722"/>
                  <a:pt x="558" y="723"/>
                </a:cubicBezTo>
                <a:cubicBezTo>
                  <a:pt x="558" y="724"/>
                  <a:pt x="559" y="724"/>
                  <a:pt x="559" y="725"/>
                </a:cubicBezTo>
                <a:cubicBezTo>
                  <a:pt x="560" y="725"/>
                  <a:pt x="560" y="725"/>
                  <a:pt x="561" y="726"/>
                </a:cubicBezTo>
                <a:cubicBezTo>
                  <a:pt x="562" y="728"/>
                  <a:pt x="563" y="726"/>
                  <a:pt x="563" y="725"/>
                </a:cubicBezTo>
                <a:cubicBezTo>
                  <a:pt x="563" y="723"/>
                  <a:pt x="564" y="722"/>
                  <a:pt x="566" y="724"/>
                </a:cubicBezTo>
                <a:cubicBezTo>
                  <a:pt x="567" y="725"/>
                  <a:pt x="568" y="725"/>
                  <a:pt x="569" y="726"/>
                </a:cubicBezTo>
                <a:cubicBezTo>
                  <a:pt x="570" y="727"/>
                  <a:pt x="571" y="728"/>
                  <a:pt x="572" y="728"/>
                </a:cubicBezTo>
                <a:cubicBezTo>
                  <a:pt x="574" y="728"/>
                  <a:pt x="575" y="729"/>
                  <a:pt x="576" y="729"/>
                </a:cubicBezTo>
                <a:cubicBezTo>
                  <a:pt x="577" y="730"/>
                  <a:pt x="578" y="729"/>
                  <a:pt x="578" y="730"/>
                </a:cubicBezTo>
                <a:cubicBezTo>
                  <a:pt x="579" y="730"/>
                  <a:pt x="579" y="730"/>
                  <a:pt x="580" y="731"/>
                </a:cubicBezTo>
                <a:cubicBezTo>
                  <a:pt x="580" y="731"/>
                  <a:pt x="581" y="731"/>
                  <a:pt x="581" y="732"/>
                </a:cubicBezTo>
                <a:cubicBezTo>
                  <a:pt x="581" y="732"/>
                  <a:pt x="581" y="733"/>
                  <a:pt x="580" y="734"/>
                </a:cubicBezTo>
                <a:cubicBezTo>
                  <a:pt x="580" y="734"/>
                  <a:pt x="578" y="735"/>
                  <a:pt x="578" y="736"/>
                </a:cubicBezTo>
                <a:cubicBezTo>
                  <a:pt x="578" y="737"/>
                  <a:pt x="578" y="737"/>
                  <a:pt x="578" y="738"/>
                </a:cubicBezTo>
                <a:cubicBezTo>
                  <a:pt x="578" y="739"/>
                  <a:pt x="577" y="739"/>
                  <a:pt x="577" y="739"/>
                </a:cubicBezTo>
                <a:cubicBezTo>
                  <a:pt x="576" y="742"/>
                  <a:pt x="579" y="741"/>
                  <a:pt x="580" y="741"/>
                </a:cubicBezTo>
                <a:cubicBezTo>
                  <a:pt x="582" y="741"/>
                  <a:pt x="583" y="742"/>
                  <a:pt x="584" y="741"/>
                </a:cubicBezTo>
                <a:cubicBezTo>
                  <a:pt x="585" y="740"/>
                  <a:pt x="585" y="738"/>
                  <a:pt x="586" y="738"/>
                </a:cubicBezTo>
                <a:cubicBezTo>
                  <a:pt x="587" y="737"/>
                  <a:pt x="587" y="737"/>
                  <a:pt x="588" y="737"/>
                </a:cubicBezTo>
                <a:cubicBezTo>
                  <a:pt x="589" y="738"/>
                  <a:pt x="588" y="738"/>
                  <a:pt x="589" y="739"/>
                </a:cubicBezTo>
                <a:cubicBezTo>
                  <a:pt x="590" y="739"/>
                  <a:pt x="592" y="739"/>
                  <a:pt x="593" y="740"/>
                </a:cubicBezTo>
                <a:cubicBezTo>
                  <a:pt x="593" y="742"/>
                  <a:pt x="592" y="742"/>
                  <a:pt x="592" y="744"/>
                </a:cubicBezTo>
                <a:cubicBezTo>
                  <a:pt x="592" y="746"/>
                  <a:pt x="594" y="744"/>
                  <a:pt x="595" y="743"/>
                </a:cubicBezTo>
                <a:cubicBezTo>
                  <a:pt x="596" y="743"/>
                  <a:pt x="596" y="743"/>
                  <a:pt x="597" y="742"/>
                </a:cubicBezTo>
                <a:cubicBezTo>
                  <a:pt x="597" y="742"/>
                  <a:pt x="598" y="742"/>
                  <a:pt x="599" y="742"/>
                </a:cubicBezTo>
                <a:cubicBezTo>
                  <a:pt x="601" y="742"/>
                  <a:pt x="603" y="742"/>
                  <a:pt x="605" y="742"/>
                </a:cubicBezTo>
                <a:cubicBezTo>
                  <a:pt x="607" y="742"/>
                  <a:pt x="608" y="741"/>
                  <a:pt x="609" y="741"/>
                </a:cubicBezTo>
                <a:cubicBezTo>
                  <a:pt x="611" y="741"/>
                  <a:pt x="612" y="741"/>
                  <a:pt x="613" y="740"/>
                </a:cubicBezTo>
                <a:cubicBezTo>
                  <a:pt x="614" y="740"/>
                  <a:pt x="614" y="739"/>
                  <a:pt x="615" y="739"/>
                </a:cubicBezTo>
                <a:cubicBezTo>
                  <a:pt x="615" y="740"/>
                  <a:pt x="616" y="740"/>
                  <a:pt x="616" y="740"/>
                </a:cubicBezTo>
                <a:cubicBezTo>
                  <a:pt x="616" y="740"/>
                  <a:pt x="616" y="740"/>
                  <a:pt x="617" y="740"/>
                </a:cubicBezTo>
                <a:cubicBezTo>
                  <a:pt x="617" y="741"/>
                  <a:pt x="617" y="742"/>
                  <a:pt x="618" y="742"/>
                </a:cubicBezTo>
                <a:cubicBezTo>
                  <a:pt x="619" y="742"/>
                  <a:pt x="619" y="741"/>
                  <a:pt x="619" y="741"/>
                </a:cubicBezTo>
                <a:cubicBezTo>
                  <a:pt x="619" y="740"/>
                  <a:pt x="620" y="740"/>
                  <a:pt x="620" y="739"/>
                </a:cubicBezTo>
                <a:cubicBezTo>
                  <a:pt x="620" y="738"/>
                  <a:pt x="620" y="738"/>
                  <a:pt x="620" y="737"/>
                </a:cubicBezTo>
                <a:cubicBezTo>
                  <a:pt x="620" y="736"/>
                  <a:pt x="622" y="736"/>
                  <a:pt x="623" y="736"/>
                </a:cubicBezTo>
                <a:cubicBezTo>
                  <a:pt x="625" y="736"/>
                  <a:pt x="626" y="735"/>
                  <a:pt x="628" y="735"/>
                </a:cubicBezTo>
                <a:cubicBezTo>
                  <a:pt x="629" y="735"/>
                  <a:pt x="631" y="736"/>
                  <a:pt x="632" y="735"/>
                </a:cubicBezTo>
                <a:cubicBezTo>
                  <a:pt x="634" y="735"/>
                  <a:pt x="635" y="735"/>
                  <a:pt x="637" y="734"/>
                </a:cubicBezTo>
                <a:cubicBezTo>
                  <a:pt x="638" y="734"/>
                  <a:pt x="639" y="734"/>
                  <a:pt x="640" y="732"/>
                </a:cubicBezTo>
                <a:cubicBezTo>
                  <a:pt x="640" y="730"/>
                  <a:pt x="642" y="731"/>
                  <a:pt x="643" y="732"/>
                </a:cubicBezTo>
                <a:cubicBezTo>
                  <a:pt x="643" y="732"/>
                  <a:pt x="644" y="732"/>
                  <a:pt x="645" y="733"/>
                </a:cubicBezTo>
                <a:cubicBezTo>
                  <a:pt x="645" y="733"/>
                  <a:pt x="645" y="733"/>
                  <a:pt x="646" y="733"/>
                </a:cubicBezTo>
                <a:cubicBezTo>
                  <a:pt x="646" y="733"/>
                  <a:pt x="646" y="734"/>
                  <a:pt x="646" y="734"/>
                </a:cubicBezTo>
                <a:cubicBezTo>
                  <a:pt x="648" y="734"/>
                  <a:pt x="646" y="730"/>
                  <a:pt x="648" y="730"/>
                </a:cubicBezTo>
                <a:cubicBezTo>
                  <a:pt x="648" y="732"/>
                  <a:pt x="651" y="732"/>
                  <a:pt x="650" y="730"/>
                </a:cubicBezTo>
                <a:cubicBezTo>
                  <a:pt x="650" y="730"/>
                  <a:pt x="649" y="729"/>
                  <a:pt x="649" y="729"/>
                </a:cubicBezTo>
                <a:cubicBezTo>
                  <a:pt x="649" y="727"/>
                  <a:pt x="650" y="728"/>
                  <a:pt x="650" y="728"/>
                </a:cubicBezTo>
                <a:cubicBezTo>
                  <a:pt x="651" y="729"/>
                  <a:pt x="651" y="729"/>
                  <a:pt x="652" y="729"/>
                </a:cubicBezTo>
                <a:cubicBezTo>
                  <a:pt x="653" y="729"/>
                  <a:pt x="653" y="729"/>
                  <a:pt x="654" y="729"/>
                </a:cubicBezTo>
                <a:cubicBezTo>
                  <a:pt x="656" y="729"/>
                  <a:pt x="657" y="728"/>
                  <a:pt x="658" y="727"/>
                </a:cubicBezTo>
                <a:cubicBezTo>
                  <a:pt x="660" y="726"/>
                  <a:pt x="661" y="726"/>
                  <a:pt x="663" y="726"/>
                </a:cubicBezTo>
                <a:cubicBezTo>
                  <a:pt x="665" y="726"/>
                  <a:pt x="667" y="726"/>
                  <a:pt x="669" y="726"/>
                </a:cubicBezTo>
                <a:cubicBezTo>
                  <a:pt x="672" y="726"/>
                  <a:pt x="675" y="726"/>
                  <a:pt x="678" y="726"/>
                </a:cubicBezTo>
                <a:cubicBezTo>
                  <a:pt x="679" y="726"/>
                  <a:pt x="680" y="727"/>
                  <a:pt x="681" y="726"/>
                </a:cubicBezTo>
                <a:cubicBezTo>
                  <a:pt x="682" y="726"/>
                  <a:pt x="683" y="725"/>
                  <a:pt x="684" y="725"/>
                </a:cubicBezTo>
                <a:cubicBezTo>
                  <a:pt x="685" y="725"/>
                  <a:pt x="687" y="724"/>
                  <a:pt x="689" y="724"/>
                </a:cubicBezTo>
                <a:cubicBezTo>
                  <a:pt x="691" y="724"/>
                  <a:pt x="692" y="724"/>
                  <a:pt x="693" y="723"/>
                </a:cubicBezTo>
                <a:cubicBezTo>
                  <a:pt x="695" y="723"/>
                  <a:pt x="696" y="722"/>
                  <a:pt x="697" y="721"/>
                </a:cubicBezTo>
                <a:cubicBezTo>
                  <a:pt x="698" y="721"/>
                  <a:pt x="699" y="721"/>
                  <a:pt x="699" y="721"/>
                </a:cubicBezTo>
                <a:cubicBezTo>
                  <a:pt x="700" y="721"/>
                  <a:pt x="700" y="720"/>
                  <a:pt x="701" y="719"/>
                </a:cubicBezTo>
                <a:cubicBezTo>
                  <a:pt x="701" y="721"/>
                  <a:pt x="700" y="722"/>
                  <a:pt x="699" y="722"/>
                </a:cubicBezTo>
                <a:cubicBezTo>
                  <a:pt x="698" y="723"/>
                  <a:pt x="698" y="723"/>
                  <a:pt x="698" y="724"/>
                </a:cubicBezTo>
                <a:cubicBezTo>
                  <a:pt x="698" y="724"/>
                  <a:pt x="699" y="724"/>
                  <a:pt x="699" y="724"/>
                </a:cubicBezTo>
                <a:cubicBezTo>
                  <a:pt x="699" y="724"/>
                  <a:pt x="699" y="724"/>
                  <a:pt x="699" y="725"/>
                </a:cubicBezTo>
                <a:cubicBezTo>
                  <a:pt x="699" y="725"/>
                  <a:pt x="700" y="726"/>
                  <a:pt x="699" y="727"/>
                </a:cubicBezTo>
                <a:cubicBezTo>
                  <a:pt x="699" y="727"/>
                  <a:pt x="699" y="726"/>
                  <a:pt x="698" y="726"/>
                </a:cubicBezTo>
                <a:cubicBezTo>
                  <a:pt x="698" y="725"/>
                  <a:pt x="697" y="725"/>
                  <a:pt x="697" y="725"/>
                </a:cubicBezTo>
                <a:cubicBezTo>
                  <a:pt x="696" y="724"/>
                  <a:pt x="696" y="724"/>
                  <a:pt x="695" y="724"/>
                </a:cubicBezTo>
                <a:cubicBezTo>
                  <a:pt x="696" y="725"/>
                  <a:pt x="696" y="725"/>
                  <a:pt x="697" y="725"/>
                </a:cubicBezTo>
                <a:cubicBezTo>
                  <a:pt x="697" y="726"/>
                  <a:pt x="697" y="726"/>
                  <a:pt x="697" y="727"/>
                </a:cubicBezTo>
                <a:cubicBezTo>
                  <a:pt x="698" y="728"/>
                  <a:pt x="698" y="727"/>
                  <a:pt x="699" y="728"/>
                </a:cubicBezTo>
                <a:cubicBezTo>
                  <a:pt x="699" y="728"/>
                  <a:pt x="700" y="729"/>
                  <a:pt x="700" y="730"/>
                </a:cubicBezTo>
                <a:cubicBezTo>
                  <a:pt x="701" y="731"/>
                  <a:pt x="702" y="731"/>
                  <a:pt x="704" y="731"/>
                </a:cubicBezTo>
                <a:cubicBezTo>
                  <a:pt x="705" y="732"/>
                  <a:pt x="706" y="733"/>
                  <a:pt x="707" y="733"/>
                </a:cubicBezTo>
                <a:cubicBezTo>
                  <a:pt x="708" y="734"/>
                  <a:pt x="710" y="734"/>
                  <a:pt x="711" y="734"/>
                </a:cubicBezTo>
                <a:cubicBezTo>
                  <a:pt x="712" y="735"/>
                  <a:pt x="713" y="736"/>
                  <a:pt x="715" y="736"/>
                </a:cubicBezTo>
                <a:cubicBezTo>
                  <a:pt x="716" y="736"/>
                  <a:pt x="718" y="737"/>
                  <a:pt x="719" y="738"/>
                </a:cubicBezTo>
                <a:cubicBezTo>
                  <a:pt x="720" y="738"/>
                  <a:pt x="721" y="738"/>
                  <a:pt x="722" y="738"/>
                </a:cubicBezTo>
                <a:cubicBezTo>
                  <a:pt x="723" y="739"/>
                  <a:pt x="725" y="739"/>
                  <a:pt x="726" y="740"/>
                </a:cubicBezTo>
                <a:cubicBezTo>
                  <a:pt x="727" y="741"/>
                  <a:pt x="727" y="741"/>
                  <a:pt x="728" y="741"/>
                </a:cubicBezTo>
                <a:cubicBezTo>
                  <a:pt x="729" y="742"/>
                  <a:pt x="729" y="741"/>
                  <a:pt x="729" y="742"/>
                </a:cubicBezTo>
                <a:cubicBezTo>
                  <a:pt x="730" y="743"/>
                  <a:pt x="731" y="745"/>
                  <a:pt x="729" y="745"/>
                </a:cubicBezTo>
                <a:cubicBezTo>
                  <a:pt x="728" y="745"/>
                  <a:pt x="728" y="744"/>
                  <a:pt x="727" y="744"/>
                </a:cubicBezTo>
                <a:cubicBezTo>
                  <a:pt x="727" y="744"/>
                  <a:pt x="726" y="744"/>
                  <a:pt x="725" y="744"/>
                </a:cubicBezTo>
                <a:cubicBezTo>
                  <a:pt x="724" y="743"/>
                  <a:pt x="723" y="743"/>
                  <a:pt x="722" y="743"/>
                </a:cubicBezTo>
                <a:cubicBezTo>
                  <a:pt x="721" y="743"/>
                  <a:pt x="721" y="743"/>
                  <a:pt x="720" y="743"/>
                </a:cubicBezTo>
                <a:cubicBezTo>
                  <a:pt x="719" y="743"/>
                  <a:pt x="719" y="742"/>
                  <a:pt x="719" y="742"/>
                </a:cubicBezTo>
                <a:cubicBezTo>
                  <a:pt x="718" y="742"/>
                  <a:pt x="717" y="742"/>
                  <a:pt x="717" y="742"/>
                </a:cubicBezTo>
                <a:cubicBezTo>
                  <a:pt x="716" y="742"/>
                  <a:pt x="716" y="741"/>
                  <a:pt x="715" y="741"/>
                </a:cubicBezTo>
                <a:cubicBezTo>
                  <a:pt x="711" y="740"/>
                  <a:pt x="707" y="743"/>
                  <a:pt x="705" y="746"/>
                </a:cubicBezTo>
                <a:cubicBezTo>
                  <a:pt x="704" y="747"/>
                  <a:pt x="703" y="747"/>
                  <a:pt x="702" y="747"/>
                </a:cubicBezTo>
                <a:cubicBezTo>
                  <a:pt x="701" y="747"/>
                  <a:pt x="700" y="746"/>
                  <a:pt x="698" y="746"/>
                </a:cubicBezTo>
                <a:cubicBezTo>
                  <a:pt x="697" y="745"/>
                  <a:pt x="696" y="746"/>
                  <a:pt x="695" y="746"/>
                </a:cubicBezTo>
                <a:cubicBezTo>
                  <a:pt x="694" y="747"/>
                  <a:pt x="693" y="747"/>
                  <a:pt x="692" y="748"/>
                </a:cubicBezTo>
                <a:cubicBezTo>
                  <a:pt x="691" y="748"/>
                  <a:pt x="691" y="747"/>
                  <a:pt x="690" y="747"/>
                </a:cubicBezTo>
                <a:cubicBezTo>
                  <a:pt x="689" y="747"/>
                  <a:pt x="688" y="749"/>
                  <a:pt x="688" y="749"/>
                </a:cubicBezTo>
                <a:cubicBezTo>
                  <a:pt x="687" y="751"/>
                  <a:pt x="688" y="752"/>
                  <a:pt x="688" y="753"/>
                </a:cubicBezTo>
                <a:cubicBezTo>
                  <a:pt x="688" y="754"/>
                  <a:pt x="687" y="754"/>
                  <a:pt x="687" y="755"/>
                </a:cubicBezTo>
                <a:cubicBezTo>
                  <a:pt x="687" y="755"/>
                  <a:pt x="687" y="756"/>
                  <a:pt x="687" y="757"/>
                </a:cubicBezTo>
                <a:cubicBezTo>
                  <a:pt x="686" y="757"/>
                  <a:pt x="685" y="757"/>
                  <a:pt x="685" y="758"/>
                </a:cubicBezTo>
                <a:cubicBezTo>
                  <a:pt x="684" y="758"/>
                  <a:pt x="684" y="758"/>
                  <a:pt x="683" y="758"/>
                </a:cubicBezTo>
                <a:cubicBezTo>
                  <a:pt x="682" y="759"/>
                  <a:pt x="681" y="758"/>
                  <a:pt x="679" y="757"/>
                </a:cubicBezTo>
                <a:cubicBezTo>
                  <a:pt x="676" y="757"/>
                  <a:pt x="673" y="758"/>
                  <a:pt x="670" y="758"/>
                </a:cubicBezTo>
                <a:cubicBezTo>
                  <a:pt x="668" y="758"/>
                  <a:pt x="667" y="757"/>
                  <a:pt x="666" y="757"/>
                </a:cubicBezTo>
                <a:cubicBezTo>
                  <a:pt x="664" y="756"/>
                  <a:pt x="663" y="756"/>
                  <a:pt x="662" y="755"/>
                </a:cubicBezTo>
                <a:cubicBezTo>
                  <a:pt x="661" y="755"/>
                  <a:pt x="659" y="755"/>
                  <a:pt x="658" y="755"/>
                </a:cubicBezTo>
                <a:cubicBezTo>
                  <a:pt x="656" y="755"/>
                  <a:pt x="655" y="754"/>
                  <a:pt x="653" y="754"/>
                </a:cubicBezTo>
                <a:cubicBezTo>
                  <a:pt x="652" y="754"/>
                  <a:pt x="651" y="754"/>
                  <a:pt x="649" y="754"/>
                </a:cubicBezTo>
                <a:cubicBezTo>
                  <a:pt x="648" y="754"/>
                  <a:pt x="646" y="754"/>
                  <a:pt x="645" y="753"/>
                </a:cubicBezTo>
                <a:cubicBezTo>
                  <a:pt x="643" y="753"/>
                  <a:pt x="642" y="754"/>
                  <a:pt x="641" y="753"/>
                </a:cubicBezTo>
                <a:cubicBezTo>
                  <a:pt x="640" y="753"/>
                  <a:pt x="639" y="752"/>
                  <a:pt x="638" y="751"/>
                </a:cubicBezTo>
                <a:cubicBezTo>
                  <a:pt x="637" y="750"/>
                  <a:pt x="637" y="751"/>
                  <a:pt x="637" y="752"/>
                </a:cubicBezTo>
                <a:cubicBezTo>
                  <a:pt x="637" y="752"/>
                  <a:pt x="637" y="752"/>
                  <a:pt x="638" y="753"/>
                </a:cubicBezTo>
                <a:cubicBezTo>
                  <a:pt x="638" y="753"/>
                  <a:pt x="638" y="753"/>
                  <a:pt x="638" y="754"/>
                </a:cubicBezTo>
                <a:cubicBezTo>
                  <a:pt x="639" y="754"/>
                  <a:pt x="637" y="755"/>
                  <a:pt x="637" y="755"/>
                </a:cubicBezTo>
                <a:cubicBezTo>
                  <a:pt x="636" y="755"/>
                  <a:pt x="635" y="755"/>
                  <a:pt x="634" y="756"/>
                </a:cubicBezTo>
                <a:cubicBezTo>
                  <a:pt x="633" y="756"/>
                  <a:pt x="633" y="756"/>
                  <a:pt x="632" y="756"/>
                </a:cubicBezTo>
                <a:cubicBezTo>
                  <a:pt x="631" y="756"/>
                  <a:pt x="629" y="756"/>
                  <a:pt x="628" y="756"/>
                </a:cubicBezTo>
                <a:cubicBezTo>
                  <a:pt x="627" y="756"/>
                  <a:pt x="625" y="756"/>
                  <a:pt x="624" y="756"/>
                </a:cubicBezTo>
                <a:cubicBezTo>
                  <a:pt x="622" y="756"/>
                  <a:pt x="621" y="757"/>
                  <a:pt x="619" y="757"/>
                </a:cubicBezTo>
                <a:cubicBezTo>
                  <a:pt x="618" y="757"/>
                  <a:pt x="617" y="758"/>
                  <a:pt x="615" y="758"/>
                </a:cubicBezTo>
                <a:cubicBezTo>
                  <a:pt x="614" y="759"/>
                  <a:pt x="612" y="759"/>
                  <a:pt x="611" y="760"/>
                </a:cubicBezTo>
                <a:cubicBezTo>
                  <a:pt x="610" y="761"/>
                  <a:pt x="609" y="762"/>
                  <a:pt x="607" y="762"/>
                </a:cubicBezTo>
                <a:cubicBezTo>
                  <a:pt x="606" y="763"/>
                  <a:pt x="605" y="763"/>
                  <a:pt x="603" y="763"/>
                </a:cubicBezTo>
                <a:cubicBezTo>
                  <a:pt x="602" y="763"/>
                  <a:pt x="601" y="763"/>
                  <a:pt x="599" y="764"/>
                </a:cubicBezTo>
                <a:cubicBezTo>
                  <a:pt x="599" y="765"/>
                  <a:pt x="598" y="765"/>
                  <a:pt x="597" y="765"/>
                </a:cubicBezTo>
                <a:cubicBezTo>
                  <a:pt x="597" y="766"/>
                  <a:pt x="597" y="767"/>
                  <a:pt x="597" y="767"/>
                </a:cubicBezTo>
                <a:cubicBezTo>
                  <a:pt x="597" y="768"/>
                  <a:pt x="596" y="769"/>
                  <a:pt x="596" y="769"/>
                </a:cubicBezTo>
                <a:cubicBezTo>
                  <a:pt x="597" y="770"/>
                  <a:pt x="598" y="770"/>
                  <a:pt x="598" y="770"/>
                </a:cubicBezTo>
                <a:cubicBezTo>
                  <a:pt x="599" y="770"/>
                  <a:pt x="600" y="769"/>
                  <a:pt x="601" y="770"/>
                </a:cubicBezTo>
                <a:cubicBezTo>
                  <a:pt x="601" y="771"/>
                  <a:pt x="599" y="772"/>
                  <a:pt x="599" y="772"/>
                </a:cubicBezTo>
                <a:cubicBezTo>
                  <a:pt x="598" y="773"/>
                  <a:pt x="599" y="774"/>
                  <a:pt x="598" y="775"/>
                </a:cubicBezTo>
                <a:cubicBezTo>
                  <a:pt x="598" y="776"/>
                  <a:pt x="597" y="776"/>
                  <a:pt x="597" y="777"/>
                </a:cubicBezTo>
                <a:cubicBezTo>
                  <a:pt x="598" y="777"/>
                  <a:pt x="600" y="777"/>
                  <a:pt x="601" y="777"/>
                </a:cubicBezTo>
                <a:cubicBezTo>
                  <a:pt x="602" y="777"/>
                  <a:pt x="603" y="776"/>
                  <a:pt x="603" y="777"/>
                </a:cubicBezTo>
                <a:cubicBezTo>
                  <a:pt x="603" y="778"/>
                  <a:pt x="601" y="778"/>
                  <a:pt x="601" y="778"/>
                </a:cubicBezTo>
                <a:cubicBezTo>
                  <a:pt x="600" y="778"/>
                  <a:pt x="599" y="777"/>
                  <a:pt x="599" y="778"/>
                </a:cubicBezTo>
                <a:cubicBezTo>
                  <a:pt x="598" y="779"/>
                  <a:pt x="599" y="779"/>
                  <a:pt x="599" y="780"/>
                </a:cubicBezTo>
                <a:cubicBezTo>
                  <a:pt x="599" y="781"/>
                  <a:pt x="598" y="780"/>
                  <a:pt x="598" y="781"/>
                </a:cubicBezTo>
                <a:cubicBezTo>
                  <a:pt x="598" y="782"/>
                  <a:pt x="598" y="783"/>
                  <a:pt x="599" y="783"/>
                </a:cubicBezTo>
                <a:cubicBezTo>
                  <a:pt x="599" y="784"/>
                  <a:pt x="600" y="784"/>
                  <a:pt x="601" y="785"/>
                </a:cubicBezTo>
                <a:cubicBezTo>
                  <a:pt x="602" y="786"/>
                  <a:pt x="602" y="786"/>
                  <a:pt x="603" y="787"/>
                </a:cubicBezTo>
                <a:cubicBezTo>
                  <a:pt x="604" y="787"/>
                  <a:pt x="605" y="788"/>
                  <a:pt x="605" y="789"/>
                </a:cubicBezTo>
                <a:cubicBezTo>
                  <a:pt x="607" y="790"/>
                  <a:pt x="608" y="790"/>
                  <a:pt x="609" y="790"/>
                </a:cubicBezTo>
                <a:cubicBezTo>
                  <a:pt x="610" y="791"/>
                  <a:pt x="611" y="791"/>
                  <a:pt x="613" y="791"/>
                </a:cubicBezTo>
                <a:cubicBezTo>
                  <a:pt x="614" y="791"/>
                  <a:pt x="615" y="790"/>
                  <a:pt x="616" y="789"/>
                </a:cubicBezTo>
                <a:cubicBezTo>
                  <a:pt x="617" y="788"/>
                  <a:pt x="619" y="789"/>
                  <a:pt x="619" y="790"/>
                </a:cubicBezTo>
                <a:cubicBezTo>
                  <a:pt x="618" y="792"/>
                  <a:pt x="617" y="793"/>
                  <a:pt x="617" y="794"/>
                </a:cubicBezTo>
                <a:cubicBezTo>
                  <a:pt x="617" y="795"/>
                  <a:pt x="617" y="797"/>
                  <a:pt x="616" y="798"/>
                </a:cubicBezTo>
                <a:cubicBezTo>
                  <a:pt x="616" y="799"/>
                  <a:pt x="615" y="801"/>
                  <a:pt x="615" y="802"/>
                </a:cubicBezTo>
                <a:cubicBezTo>
                  <a:pt x="614" y="804"/>
                  <a:pt x="613" y="808"/>
                  <a:pt x="614" y="810"/>
                </a:cubicBezTo>
                <a:cubicBezTo>
                  <a:pt x="615" y="811"/>
                  <a:pt x="615" y="812"/>
                  <a:pt x="616" y="814"/>
                </a:cubicBezTo>
                <a:cubicBezTo>
                  <a:pt x="616" y="815"/>
                  <a:pt x="616" y="817"/>
                  <a:pt x="616" y="818"/>
                </a:cubicBezTo>
                <a:cubicBezTo>
                  <a:pt x="616" y="819"/>
                  <a:pt x="615" y="821"/>
                  <a:pt x="614" y="822"/>
                </a:cubicBezTo>
                <a:cubicBezTo>
                  <a:pt x="613" y="823"/>
                  <a:pt x="612" y="823"/>
                  <a:pt x="611" y="824"/>
                </a:cubicBezTo>
                <a:cubicBezTo>
                  <a:pt x="610" y="825"/>
                  <a:pt x="610" y="825"/>
                  <a:pt x="609" y="826"/>
                </a:cubicBezTo>
                <a:cubicBezTo>
                  <a:pt x="609" y="826"/>
                  <a:pt x="608" y="826"/>
                  <a:pt x="607" y="827"/>
                </a:cubicBezTo>
                <a:cubicBezTo>
                  <a:pt x="605" y="828"/>
                  <a:pt x="601" y="828"/>
                  <a:pt x="598" y="827"/>
                </a:cubicBezTo>
                <a:cubicBezTo>
                  <a:pt x="597" y="826"/>
                  <a:pt x="596" y="825"/>
                  <a:pt x="595" y="824"/>
                </a:cubicBezTo>
                <a:cubicBezTo>
                  <a:pt x="595" y="824"/>
                  <a:pt x="594" y="823"/>
                  <a:pt x="594" y="823"/>
                </a:cubicBezTo>
                <a:cubicBezTo>
                  <a:pt x="594" y="822"/>
                  <a:pt x="594" y="822"/>
                  <a:pt x="593" y="821"/>
                </a:cubicBezTo>
                <a:cubicBezTo>
                  <a:pt x="593" y="818"/>
                  <a:pt x="590" y="816"/>
                  <a:pt x="587" y="815"/>
                </a:cubicBezTo>
                <a:cubicBezTo>
                  <a:pt x="586" y="814"/>
                  <a:pt x="586" y="813"/>
                  <a:pt x="585" y="812"/>
                </a:cubicBezTo>
                <a:cubicBezTo>
                  <a:pt x="584" y="811"/>
                  <a:pt x="583" y="810"/>
                  <a:pt x="582" y="809"/>
                </a:cubicBezTo>
                <a:cubicBezTo>
                  <a:pt x="580" y="807"/>
                  <a:pt x="577" y="808"/>
                  <a:pt x="574" y="808"/>
                </a:cubicBezTo>
                <a:cubicBezTo>
                  <a:pt x="572" y="809"/>
                  <a:pt x="570" y="809"/>
                  <a:pt x="567" y="810"/>
                </a:cubicBezTo>
                <a:cubicBezTo>
                  <a:pt x="566" y="810"/>
                  <a:pt x="565" y="810"/>
                  <a:pt x="564" y="811"/>
                </a:cubicBezTo>
                <a:cubicBezTo>
                  <a:pt x="563" y="812"/>
                  <a:pt x="562" y="812"/>
                  <a:pt x="562" y="813"/>
                </a:cubicBezTo>
                <a:cubicBezTo>
                  <a:pt x="561" y="814"/>
                  <a:pt x="560" y="815"/>
                  <a:pt x="560" y="816"/>
                </a:cubicBezTo>
                <a:cubicBezTo>
                  <a:pt x="558" y="817"/>
                  <a:pt x="558" y="818"/>
                  <a:pt x="558" y="820"/>
                </a:cubicBezTo>
                <a:cubicBezTo>
                  <a:pt x="558" y="822"/>
                  <a:pt x="558" y="823"/>
                  <a:pt x="557" y="825"/>
                </a:cubicBezTo>
                <a:cubicBezTo>
                  <a:pt x="557" y="827"/>
                  <a:pt x="556" y="827"/>
                  <a:pt x="555" y="828"/>
                </a:cubicBezTo>
                <a:cubicBezTo>
                  <a:pt x="553" y="830"/>
                  <a:pt x="550" y="832"/>
                  <a:pt x="550" y="835"/>
                </a:cubicBezTo>
                <a:cubicBezTo>
                  <a:pt x="550" y="836"/>
                  <a:pt x="550" y="838"/>
                  <a:pt x="550" y="839"/>
                </a:cubicBezTo>
                <a:cubicBezTo>
                  <a:pt x="550" y="841"/>
                  <a:pt x="550" y="842"/>
                  <a:pt x="550" y="844"/>
                </a:cubicBezTo>
                <a:cubicBezTo>
                  <a:pt x="549" y="845"/>
                  <a:pt x="549" y="846"/>
                  <a:pt x="549" y="848"/>
                </a:cubicBezTo>
                <a:cubicBezTo>
                  <a:pt x="549" y="849"/>
                  <a:pt x="550" y="850"/>
                  <a:pt x="550" y="852"/>
                </a:cubicBezTo>
                <a:cubicBezTo>
                  <a:pt x="550" y="853"/>
                  <a:pt x="550" y="855"/>
                  <a:pt x="550" y="857"/>
                </a:cubicBezTo>
                <a:cubicBezTo>
                  <a:pt x="550" y="858"/>
                  <a:pt x="550" y="860"/>
                  <a:pt x="550" y="861"/>
                </a:cubicBezTo>
                <a:cubicBezTo>
                  <a:pt x="551" y="864"/>
                  <a:pt x="552" y="866"/>
                  <a:pt x="551" y="870"/>
                </a:cubicBezTo>
                <a:cubicBezTo>
                  <a:pt x="550" y="872"/>
                  <a:pt x="548" y="874"/>
                  <a:pt x="546" y="876"/>
                </a:cubicBezTo>
                <a:cubicBezTo>
                  <a:pt x="544" y="878"/>
                  <a:pt x="542" y="880"/>
                  <a:pt x="540" y="881"/>
                </a:cubicBezTo>
                <a:cubicBezTo>
                  <a:pt x="537" y="883"/>
                  <a:pt x="535" y="883"/>
                  <a:pt x="532" y="884"/>
                </a:cubicBezTo>
                <a:cubicBezTo>
                  <a:pt x="531" y="884"/>
                  <a:pt x="528" y="885"/>
                  <a:pt x="528" y="886"/>
                </a:cubicBezTo>
                <a:cubicBezTo>
                  <a:pt x="527" y="887"/>
                  <a:pt x="528" y="889"/>
                  <a:pt x="527" y="890"/>
                </a:cubicBezTo>
                <a:cubicBezTo>
                  <a:pt x="527" y="892"/>
                  <a:pt x="526" y="893"/>
                  <a:pt x="525" y="894"/>
                </a:cubicBezTo>
                <a:cubicBezTo>
                  <a:pt x="524" y="895"/>
                  <a:pt x="523" y="896"/>
                  <a:pt x="522" y="897"/>
                </a:cubicBezTo>
                <a:cubicBezTo>
                  <a:pt x="521" y="898"/>
                  <a:pt x="520" y="898"/>
                  <a:pt x="519" y="898"/>
                </a:cubicBezTo>
                <a:cubicBezTo>
                  <a:pt x="517" y="898"/>
                  <a:pt x="516" y="899"/>
                  <a:pt x="514" y="899"/>
                </a:cubicBezTo>
                <a:cubicBezTo>
                  <a:pt x="514" y="899"/>
                  <a:pt x="513" y="899"/>
                  <a:pt x="512" y="899"/>
                </a:cubicBezTo>
                <a:cubicBezTo>
                  <a:pt x="512" y="899"/>
                  <a:pt x="511" y="900"/>
                  <a:pt x="510" y="900"/>
                </a:cubicBezTo>
                <a:cubicBezTo>
                  <a:pt x="509" y="901"/>
                  <a:pt x="508" y="901"/>
                  <a:pt x="506" y="900"/>
                </a:cubicBezTo>
                <a:cubicBezTo>
                  <a:pt x="504" y="900"/>
                  <a:pt x="501" y="898"/>
                  <a:pt x="501" y="896"/>
                </a:cubicBezTo>
                <a:cubicBezTo>
                  <a:pt x="500" y="895"/>
                  <a:pt x="500" y="894"/>
                  <a:pt x="499" y="893"/>
                </a:cubicBezTo>
                <a:cubicBezTo>
                  <a:pt x="499" y="892"/>
                  <a:pt x="498" y="889"/>
                  <a:pt x="499" y="889"/>
                </a:cubicBezTo>
                <a:cubicBezTo>
                  <a:pt x="501" y="889"/>
                  <a:pt x="503" y="891"/>
                  <a:pt x="504" y="892"/>
                </a:cubicBezTo>
                <a:cubicBezTo>
                  <a:pt x="504" y="892"/>
                  <a:pt x="505" y="893"/>
                  <a:pt x="505" y="893"/>
                </a:cubicBezTo>
                <a:cubicBezTo>
                  <a:pt x="506" y="893"/>
                  <a:pt x="506" y="893"/>
                  <a:pt x="505" y="892"/>
                </a:cubicBezTo>
                <a:cubicBezTo>
                  <a:pt x="504" y="891"/>
                  <a:pt x="503" y="890"/>
                  <a:pt x="501" y="889"/>
                </a:cubicBezTo>
                <a:cubicBezTo>
                  <a:pt x="500" y="888"/>
                  <a:pt x="499" y="888"/>
                  <a:pt x="498" y="887"/>
                </a:cubicBezTo>
                <a:cubicBezTo>
                  <a:pt x="497" y="887"/>
                  <a:pt x="495" y="887"/>
                  <a:pt x="494" y="887"/>
                </a:cubicBezTo>
                <a:cubicBezTo>
                  <a:pt x="493" y="887"/>
                  <a:pt x="492" y="887"/>
                  <a:pt x="491" y="887"/>
                </a:cubicBezTo>
                <a:cubicBezTo>
                  <a:pt x="489" y="887"/>
                  <a:pt x="487" y="887"/>
                  <a:pt x="486" y="888"/>
                </a:cubicBezTo>
                <a:cubicBezTo>
                  <a:pt x="484" y="888"/>
                  <a:pt x="483" y="888"/>
                  <a:pt x="482" y="889"/>
                </a:cubicBezTo>
                <a:cubicBezTo>
                  <a:pt x="480" y="889"/>
                  <a:pt x="479" y="890"/>
                  <a:pt x="478" y="891"/>
                </a:cubicBezTo>
                <a:cubicBezTo>
                  <a:pt x="476" y="891"/>
                  <a:pt x="475" y="892"/>
                  <a:pt x="473" y="892"/>
                </a:cubicBezTo>
                <a:cubicBezTo>
                  <a:pt x="472" y="892"/>
                  <a:pt x="470" y="893"/>
                  <a:pt x="469" y="893"/>
                </a:cubicBezTo>
                <a:cubicBezTo>
                  <a:pt x="468" y="894"/>
                  <a:pt x="466" y="894"/>
                  <a:pt x="465" y="895"/>
                </a:cubicBezTo>
                <a:cubicBezTo>
                  <a:pt x="463" y="895"/>
                  <a:pt x="462" y="895"/>
                  <a:pt x="461" y="896"/>
                </a:cubicBezTo>
                <a:cubicBezTo>
                  <a:pt x="459" y="896"/>
                  <a:pt x="458" y="898"/>
                  <a:pt x="457" y="899"/>
                </a:cubicBezTo>
                <a:cubicBezTo>
                  <a:pt x="456" y="900"/>
                  <a:pt x="455" y="902"/>
                  <a:pt x="454" y="903"/>
                </a:cubicBezTo>
                <a:cubicBezTo>
                  <a:pt x="453" y="904"/>
                  <a:pt x="452" y="904"/>
                  <a:pt x="450" y="904"/>
                </a:cubicBezTo>
                <a:cubicBezTo>
                  <a:pt x="447" y="905"/>
                  <a:pt x="444" y="905"/>
                  <a:pt x="441" y="905"/>
                </a:cubicBezTo>
                <a:cubicBezTo>
                  <a:pt x="435" y="907"/>
                  <a:pt x="430" y="908"/>
                  <a:pt x="424" y="910"/>
                </a:cubicBezTo>
                <a:cubicBezTo>
                  <a:pt x="421" y="910"/>
                  <a:pt x="418" y="912"/>
                  <a:pt x="415" y="912"/>
                </a:cubicBezTo>
                <a:cubicBezTo>
                  <a:pt x="414" y="912"/>
                  <a:pt x="413" y="911"/>
                  <a:pt x="413" y="910"/>
                </a:cubicBezTo>
                <a:cubicBezTo>
                  <a:pt x="412" y="910"/>
                  <a:pt x="412" y="909"/>
                  <a:pt x="411" y="910"/>
                </a:cubicBezTo>
                <a:cubicBezTo>
                  <a:pt x="411" y="910"/>
                  <a:pt x="411" y="910"/>
                  <a:pt x="411" y="911"/>
                </a:cubicBezTo>
                <a:cubicBezTo>
                  <a:pt x="410" y="911"/>
                  <a:pt x="410" y="911"/>
                  <a:pt x="410" y="911"/>
                </a:cubicBezTo>
                <a:cubicBezTo>
                  <a:pt x="409" y="912"/>
                  <a:pt x="409" y="913"/>
                  <a:pt x="408" y="913"/>
                </a:cubicBezTo>
                <a:cubicBezTo>
                  <a:pt x="407" y="913"/>
                  <a:pt x="407" y="912"/>
                  <a:pt x="407" y="911"/>
                </a:cubicBezTo>
                <a:cubicBezTo>
                  <a:pt x="407" y="910"/>
                  <a:pt x="408" y="910"/>
                  <a:pt x="407" y="909"/>
                </a:cubicBezTo>
                <a:cubicBezTo>
                  <a:pt x="407" y="908"/>
                  <a:pt x="407" y="906"/>
                  <a:pt x="405" y="906"/>
                </a:cubicBezTo>
                <a:cubicBezTo>
                  <a:pt x="404" y="906"/>
                  <a:pt x="403" y="906"/>
                  <a:pt x="402" y="906"/>
                </a:cubicBezTo>
                <a:cubicBezTo>
                  <a:pt x="401" y="906"/>
                  <a:pt x="401" y="906"/>
                  <a:pt x="400" y="906"/>
                </a:cubicBezTo>
                <a:cubicBezTo>
                  <a:pt x="399" y="905"/>
                  <a:pt x="399" y="905"/>
                  <a:pt x="398" y="905"/>
                </a:cubicBezTo>
                <a:cubicBezTo>
                  <a:pt x="398" y="905"/>
                  <a:pt x="398" y="905"/>
                  <a:pt x="397" y="904"/>
                </a:cubicBezTo>
                <a:cubicBezTo>
                  <a:pt x="397" y="904"/>
                  <a:pt x="397" y="903"/>
                  <a:pt x="397" y="903"/>
                </a:cubicBezTo>
                <a:cubicBezTo>
                  <a:pt x="397" y="902"/>
                  <a:pt x="398" y="905"/>
                  <a:pt x="400" y="904"/>
                </a:cubicBezTo>
                <a:cubicBezTo>
                  <a:pt x="400" y="903"/>
                  <a:pt x="400" y="903"/>
                  <a:pt x="400" y="902"/>
                </a:cubicBezTo>
                <a:cubicBezTo>
                  <a:pt x="401" y="901"/>
                  <a:pt x="401" y="902"/>
                  <a:pt x="402" y="902"/>
                </a:cubicBezTo>
                <a:cubicBezTo>
                  <a:pt x="403" y="902"/>
                  <a:pt x="403" y="901"/>
                  <a:pt x="404" y="901"/>
                </a:cubicBezTo>
                <a:cubicBezTo>
                  <a:pt x="404" y="901"/>
                  <a:pt x="405" y="901"/>
                  <a:pt x="405" y="902"/>
                </a:cubicBezTo>
                <a:cubicBezTo>
                  <a:pt x="405" y="902"/>
                  <a:pt x="406" y="903"/>
                  <a:pt x="406" y="902"/>
                </a:cubicBezTo>
                <a:cubicBezTo>
                  <a:pt x="407" y="902"/>
                  <a:pt x="406" y="901"/>
                  <a:pt x="406" y="901"/>
                </a:cubicBezTo>
                <a:cubicBezTo>
                  <a:pt x="405" y="900"/>
                  <a:pt x="406" y="900"/>
                  <a:pt x="405" y="899"/>
                </a:cubicBezTo>
                <a:cubicBezTo>
                  <a:pt x="404" y="899"/>
                  <a:pt x="404" y="899"/>
                  <a:pt x="403" y="898"/>
                </a:cubicBezTo>
                <a:cubicBezTo>
                  <a:pt x="403" y="897"/>
                  <a:pt x="403" y="897"/>
                  <a:pt x="404" y="896"/>
                </a:cubicBezTo>
                <a:cubicBezTo>
                  <a:pt x="404" y="896"/>
                  <a:pt x="405" y="896"/>
                  <a:pt x="405" y="895"/>
                </a:cubicBezTo>
                <a:cubicBezTo>
                  <a:pt x="405" y="894"/>
                  <a:pt x="402" y="895"/>
                  <a:pt x="401" y="895"/>
                </a:cubicBezTo>
                <a:cubicBezTo>
                  <a:pt x="401" y="895"/>
                  <a:pt x="401" y="895"/>
                  <a:pt x="400" y="895"/>
                </a:cubicBezTo>
                <a:cubicBezTo>
                  <a:pt x="400" y="895"/>
                  <a:pt x="400" y="895"/>
                  <a:pt x="399" y="895"/>
                </a:cubicBezTo>
                <a:cubicBezTo>
                  <a:pt x="399" y="895"/>
                  <a:pt x="398" y="895"/>
                  <a:pt x="399" y="894"/>
                </a:cubicBezTo>
                <a:cubicBezTo>
                  <a:pt x="399" y="893"/>
                  <a:pt x="399" y="892"/>
                  <a:pt x="400" y="892"/>
                </a:cubicBezTo>
                <a:cubicBezTo>
                  <a:pt x="400" y="892"/>
                  <a:pt x="401" y="893"/>
                  <a:pt x="401" y="892"/>
                </a:cubicBezTo>
                <a:cubicBezTo>
                  <a:pt x="401" y="892"/>
                  <a:pt x="400" y="891"/>
                  <a:pt x="400" y="891"/>
                </a:cubicBezTo>
                <a:cubicBezTo>
                  <a:pt x="400" y="891"/>
                  <a:pt x="399" y="892"/>
                  <a:pt x="399" y="892"/>
                </a:cubicBezTo>
                <a:cubicBezTo>
                  <a:pt x="398" y="892"/>
                  <a:pt x="398" y="892"/>
                  <a:pt x="397" y="892"/>
                </a:cubicBezTo>
                <a:cubicBezTo>
                  <a:pt x="397" y="892"/>
                  <a:pt x="396" y="893"/>
                  <a:pt x="396" y="893"/>
                </a:cubicBezTo>
                <a:cubicBezTo>
                  <a:pt x="396" y="893"/>
                  <a:pt x="397" y="894"/>
                  <a:pt x="397" y="894"/>
                </a:cubicBezTo>
                <a:cubicBezTo>
                  <a:pt x="398" y="894"/>
                  <a:pt x="398" y="895"/>
                  <a:pt x="397" y="895"/>
                </a:cubicBezTo>
                <a:cubicBezTo>
                  <a:pt x="396" y="896"/>
                  <a:pt x="396" y="895"/>
                  <a:pt x="395" y="895"/>
                </a:cubicBezTo>
                <a:cubicBezTo>
                  <a:pt x="394" y="895"/>
                  <a:pt x="394" y="896"/>
                  <a:pt x="394" y="896"/>
                </a:cubicBezTo>
                <a:cubicBezTo>
                  <a:pt x="394" y="897"/>
                  <a:pt x="394" y="898"/>
                  <a:pt x="394" y="898"/>
                </a:cubicBezTo>
                <a:cubicBezTo>
                  <a:pt x="394" y="899"/>
                  <a:pt x="394" y="898"/>
                  <a:pt x="394" y="899"/>
                </a:cubicBezTo>
                <a:cubicBezTo>
                  <a:pt x="394" y="899"/>
                  <a:pt x="394" y="900"/>
                  <a:pt x="394" y="900"/>
                </a:cubicBezTo>
                <a:cubicBezTo>
                  <a:pt x="395" y="901"/>
                  <a:pt x="394" y="900"/>
                  <a:pt x="393" y="900"/>
                </a:cubicBezTo>
                <a:cubicBezTo>
                  <a:pt x="393" y="899"/>
                  <a:pt x="393" y="898"/>
                  <a:pt x="392" y="898"/>
                </a:cubicBezTo>
                <a:cubicBezTo>
                  <a:pt x="391" y="898"/>
                  <a:pt x="391" y="899"/>
                  <a:pt x="391" y="899"/>
                </a:cubicBezTo>
                <a:cubicBezTo>
                  <a:pt x="390" y="899"/>
                  <a:pt x="389" y="899"/>
                  <a:pt x="389" y="899"/>
                </a:cubicBezTo>
                <a:cubicBezTo>
                  <a:pt x="388" y="900"/>
                  <a:pt x="387" y="900"/>
                  <a:pt x="386" y="901"/>
                </a:cubicBezTo>
                <a:cubicBezTo>
                  <a:pt x="386" y="901"/>
                  <a:pt x="385" y="901"/>
                  <a:pt x="384" y="901"/>
                </a:cubicBezTo>
                <a:cubicBezTo>
                  <a:pt x="383" y="901"/>
                  <a:pt x="382" y="901"/>
                  <a:pt x="381" y="901"/>
                </a:cubicBezTo>
                <a:cubicBezTo>
                  <a:pt x="381" y="900"/>
                  <a:pt x="382" y="900"/>
                  <a:pt x="382" y="900"/>
                </a:cubicBezTo>
                <a:cubicBezTo>
                  <a:pt x="383" y="900"/>
                  <a:pt x="383" y="900"/>
                  <a:pt x="384" y="899"/>
                </a:cubicBezTo>
                <a:cubicBezTo>
                  <a:pt x="385" y="899"/>
                  <a:pt x="385" y="899"/>
                  <a:pt x="386" y="899"/>
                </a:cubicBezTo>
                <a:cubicBezTo>
                  <a:pt x="387" y="899"/>
                  <a:pt x="388" y="899"/>
                  <a:pt x="388" y="899"/>
                </a:cubicBezTo>
                <a:cubicBezTo>
                  <a:pt x="389" y="898"/>
                  <a:pt x="389" y="898"/>
                  <a:pt x="388" y="898"/>
                </a:cubicBezTo>
                <a:cubicBezTo>
                  <a:pt x="387" y="898"/>
                  <a:pt x="387" y="898"/>
                  <a:pt x="386" y="898"/>
                </a:cubicBezTo>
                <a:cubicBezTo>
                  <a:pt x="385" y="898"/>
                  <a:pt x="383" y="896"/>
                  <a:pt x="382" y="897"/>
                </a:cubicBezTo>
                <a:cubicBezTo>
                  <a:pt x="382" y="898"/>
                  <a:pt x="381" y="898"/>
                  <a:pt x="381" y="899"/>
                </a:cubicBezTo>
                <a:cubicBezTo>
                  <a:pt x="381" y="899"/>
                  <a:pt x="380" y="899"/>
                  <a:pt x="380" y="900"/>
                </a:cubicBezTo>
                <a:cubicBezTo>
                  <a:pt x="378" y="901"/>
                  <a:pt x="378" y="902"/>
                  <a:pt x="378" y="903"/>
                </a:cubicBezTo>
                <a:cubicBezTo>
                  <a:pt x="377" y="904"/>
                  <a:pt x="376" y="905"/>
                  <a:pt x="376" y="906"/>
                </a:cubicBezTo>
                <a:cubicBezTo>
                  <a:pt x="375" y="906"/>
                  <a:pt x="375" y="907"/>
                  <a:pt x="374" y="907"/>
                </a:cubicBezTo>
                <a:cubicBezTo>
                  <a:pt x="374" y="907"/>
                  <a:pt x="373" y="907"/>
                  <a:pt x="372" y="907"/>
                </a:cubicBezTo>
                <a:cubicBezTo>
                  <a:pt x="372" y="907"/>
                  <a:pt x="372" y="907"/>
                  <a:pt x="372" y="906"/>
                </a:cubicBezTo>
                <a:cubicBezTo>
                  <a:pt x="371" y="906"/>
                  <a:pt x="369" y="906"/>
                  <a:pt x="368" y="906"/>
                </a:cubicBezTo>
                <a:cubicBezTo>
                  <a:pt x="368" y="907"/>
                  <a:pt x="367" y="907"/>
                  <a:pt x="367" y="908"/>
                </a:cubicBezTo>
                <a:cubicBezTo>
                  <a:pt x="366" y="908"/>
                  <a:pt x="364" y="909"/>
                  <a:pt x="363" y="909"/>
                </a:cubicBezTo>
                <a:cubicBezTo>
                  <a:pt x="362" y="910"/>
                  <a:pt x="361" y="911"/>
                  <a:pt x="359" y="911"/>
                </a:cubicBezTo>
                <a:cubicBezTo>
                  <a:pt x="358" y="912"/>
                  <a:pt x="356" y="912"/>
                  <a:pt x="355" y="912"/>
                </a:cubicBezTo>
                <a:cubicBezTo>
                  <a:pt x="354" y="912"/>
                  <a:pt x="350" y="912"/>
                  <a:pt x="350" y="911"/>
                </a:cubicBezTo>
                <a:cubicBezTo>
                  <a:pt x="349" y="910"/>
                  <a:pt x="350" y="908"/>
                  <a:pt x="351" y="908"/>
                </a:cubicBezTo>
                <a:cubicBezTo>
                  <a:pt x="352" y="906"/>
                  <a:pt x="352" y="905"/>
                  <a:pt x="352" y="904"/>
                </a:cubicBezTo>
                <a:cubicBezTo>
                  <a:pt x="353" y="904"/>
                  <a:pt x="353" y="903"/>
                  <a:pt x="353" y="903"/>
                </a:cubicBezTo>
                <a:cubicBezTo>
                  <a:pt x="354" y="902"/>
                  <a:pt x="354" y="902"/>
                  <a:pt x="355" y="901"/>
                </a:cubicBezTo>
                <a:cubicBezTo>
                  <a:pt x="356" y="900"/>
                  <a:pt x="352" y="900"/>
                  <a:pt x="351" y="900"/>
                </a:cubicBezTo>
                <a:cubicBezTo>
                  <a:pt x="350" y="900"/>
                  <a:pt x="350" y="900"/>
                  <a:pt x="349" y="900"/>
                </a:cubicBezTo>
                <a:cubicBezTo>
                  <a:pt x="348" y="901"/>
                  <a:pt x="347" y="902"/>
                  <a:pt x="345" y="902"/>
                </a:cubicBezTo>
                <a:cubicBezTo>
                  <a:pt x="345" y="902"/>
                  <a:pt x="344" y="901"/>
                  <a:pt x="344" y="901"/>
                </a:cubicBezTo>
                <a:cubicBezTo>
                  <a:pt x="343" y="901"/>
                  <a:pt x="343" y="900"/>
                  <a:pt x="342" y="900"/>
                </a:cubicBezTo>
                <a:cubicBezTo>
                  <a:pt x="341" y="900"/>
                  <a:pt x="340" y="898"/>
                  <a:pt x="339" y="898"/>
                </a:cubicBezTo>
                <a:cubicBezTo>
                  <a:pt x="338" y="898"/>
                  <a:pt x="338" y="899"/>
                  <a:pt x="337" y="899"/>
                </a:cubicBezTo>
                <a:cubicBezTo>
                  <a:pt x="336" y="899"/>
                  <a:pt x="336" y="899"/>
                  <a:pt x="336" y="898"/>
                </a:cubicBezTo>
                <a:cubicBezTo>
                  <a:pt x="335" y="897"/>
                  <a:pt x="333" y="898"/>
                  <a:pt x="332" y="897"/>
                </a:cubicBezTo>
                <a:cubicBezTo>
                  <a:pt x="331" y="896"/>
                  <a:pt x="333" y="895"/>
                  <a:pt x="333" y="894"/>
                </a:cubicBezTo>
                <a:cubicBezTo>
                  <a:pt x="333" y="893"/>
                  <a:pt x="332" y="892"/>
                  <a:pt x="332" y="891"/>
                </a:cubicBezTo>
                <a:cubicBezTo>
                  <a:pt x="332" y="890"/>
                  <a:pt x="333" y="889"/>
                  <a:pt x="332" y="889"/>
                </a:cubicBezTo>
                <a:cubicBezTo>
                  <a:pt x="331" y="888"/>
                  <a:pt x="331" y="889"/>
                  <a:pt x="331" y="889"/>
                </a:cubicBezTo>
                <a:cubicBezTo>
                  <a:pt x="330" y="890"/>
                  <a:pt x="329" y="889"/>
                  <a:pt x="329" y="889"/>
                </a:cubicBezTo>
                <a:cubicBezTo>
                  <a:pt x="327" y="887"/>
                  <a:pt x="325" y="889"/>
                  <a:pt x="323" y="889"/>
                </a:cubicBezTo>
                <a:cubicBezTo>
                  <a:pt x="323" y="888"/>
                  <a:pt x="323" y="888"/>
                  <a:pt x="324" y="887"/>
                </a:cubicBezTo>
                <a:cubicBezTo>
                  <a:pt x="324" y="887"/>
                  <a:pt x="324" y="887"/>
                  <a:pt x="324" y="886"/>
                </a:cubicBezTo>
                <a:cubicBezTo>
                  <a:pt x="324" y="886"/>
                  <a:pt x="326" y="885"/>
                  <a:pt x="326" y="885"/>
                </a:cubicBezTo>
                <a:cubicBezTo>
                  <a:pt x="327" y="887"/>
                  <a:pt x="329" y="885"/>
                  <a:pt x="327" y="884"/>
                </a:cubicBezTo>
                <a:cubicBezTo>
                  <a:pt x="327" y="884"/>
                  <a:pt x="326" y="884"/>
                  <a:pt x="326" y="883"/>
                </a:cubicBezTo>
                <a:cubicBezTo>
                  <a:pt x="326" y="882"/>
                  <a:pt x="327" y="882"/>
                  <a:pt x="327" y="882"/>
                </a:cubicBezTo>
                <a:cubicBezTo>
                  <a:pt x="328" y="882"/>
                  <a:pt x="327" y="883"/>
                  <a:pt x="328" y="884"/>
                </a:cubicBezTo>
                <a:cubicBezTo>
                  <a:pt x="329" y="884"/>
                  <a:pt x="329" y="884"/>
                  <a:pt x="330" y="885"/>
                </a:cubicBezTo>
                <a:cubicBezTo>
                  <a:pt x="330" y="886"/>
                  <a:pt x="331" y="888"/>
                  <a:pt x="332" y="887"/>
                </a:cubicBezTo>
                <a:cubicBezTo>
                  <a:pt x="332" y="886"/>
                  <a:pt x="332" y="887"/>
                  <a:pt x="332" y="886"/>
                </a:cubicBezTo>
                <a:cubicBezTo>
                  <a:pt x="332" y="886"/>
                  <a:pt x="332" y="885"/>
                  <a:pt x="333" y="885"/>
                </a:cubicBezTo>
                <a:cubicBezTo>
                  <a:pt x="333" y="884"/>
                  <a:pt x="334" y="884"/>
                  <a:pt x="333" y="884"/>
                </a:cubicBezTo>
                <a:cubicBezTo>
                  <a:pt x="333" y="883"/>
                  <a:pt x="332" y="883"/>
                  <a:pt x="331" y="883"/>
                </a:cubicBezTo>
                <a:cubicBezTo>
                  <a:pt x="331" y="882"/>
                  <a:pt x="331" y="882"/>
                  <a:pt x="330" y="881"/>
                </a:cubicBezTo>
                <a:cubicBezTo>
                  <a:pt x="330" y="881"/>
                  <a:pt x="329" y="881"/>
                  <a:pt x="328" y="881"/>
                </a:cubicBezTo>
                <a:cubicBezTo>
                  <a:pt x="327" y="881"/>
                  <a:pt x="327" y="881"/>
                  <a:pt x="326" y="881"/>
                </a:cubicBezTo>
                <a:cubicBezTo>
                  <a:pt x="326" y="881"/>
                  <a:pt x="326" y="882"/>
                  <a:pt x="325" y="882"/>
                </a:cubicBezTo>
                <a:cubicBezTo>
                  <a:pt x="324" y="883"/>
                  <a:pt x="324" y="882"/>
                  <a:pt x="323" y="882"/>
                </a:cubicBezTo>
                <a:cubicBezTo>
                  <a:pt x="323" y="881"/>
                  <a:pt x="322" y="882"/>
                  <a:pt x="322" y="881"/>
                </a:cubicBezTo>
                <a:cubicBezTo>
                  <a:pt x="322" y="880"/>
                  <a:pt x="322" y="880"/>
                  <a:pt x="323" y="879"/>
                </a:cubicBezTo>
                <a:cubicBezTo>
                  <a:pt x="323" y="879"/>
                  <a:pt x="323" y="878"/>
                  <a:pt x="324" y="878"/>
                </a:cubicBezTo>
                <a:cubicBezTo>
                  <a:pt x="325" y="878"/>
                  <a:pt x="325" y="879"/>
                  <a:pt x="326" y="878"/>
                </a:cubicBezTo>
                <a:cubicBezTo>
                  <a:pt x="327" y="878"/>
                  <a:pt x="327" y="876"/>
                  <a:pt x="326" y="875"/>
                </a:cubicBezTo>
                <a:cubicBezTo>
                  <a:pt x="326" y="875"/>
                  <a:pt x="325" y="874"/>
                  <a:pt x="325" y="874"/>
                </a:cubicBezTo>
                <a:cubicBezTo>
                  <a:pt x="324" y="873"/>
                  <a:pt x="325" y="872"/>
                  <a:pt x="324" y="871"/>
                </a:cubicBezTo>
                <a:cubicBezTo>
                  <a:pt x="324" y="870"/>
                  <a:pt x="324" y="869"/>
                  <a:pt x="324" y="869"/>
                </a:cubicBezTo>
                <a:cubicBezTo>
                  <a:pt x="325" y="868"/>
                  <a:pt x="325" y="868"/>
                  <a:pt x="326" y="868"/>
                </a:cubicBezTo>
                <a:cubicBezTo>
                  <a:pt x="326" y="867"/>
                  <a:pt x="327" y="867"/>
                  <a:pt x="327" y="866"/>
                </a:cubicBezTo>
                <a:cubicBezTo>
                  <a:pt x="327" y="865"/>
                  <a:pt x="327" y="865"/>
                  <a:pt x="326" y="865"/>
                </a:cubicBezTo>
                <a:cubicBezTo>
                  <a:pt x="325" y="864"/>
                  <a:pt x="325" y="864"/>
                  <a:pt x="326" y="863"/>
                </a:cubicBezTo>
                <a:cubicBezTo>
                  <a:pt x="327" y="863"/>
                  <a:pt x="327" y="864"/>
                  <a:pt x="328" y="864"/>
                </a:cubicBezTo>
                <a:cubicBezTo>
                  <a:pt x="329" y="864"/>
                  <a:pt x="330" y="864"/>
                  <a:pt x="330" y="864"/>
                </a:cubicBezTo>
                <a:cubicBezTo>
                  <a:pt x="332" y="863"/>
                  <a:pt x="333" y="863"/>
                  <a:pt x="333" y="862"/>
                </a:cubicBezTo>
                <a:cubicBezTo>
                  <a:pt x="333" y="861"/>
                  <a:pt x="332" y="858"/>
                  <a:pt x="334" y="859"/>
                </a:cubicBezTo>
                <a:cubicBezTo>
                  <a:pt x="335" y="860"/>
                  <a:pt x="336" y="861"/>
                  <a:pt x="337" y="859"/>
                </a:cubicBezTo>
                <a:cubicBezTo>
                  <a:pt x="337" y="859"/>
                  <a:pt x="337" y="858"/>
                  <a:pt x="337" y="857"/>
                </a:cubicBezTo>
                <a:cubicBezTo>
                  <a:pt x="337" y="856"/>
                  <a:pt x="337" y="856"/>
                  <a:pt x="338" y="855"/>
                </a:cubicBezTo>
                <a:cubicBezTo>
                  <a:pt x="339" y="854"/>
                  <a:pt x="338" y="853"/>
                  <a:pt x="338" y="851"/>
                </a:cubicBezTo>
                <a:cubicBezTo>
                  <a:pt x="339" y="851"/>
                  <a:pt x="339" y="850"/>
                  <a:pt x="339" y="850"/>
                </a:cubicBezTo>
                <a:cubicBezTo>
                  <a:pt x="340" y="849"/>
                  <a:pt x="339" y="848"/>
                  <a:pt x="340" y="848"/>
                </a:cubicBezTo>
                <a:cubicBezTo>
                  <a:pt x="341" y="848"/>
                  <a:pt x="342" y="848"/>
                  <a:pt x="341" y="849"/>
                </a:cubicBezTo>
                <a:cubicBezTo>
                  <a:pt x="341" y="849"/>
                  <a:pt x="340" y="849"/>
                  <a:pt x="340" y="850"/>
                </a:cubicBezTo>
                <a:cubicBezTo>
                  <a:pt x="340" y="851"/>
                  <a:pt x="341" y="851"/>
                  <a:pt x="341" y="851"/>
                </a:cubicBezTo>
                <a:cubicBezTo>
                  <a:pt x="342" y="852"/>
                  <a:pt x="342" y="852"/>
                  <a:pt x="342" y="853"/>
                </a:cubicBezTo>
                <a:cubicBezTo>
                  <a:pt x="344" y="854"/>
                  <a:pt x="345" y="852"/>
                  <a:pt x="345" y="851"/>
                </a:cubicBezTo>
                <a:cubicBezTo>
                  <a:pt x="346" y="850"/>
                  <a:pt x="348" y="849"/>
                  <a:pt x="348" y="848"/>
                </a:cubicBezTo>
                <a:cubicBezTo>
                  <a:pt x="349" y="847"/>
                  <a:pt x="349" y="847"/>
                  <a:pt x="349" y="846"/>
                </a:cubicBezTo>
                <a:cubicBezTo>
                  <a:pt x="349" y="845"/>
                  <a:pt x="350" y="845"/>
                  <a:pt x="350" y="844"/>
                </a:cubicBezTo>
                <a:cubicBezTo>
                  <a:pt x="351" y="843"/>
                  <a:pt x="349" y="842"/>
                  <a:pt x="348" y="842"/>
                </a:cubicBezTo>
                <a:cubicBezTo>
                  <a:pt x="347" y="842"/>
                  <a:pt x="347" y="841"/>
                  <a:pt x="346" y="841"/>
                </a:cubicBezTo>
                <a:cubicBezTo>
                  <a:pt x="345" y="841"/>
                  <a:pt x="343" y="842"/>
                  <a:pt x="342" y="840"/>
                </a:cubicBezTo>
                <a:cubicBezTo>
                  <a:pt x="342" y="840"/>
                  <a:pt x="341" y="839"/>
                  <a:pt x="340" y="839"/>
                </a:cubicBezTo>
                <a:cubicBezTo>
                  <a:pt x="340" y="839"/>
                  <a:pt x="339" y="840"/>
                  <a:pt x="339" y="839"/>
                </a:cubicBezTo>
                <a:cubicBezTo>
                  <a:pt x="338" y="838"/>
                  <a:pt x="339" y="837"/>
                  <a:pt x="339" y="837"/>
                </a:cubicBezTo>
                <a:cubicBezTo>
                  <a:pt x="338" y="836"/>
                  <a:pt x="337" y="836"/>
                  <a:pt x="337" y="836"/>
                </a:cubicBezTo>
                <a:cubicBezTo>
                  <a:pt x="336" y="835"/>
                  <a:pt x="337" y="835"/>
                  <a:pt x="338" y="835"/>
                </a:cubicBezTo>
                <a:cubicBezTo>
                  <a:pt x="339" y="834"/>
                  <a:pt x="339" y="832"/>
                  <a:pt x="339" y="831"/>
                </a:cubicBezTo>
                <a:cubicBezTo>
                  <a:pt x="339" y="830"/>
                  <a:pt x="339" y="828"/>
                  <a:pt x="338" y="828"/>
                </a:cubicBezTo>
                <a:cubicBezTo>
                  <a:pt x="337" y="827"/>
                  <a:pt x="337" y="827"/>
                  <a:pt x="336" y="827"/>
                </a:cubicBezTo>
                <a:cubicBezTo>
                  <a:pt x="334" y="827"/>
                  <a:pt x="332" y="827"/>
                  <a:pt x="331" y="827"/>
                </a:cubicBezTo>
                <a:cubicBezTo>
                  <a:pt x="330" y="827"/>
                  <a:pt x="329" y="826"/>
                  <a:pt x="328" y="827"/>
                </a:cubicBezTo>
                <a:cubicBezTo>
                  <a:pt x="328" y="827"/>
                  <a:pt x="327" y="827"/>
                  <a:pt x="326" y="827"/>
                </a:cubicBezTo>
                <a:cubicBezTo>
                  <a:pt x="325" y="828"/>
                  <a:pt x="324" y="827"/>
                  <a:pt x="323" y="826"/>
                </a:cubicBezTo>
                <a:cubicBezTo>
                  <a:pt x="322" y="825"/>
                  <a:pt x="325" y="826"/>
                  <a:pt x="326" y="826"/>
                </a:cubicBezTo>
                <a:cubicBezTo>
                  <a:pt x="328" y="826"/>
                  <a:pt x="329" y="826"/>
                  <a:pt x="330" y="826"/>
                </a:cubicBezTo>
                <a:cubicBezTo>
                  <a:pt x="332" y="825"/>
                  <a:pt x="333" y="825"/>
                  <a:pt x="335" y="825"/>
                </a:cubicBezTo>
                <a:cubicBezTo>
                  <a:pt x="336" y="825"/>
                  <a:pt x="338" y="826"/>
                  <a:pt x="339" y="826"/>
                </a:cubicBezTo>
                <a:cubicBezTo>
                  <a:pt x="340" y="825"/>
                  <a:pt x="341" y="824"/>
                  <a:pt x="341" y="822"/>
                </a:cubicBezTo>
                <a:cubicBezTo>
                  <a:pt x="342" y="821"/>
                  <a:pt x="343" y="820"/>
                  <a:pt x="343" y="818"/>
                </a:cubicBezTo>
                <a:cubicBezTo>
                  <a:pt x="343" y="817"/>
                  <a:pt x="343" y="815"/>
                  <a:pt x="342" y="814"/>
                </a:cubicBezTo>
                <a:cubicBezTo>
                  <a:pt x="341" y="813"/>
                  <a:pt x="340" y="811"/>
                  <a:pt x="342" y="810"/>
                </a:cubicBezTo>
                <a:cubicBezTo>
                  <a:pt x="342" y="810"/>
                  <a:pt x="343" y="810"/>
                  <a:pt x="343" y="809"/>
                </a:cubicBezTo>
                <a:cubicBezTo>
                  <a:pt x="344" y="809"/>
                  <a:pt x="344" y="808"/>
                  <a:pt x="344" y="808"/>
                </a:cubicBezTo>
                <a:cubicBezTo>
                  <a:pt x="345" y="808"/>
                  <a:pt x="346" y="807"/>
                  <a:pt x="345" y="807"/>
                </a:cubicBezTo>
                <a:cubicBezTo>
                  <a:pt x="345" y="806"/>
                  <a:pt x="344" y="806"/>
                  <a:pt x="344" y="807"/>
                </a:cubicBezTo>
                <a:cubicBezTo>
                  <a:pt x="342" y="808"/>
                  <a:pt x="341" y="808"/>
                  <a:pt x="340" y="809"/>
                </a:cubicBezTo>
                <a:cubicBezTo>
                  <a:pt x="339" y="810"/>
                  <a:pt x="337" y="810"/>
                  <a:pt x="336" y="811"/>
                </a:cubicBezTo>
                <a:cubicBezTo>
                  <a:pt x="335" y="811"/>
                  <a:pt x="334" y="812"/>
                  <a:pt x="332" y="812"/>
                </a:cubicBezTo>
                <a:cubicBezTo>
                  <a:pt x="331" y="813"/>
                  <a:pt x="330" y="812"/>
                  <a:pt x="329" y="813"/>
                </a:cubicBezTo>
                <a:cubicBezTo>
                  <a:pt x="328" y="814"/>
                  <a:pt x="327" y="815"/>
                  <a:pt x="326" y="816"/>
                </a:cubicBezTo>
                <a:cubicBezTo>
                  <a:pt x="326" y="817"/>
                  <a:pt x="325" y="819"/>
                  <a:pt x="324" y="820"/>
                </a:cubicBezTo>
                <a:cubicBezTo>
                  <a:pt x="324" y="821"/>
                  <a:pt x="323" y="822"/>
                  <a:pt x="322" y="823"/>
                </a:cubicBezTo>
                <a:cubicBezTo>
                  <a:pt x="321" y="823"/>
                  <a:pt x="320" y="823"/>
                  <a:pt x="319" y="823"/>
                </a:cubicBezTo>
                <a:cubicBezTo>
                  <a:pt x="318" y="824"/>
                  <a:pt x="317" y="824"/>
                  <a:pt x="317" y="824"/>
                </a:cubicBezTo>
                <a:cubicBezTo>
                  <a:pt x="315" y="823"/>
                  <a:pt x="313" y="824"/>
                  <a:pt x="311" y="824"/>
                </a:cubicBezTo>
                <a:cubicBezTo>
                  <a:pt x="310" y="823"/>
                  <a:pt x="308" y="823"/>
                  <a:pt x="306" y="824"/>
                </a:cubicBezTo>
                <a:cubicBezTo>
                  <a:pt x="303" y="825"/>
                  <a:pt x="302" y="828"/>
                  <a:pt x="300" y="830"/>
                </a:cubicBezTo>
                <a:cubicBezTo>
                  <a:pt x="299" y="831"/>
                  <a:pt x="299" y="832"/>
                  <a:pt x="298" y="834"/>
                </a:cubicBezTo>
                <a:cubicBezTo>
                  <a:pt x="298" y="835"/>
                  <a:pt x="298" y="836"/>
                  <a:pt x="300" y="837"/>
                </a:cubicBezTo>
                <a:cubicBezTo>
                  <a:pt x="300" y="837"/>
                  <a:pt x="301" y="837"/>
                  <a:pt x="301" y="838"/>
                </a:cubicBezTo>
                <a:cubicBezTo>
                  <a:pt x="302" y="838"/>
                  <a:pt x="302" y="838"/>
                  <a:pt x="303" y="838"/>
                </a:cubicBezTo>
                <a:cubicBezTo>
                  <a:pt x="303" y="838"/>
                  <a:pt x="304" y="839"/>
                  <a:pt x="305" y="839"/>
                </a:cubicBezTo>
                <a:cubicBezTo>
                  <a:pt x="305" y="838"/>
                  <a:pt x="304" y="838"/>
                  <a:pt x="304" y="838"/>
                </a:cubicBezTo>
                <a:cubicBezTo>
                  <a:pt x="302" y="837"/>
                  <a:pt x="301" y="836"/>
                  <a:pt x="302" y="835"/>
                </a:cubicBezTo>
                <a:cubicBezTo>
                  <a:pt x="303" y="834"/>
                  <a:pt x="304" y="834"/>
                  <a:pt x="304" y="834"/>
                </a:cubicBezTo>
                <a:cubicBezTo>
                  <a:pt x="305" y="835"/>
                  <a:pt x="305" y="835"/>
                  <a:pt x="305" y="836"/>
                </a:cubicBezTo>
                <a:cubicBezTo>
                  <a:pt x="306" y="837"/>
                  <a:pt x="306" y="836"/>
                  <a:pt x="307" y="836"/>
                </a:cubicBezTo>
                <a:cubicBezTo>
                  <a:pt x="308" y="836"/>
                  <a:pt x="308" y="837"/>
                  <a:pt x="309" y="836"/>
                </a:cubicBezTo>
                <a:cubicBezTo>
                  <a:pt x="310" y="836"/>
                  <a:pt x="309" y="835"/>
                  <a:pt x="310" y="834"/>
                </a:cubicBezTo>
                <a:cubicBezTo>
                  <a:pt x="310" y="834"/>
                  <a:pt x="310" y="833"/>
                  <a:pt x="310" y="833"/>
                </a:cubicBezTo>
                <a:cubicBezTo>
                  <a:pt x="311" y="832"/>
                  <a:pt x="310" y="831"/>
                  <a:pt x="310" y="831"/>
                </a:cubicBezTo>
                <a:cubicBezTo>
                  <a:pt x="310" y="830"/>
                  <a:pt x="311" y="830"/>
                  <a:pt x="311" y="829"/>
                </a:cubicBezTo>
                <a:cubicBezTo>
                  <a:pt x="312" y="829"/>
                  <a:pt x="312" y="829"/>
                  <a:pt x="313" y="828"/>
                </a:cubicBezTo>
                <a:cubicBezTo>
                  <a:pt x="313" y="827"/>
                  <a:pt x="313" y="827"/>
                  <a:pt x="314" y="827"/>
                </a:cubicBezTo>
                <a:cubicBezTo>
                  <a:pt x="315" y="826"/>
                  <a:pt x="316" y="827"/>
                  <a:pt x="316" y="827"/>
                </a:cubicBezTo>
                <a:cubicBezTo>
                  <a:pt x="317" y="827"/>
                  <a:pt x="318" y="827"/>
                  <a:pt x="318" y="827"/>
                </a:cubicBezTo>
                <a:cubicBezTo>
                  <a:pt x="319" y="827"/>
                  <a:pt x="320" y="826"/>
                  <a:pt x="320" y="827"/>
                </a:cubicBezTo>
                <a:cubicBezTo>
                  <a:pt x="321" y="827"/>
                  <a:pt x="320" y="828"/>
                  <a:pt x="320" y="829"/>
                </a:cubicBezTo>
                <a:cubicBezTo>
                  <a:pt x="319" y="829"/>
                  <a:pt x="319" y="829"/>
                  <a:pt x="318" y="830"/>
                </a:cubicBezTo>
                <a:cubicBezTo>
                  <a:pt x="318" y="830"/>
                  <a:pt x="318" y="831"/>
                  <a:pt x="317" y="832"/>
                </a:cubicBezTo>
                <a:cubicBezTo>
                  <a:pt x="317" y="832"/>
                  <a:pt x="317" y="833"/>
                  <a:pt x="316" y="833"/>
                </a:cubicBezTo>
                <a:cubicBezTo>
                  <a:pt x="316" y="834"/>
                  <a:pt x="316" y="834"/>
                  <a:pt x="316" y="835"/>
                </a:cubicBezTo>
                <a:cubicBezTo>
                  <a:pt x="317" y="836"/>
                  <a:pt x="316" y="836"/>
                  <a:pt x="317" y="837"/>
                </a:cubicBezTo>
                <a:cubicBezTo>
                  <a:pt x="318" y="837"/>
                  <a:pt x="318" y="836"/>
                  <a:pt x="319" y="837"/>
                </a:cubicBezTo>
                <a:cubicBezTo>
                  <a:pt x="319" y="838"/>
                  <a:pt x="321" y="840"/>
                  <a:pt x="319" y="840"/>
                </a:cubicBezTo>
                <a:cubicBezTo>
                  <a:pt x="319" y="840"/>
                  <a:pt x="319" y="840"/>
                  <a:pt x="318" y="839"/>
                </a:cubicBezTo>
                <a:cubicBezTo>
                  <a:pt x="318" y="839"/>
                  <a:pt x="317" y="839"/>
                  <a:pt x="316" y="839"/>
                </a:cubicBezTo>
                <a:cubicBezTo>
                  <a:pt x="316" y="839"/>
                  <a:pt x="315" y="839"/>
                  <a:pt x="315" y="838"/>
                </a:cubicBezTo>
                <a:cubicBezTo>
                  <a:pt x="314" y="837"/>
                  <a:pt x="315" y="837"/>
                  <a:pt x="315" y="837"/>
                </a:cubicBezTo>
                <a:cubicBezTo>
                  <a:pt x="316" y="836"/>
                  <a:pt x="316" y="835"/>
                  <a:pt x="315" y="835"/>
                </a:cubicBezTo>
                <a:cubicBezTo>
                  <a:pt x="315" y="835"/>
                  <a:pt x="315" y="835"/>
                  <a:pt x="314" y="834"/>
                </a:cubicBezTo>
                <a:cubicBezTo>
                  <a:pt x="314" y="834"/>
                  <a:pt x="314" y="834"/>
                  <a:pt x="314" y="834"/>
                </a:cubicBezTo>
                <a:cubicBezTo>
                  <a:pt x="313" y="834"/>
                  <a:pt x="312" y="833"/>
                  <a:pt x="312" y="833"/>
                </a:cubicBezTo>
                <a:cubicBezTo>
                  <a:pt x="311" y="834"/>
                  <a:pt x="311" y="834"/>
                  <a:pt x="311" y="835"/>
                </a:cubicBezTo>
                <a:cubicBezTo>
                  <a:pt x="310" y="836"/>
                  <a:pt x="309" y="837"/>
                  <a:pt x="308" y="837"/>
                </a:cubicBezTo>
                <a:cubicBezTo>
                  <a:pt x="307" y="837"/>
                  <a:pt x="306" y="837"/>
                  <a:pt x="306" y="838"/>
                </a:cubicBezTo>
                <a:cubicBezTo>
                  <a:pt x="306" y="838"/>
                  <a:pt x="307" y="838"/>
                  <a:pt x="307" y="839"/>
                </a:cubicBezTo>
                <a:cubicBezTo>
                  <a:pt x="307" y="839"/>
                  <a:pt x="307" y="840"/>
                  <a:pt x="307" y="840"/>
                </a:cubicBezTo>
                <a:cubicBezTo>
                  <a:pt x="307" y="840"/>
                  <a:pt x="308" y="840"/>
                  <a:pt x="308" y="841"/>
                </a:cubicBezTo>
                <a:cubicBezTo>
                  <a:pt x="308" y="842"/>
                  <a:pt x="307" y="842"/>
                  <a:pt x="306" y="841"/>
                </a:cubicBezTo>
                <a:cubicBezTo>
                  <a:pt x="306" y="841"/>
                  <a:pt x="305" y="841"/>
                  <a:pt x="304" y="841"/>
                </a:cubicBezTo>
                <a:cubicBezTo>
                  <a:pt x="303" y="841"/>
                  <a:pt x="303" y="840"/>
                  <a:pt x="302" y="839"/>
                </a:cubicBezTo>
                <a:cubicBezTo>
                  <a:pt x="301" y="839"/>
                  <a:pt x="301" y="839"/>
                  <a:pt x="300" y="839"/>
                </a:cubicBezTo>
                <a:cubicBezTo>
                  <a:pt x="300" y="838"/>
                  <a:pt x="299" y="838"/>
                  <a:pt x="299" y="837"/>
                </a:cubicBezTo>
                <a:cubicBezTo>
                  <a:pt x="298" y="837"/>
                  <a:pt x="298" y="836"/>
                  <a:pt x="298" y="836"/>
                </a:cubicBezTo>
                <a:cubicBezTo>
                  <a:pt x="297" y="836"/>
                  <a:pt x="297" y="837"/>
                  <a:pt x="297" y="838"/>
                </a:cubicBezTo>
                <a:cubicBezTo>
                  <a:pt x="297" y="839"/>
                  <a:pt x="296" y="839"/>
                  <a:pt x="296" y="839"/>
                </a:cubicBezTo>
                <a:cubicBezTo>
                  <a:pt x="295" y="840"/>
                  <a:pt x="295" y="840"/>
                  <a:pt x="295" y="841"/>
                </a:cubicBezTo>
                <a:cubicBezTo>
                  <a:pt x="295" y="841"/>
                  <a:pt x="295" y="842"/>
                  <a:pt x="295" y="843"/>
                </a:cubicBezTo>
                <a:cubicBezTo>
                  <a:pt x="295" y="844"/>
                  <a:pt x="296" y="846"/>
                  <a:pt x="296" y="847"/>
                </a:cubicBezTo>
                <a:cubicBezTo>
                  <a:pt x="296" y="848"/>
                  <a:pt x="296" y="849"/>
                  <a:pt x="296" y="849"/>
                </a:cubicBezTo>
                <a:cubicBezTo>
                  <a:pt x="296" y="850"/>
                  <a:pt x="295" y="851"/>
                  <a:pt x="295" y="851"/>
                </a:cubicBezTo>
                <a:cubicBezTo>
                  <a:pt x="295" y="852"/>
                  <a:pt x="295" y="855"/>
                  <a:pt x="296" y="855"/>
                </a:cubicBezTo>
                <a:cubicBezTo>
                  <a:pt x="297" y="855"/>
                  <a:pt x="296" y="852"/>
                  <a:pt x="298" y="853"/>
                </a:cubicBezTo>
                <a:cubicBezTo>
                  <a:pt x="299" y="854"/>
                  <a:pt x="299" y="854"/>
                  <a:pt x="299" y="855"/>
                </a:cubicBezTo>
                <a:cubicBezTo>
                  <a:pt x="299" y="855"/>
                  <a:pt x="300" y="856"/>
                  <a:pt x="300" y="857"/>
                </a:cubicBezTo>
                <a:cubicBezTo>
                  <a:pt x="300" y="857"/>
                  <a:pt x="299" y="857"/>
                  <a:pt x="298" y="857"/>
                </a:cubicBezTo>
                <a:cubicBezTo>
                  <a:pt x="297" y="858"/>
                  <a:pt x="297" y="857"/>
                  <a:pt x="297" y="857"/>
                </a:cubicBezTo>
                <a:cubicBezTo>
                  <a:pt x="295" y="856"/>
                  <a:pt x="296" y="858"/>
                  <a:pt x="296" y="859"/>
                </a:cubicBezTo>
                <a:cubicBezTo>
                  <a:pt x="297" y="860"/>
                  <a:pt x="296" y="862"/>
                  <a:pt x="296" y="863"/>
                </a:cubicBezTo>
                <a:cubicBezTo>
                  <a:pt x="296" y="864"/>
                  <a:pt x="296" y="865"/>
                  <a:pt x="296" y="866"/>
                </a:cubicBezTo>
                <a:cubicBezTo>
                  <a:pt x="296" y="866"/>
                  <a:pt x="295" y="867"/>
                  <a:pt x="295" y="868"/>
                </a:cubicBezTo>
                <a:cubicBezTo>
                  <a:pt x="296" y="868"/>
                  <a:pt x="296" y="868"/>
                  <a:pt x="297" y="869"/>
                </a:cubicBezTo>
                <a:cubicBezTo>
                  <a:pt x="297" y="869"/>
                  <a:pt x="297" y="870"/>
                  <a:pt x="298" y="871"/>
                </a:cubicBezTo>
                <a:cubicBezTo>
                  <a:pt x="299" y="871"/>
                  <a:pt x="299" y="870"/>
                  <a:pt x="299" y="870"/>
                </a:cubicBezTo>
                <a:cubicBezTo>
                  <a:pt x="299" y="869"/>
                  <a:pt x="298" y="869"/>
                  <a:pt x="298" y="868"/>
                </a:cubicBezTo>
                <a:cubicBezTo>
                  <a:pt x="298" y="867"/>
                  <a:pt x="299" y="867"/>
                  <a:pt x="300" y="867"/>
                </a:cubicBezTo>
                <a:cubicBezTo>
                  <a:pt x="301" y="867"/>
                  <a:pt x="301" y="868"/>
                  <a:pt x="301" y="868"/>
                </a:cubicBezTo>
                <a:cubicBezTo>
                  <a:pt x="302" y="869"/>
                  <a:pt x="303" y="869"/>
                  <a:pt x="303" y="869"/>
                </a:cubicBezTo>
                <a:cubicBezTo>
                  <a:pt x="305" y="870"/>
                  <a:pt x="304" y="872"/>
                  <a:pt x="305" y="873"/>
                </a:cubicBezTo>
                <a:cubicBezTo>
                  <a:pt x="305" y="874"/>
                  <a:pt x="306" y="874"/>
                  <a:pt x="306" y="874"/>
                </a:cubicBezTo>
                <a:cubicBezTo>
                  <a:pt x="307" y="875"/>
                  <a:pt x="307" y="876"/>
                  <a:pt x="306" y="877"/>
                </a:cubicBezTo>
                <a:cubicBezTo>
                  <a:pt x="306" y="877"/>
                  <a:pt x="306" y="877"/>
                  <a:pt x="306" y="877"/>
                </a:cubicBezTo>
                <a:cubicBezTo>
                  <a:pt x="305" y="878"/>
                  <a:pt x="305" y="878"/>
                  <a:pt x="305" y="879"/>
                </a:cubicBezTo>
                <a:cubicBezTo>
                  <a:pt x="304" y="880"/>
                  <a:pt x="303" y="877"/>
                  <a:pt x="302" y="878"/>
                </a:cubicBezTo>
                <a:cubicBezTo>
                  <a:pt x="302" y="878"/>
                  <a:pt x="302" y="879"/>
                  <a:pt x="302" y="879"/>
                </a:cubicBezTo>
                <a:cubicBezTo>
                  <a:pt x="302" y="880"/>
                  <a:pt x="302" y="880"/>
                  <a:pt x="303" y="880"/>
                </a:cubicBezTo>
                <a:cubicBezTo>
                  <a:pt x="303" y="880"/>
                  <a:pt x="303" y="880"/>
                  <a:pt x="304" y="880"/>
                </a:cubicBezTo>
                <a:cubicBezTo>
                  <a:pt x="304" y="880"/>
                  <a:pt x="305" y="882"/>
                  <a:pt x="305" y="881"/>
                </a:cubicBezTo>
                <a:cubicBezTo>
                  <a:pt x="306" y="879"/>
                  <a:pt x="306" y="883"/>
                  <a:pt x="305" y="883"/>
                </a:cubicBezTo>
                <a:cubicBezTo>
                  <a:pt x="305" y="884"/>
                  <a:pt x="305" y="884"/>
                  <a:pt x="305" y="885"/>
                </a:cubicBezTo>
                <a:cubicBezTo>
                  <a:pt x="305" y="886"/>
                  <a:pt x="305" y="886"/>
                  <a:pt x="304" y="886"/>
                </a:cubicBezTo>
                <a:cubicBezTo>
                  <a:pt x="303" y="886"/>
                  <a:pt x="302" y="886"/>
                  <a:pt x="301" y="886"/>
                </a:cubicBezTo>
                <a:cubicBezTo>
                  <a:pt x="299" y="886"/>
                  <a:pt x="301" y="883"/>
                  <a:pt x="302" y="882"/>
                </a:cubicBezTo>
                <a:cubicBezTo>
                  <a:pt x="302" y="882"/>
                  <a:pt x="302" y="881"/>
                  <a:pt x="301" y="881"/>
                </a:cubicBezTo>
                <a:cubicBezTo>
                  <a:pt x="300" y="881"/>
                  <a:pt x="300" y="882"/>
                  <a:pt x="300" y="882"/>
                </a:cubicBezTo>
                <a:cubicBezTo>
                  <a:pt x="300" y="884"/>
                  <a:pt x="299" y="884"/>
                  <a:pt x="299" y="886"/>
                </a:cubicBezTo>
                <a:cubicBezTo>
                  <a:pt x="298" y="887"/>
                  <a:pt x="298" y="889"/>
                  <a:pt x="299" y="890"/>
                </a:cubicBezTo>
                <a:cubicBezTo>
                  <a:pt x="300" y="892"/>
                  <a:pt x="299" y="888"/>
                  <a:pt x="300" y="887"/>
                </a:cubicBezTo>
                <a:cubicBezTo>
                  <a:pt x="300" y="886"/>
                  <a:pt x="302" y="887"/>
                  <a:pt x="303" y="887"/>
                </a:cubicBezTo>
                <a:cubicBezTo>
                  <a:pt x="304" y="887"/>
                  <a:pt x="306" y="886"/>
                  <a:pt x="307" y="888"/>
                </a:cubicBezTo>
                <a:cubicBezTo>
                  <a:pt x="307" y="888"/>
                  <a:pt x="307" y="889"/>
                  <a:pt x="307" y="890"/>
                </a:cubicBezTo>
                <a:cubicBezTo>
                  <a:pt x="308" y="890"/>
                  <a:pt x="309" y="890"/>
                  <a:pt x="309" y="891"/>
                </a:cubicBezTo>
                <a:cubicBezTo>
                  <a:pt x="310" y="891"/>
                  <a:pt x="310" y="892"/>
                  <a:pt x="310" y="893"/>
                </a:cubicBezTo>
                <a:cubicBezTo>
                  <a:pt x="310" y="894"/>
                  <a:pt x="310" y="894"/>
                  <a:pt x="311" y="894"/>
                </a:cubicBezTo>
                <a:cubicBezTo>
                  <a:pt x="312" y="895"/>
                  <a:pt x="312" y="897"/>
                  <a:pt x="312" y="898"/>
                </a:cubicBezTo>
                <a:cubicBezTo>
                  <a:pt x="311" y="899"/>
                  <a:pt x="309" y="899"/>
                  <a:pt x="308" y="899"/>
                </a:cubicBezTo>
                <a:cubicBezTo>
                  <a:pt x="307" y="899"/>
                  <a:pt x="306" y="899"/>
                  <a:pt x="306" y="900"/>
                </a:cubicBezTo>
                <a:cubicBezTo>
                  <a:pt x="306" y="900"/>
                  <a:pt x="305" y="901"/>
                  <a:pt x="306" y="902"/>
                </a:cubicBezTo>
                <a:cubicBezTo>
                  <a:pt x="307" y="902"/>
                  <a:pt x="308" y="902"/>
                  <a:pt x="309" y="902"/>
                </a:cubicBezTo>
                <a:cubicBezTo>
                  <a:pt x="311" y="902"/>
                  <a:pt x="309" y="904"/>
                  <a:pt x="309" y="905"/>
                </a:cubicBezTo>
                <a:cubicBezTo>
                  <a:pt x="309" y="906"/>
                  <a:pt x="310" y="907"/>
                  <a:pt x="310" y="908"/>
                </a:cubicBezTo>
                <a:cubicBezTo>
                  <a:pt x="310" y="908"/>
                  <a:pt x="310" y="909"/>
                  <a:pt x="310" y="909"/>
                </a:cubicBezTo>
                <a:cubicBezTo>
                  <a:pt x="310" y="910"/>
                  <a:pt x="312" y="910"/>
                  <a:pt x="312" y="911"/>
                </a:cubicBezTo>
                <a:cubicBezTo>
                  <a:pt x="313" y="912"/>
                  <a:pt x="313" y="912"/>
                  <a:pt x="314" y="912"/>
                </a:cubicBezTo>
                <a:cubicBezTo>
                  <a:pt x="314" y="912"/>
                  <a:pt x="315" y="912"/>
                  <a:pt x="316" y="913"/>
                </a:cubicBezTo>
                <a:cubicBezTo>
                  <a:pt x="316" y="914"/>
                  <a:pt x="316" y="914"/>
                  <a:pt x="315" y="914"/>
                </a:cubicBezTo>
                <a:cubicBezTo>
                  <a:pt x="314" y="915"/>
                  <a:pt x="313" y="915"/>
                  <a:pt x="313" y="914"/>
                </a:cubicBezTo>
                <a:cubicBezTo>
                  <a:pt x="312" y="914"/>
                  <a:pt x="312" y="914"/>
                  <a:pt x="311" y="913"/>
                </a:cubicBezTo>
                <a:cubicBezTo>
                  <a:pt x="310" y="913"/>
                  <a:pt x="308" y="914"/>
                  <a:pt x="307" y="914"/>
                </a:cubicBezTo>
                <a:cubicBezTo>
                  <a:pt x="306" y="914"/>
                  <a:pt x="305" y="913"/>
                  <a:pt x="305" y="914"/>
                </a:cubicBezTo>
                <a:cubicBezTo>
                  <a:pt x="304" y="914"/>
                  <a:pt x="304" y="915"/>
                  <a:pt x="304" y="916"/>
                </a:cubicBezTo>
                <a:cubicBezTo>
                  <a:pt x="303" y="917"/>
                  <a:pt x="302" y="918"/>
                  <a:pt x="303" y="920"/>
                </a:cubicBezTo>
                <a:cubicBezTo>
                  <a:pt x="304" y="920"/>
                  <a:pt x="304" y="920"/>
                  <a:pt x="304" y="921"/>
                </a:cubicBezTo>
                <a:cubicBezTo>
                  <a:pt x="304" y="922"/>
                  <a:pt x="303" y="923"/>
                  <a:pt x="303" y="923"/>
                </a:cubicBezTo>
                <a:cubicBezTo>
                  <a:pt x="302" y="923"/>
                  <a:pt x="301" y="921"/>
                  <a:pt x="300" y="920"/>
                </a:cubicBezTo>
                <a:cubicBezTo>
                  <a:pt x="300" y="920"/>
                  <a:pt x="296" y="920"/>
                  <a:pt x="297" y="922"/>
                </a:cubicBezTo>
                <a:cubicBezTo>
                  <a:pt x="298" y="923"/>
                  <a:pt x="300" y="923"/>
                  <a:pt x="299" y="924"/>
                </a:cubicBezTo>
                <a:cubicBezTo>
                  <a:pt x="298" y="925"/>
                  <a:pt x="295" y="925"/>
                  <a:pt x="295" y="924"/>
                </a:cubicBezTo>
                <a:cubicBezTo>
                  <a:pt x="296" y="923"/>
                  <a:pt x="296" y="923"/>
                  <a:pt x="296" y="922"/>
                </a:cubicBezTo>
                <a:cubicBezTo>
                  <a:pt x="296" y="921"/>
                  <a:pt x="295" y="921"/>
                  <a:pt x="295" y="921"/>
                </a:cubicBezTo>
                <a:cubicBezTo>
                  <a:pt x="293" y="920"/>
                  <a:pt x="292" y="919"/>
                  <a:pt x="290" y="919"/>
                </a:cubicBezTo>
                <a:cubicBezTo>
                  <a:pt x="288" y="918"/>
                  <a:pt x="286" y="919"/>
                  <a:pt x="283" y="919"/>
                </a:cubicBezTo>
                <a:cubicBezTo>
                  <a:pt x="282" y="919"/>
                  <a:pt x="281" y="919"/>
                  <a:pt x="280" y="919"/>
                </a:cubicBezTo>
                <a:cubicBezTo>
                  <a:pt x="279" y="919"/>
                  <a:pt x="279" y="919"/>
                  <a:pt x="279" y="919"/>
                </a:cubicBezTo>
                <a:cubicBezTo>
                  <a:pt x="279" y="919"/>
                  <a:pt x="278" y="919"/>
                  <a:pt x="278" y="919"/>
                </a:cubicBezTo>
                <a:cubicBezTo>
                  <a:pt x="277" y="920"/>
                  <a:pt x="277" y="920"/>
                  <a:pt x="277" y="921"/>
                </a:cubicBezTo>
                <a:cubicBezTo>
                  <a:pt x="276" y="921"/>
                  <a:pt x="275" y="921"/>
                  <a:pt x="275" y="922"/>
                </a:cubicBezTo>
                <a:cubicBezTo>
                  <a:pt x="274" y="922"/>
                  <a:pt x="274" y="923"/>
                  <a:pt x="274" y="924"/>
                </a:cubicBezTo>
                <a:cubicBezTo>
                  <a:pt x="274" y="924"/>
                  <a:pt x="273" y="925"/>
                  <a:pt x="273" y="925"/>
                </a:cubicBezTo>
                <a:cubicBezTo>
                  <a:pt x="273" y="926"/>
                  <a:pt x="274" y="926"/>
                  <a:pt x="274" y="927"/>
                </a:cubicBezTo>
                <a:cubicBezTo>
                  <a:pt x="275" y="927"/>
                  <a:pt x="275" y="928"/>
                  <a:pt x="276" y="928"/>
                </a:cubicBezTo>
                <a:cubicBezTo>
                  <a:pt x="276" y="928"/>
                  <a:pt x="277" y="928"/>
                  <a:pt x="277" y="929"/>
                </a:cubicBezTo>
                <a:cubicBezTo>
                  <a:pt x="279" y="930"/>
                  <a:pt x="276" y="931"/>
                  <a:pt x="276" y="930"/>
                </a:cubicBezTo>
                <a:cubicBezTo>
                  <a:pt x="276" y="930"/>
                  <a:pt x="276" y="930"/>
                  <a:pt x="275" y="930"/>
                </a:cubicBezTo>
                <a:cubicBezTo>
                  <a:pt x="275" y="929"/>
                  <a:pt x="275" y="929"/>
                  <a:pt x="275" y="929"/>
                </a:cubicBezTo>
                <a:cubicBezTo>
                  <a:pt x="274" y="929"/>
                  <a:pt x="274" y="929"/>
                  <a:pt x="273" y="928"/>
                </a:cubicBezTo>
                <a:cubicBezTo>
                  <a:pt x="273" y="927"/>
                  <a:pt x="272" y="927"/>
                  <a:pt x="272" y="927"/>
                </a:cubicBezTo>
                <a:cubicBezTo>
                  <a:pt x="271" y="927"/>
                  <a:pt x="271" y="926"/>
                  <a:pt x="270" y="926"/>
                </a:cubicBezTo>
                <a:cubicBezTo>
                  <a:pt x="269" y="926"/>
                  <a:pt x="268" y="926"/>
                  <a:pt x="268" y="925"/>
                </a:cubicBezTo>
                <a:cubicBezTo>
                  <a:pt x="267" y="925"/>
                  <a:pt x="266" y="926"/>
                  <a:pt x="266" y="926"/>
                </a:cubicBezTo>
                <a:cubicBezTo>
                  <a:pt x="265" y="926"/>
                  <a:pt x="264" y="926"/>
                  <a:pt x="263" y="925"/>
                </a:cubicBezTo>
                <a:cubicBezTo>
                  <a:pt x="262" y="925"/>
                  <a:pt x="261" y="926"/>
                  <a:pt x="259" y="926"/>
                </a:cubicBezTo>
                <a:cubicBezTo>
                  <a:pt x="258" y="926"/>
                  <a:pt x="256" y="926"/>
                  <a:pt x="255" y="926"/>
                </a:cubicBezTo>
                <a:cubicBezTo>
                  <a:pt x="253" y="926"/>
                  <a:pt x="252" y="926"/>
                  <a:pt x="250" y="927"/>
                </a:cubicBezTo>
                <a:cubicBezTo>
                  <a:pt x="249" y="928"/>
                  <a:pt x="248" y="928"/>
                  <a:pt x="247" y="928"/>
                </a:cubicBezTo>
                <a:cubicBezTo>
                  <a:pt x="245" y="929"/>
                  <a:pt x="244" y="930"/>
                  <a:pt x="244" y="931"/>
                </a:cubicBezTo>
                <a:cubicBezTo>
                  <a:pt x="243" y="932"/>
                  <a:pt x="242" y="933"/>
                  <a:pt x="241" y="933"/>
                </a:cubicBezTo>
                <a:cubicBezTo>
                  <a:pt x="240" y="934"/>
                  <a:pt x="239" y="935"/>
                  <a:pt x="239" y="936"/>
                </a:cubicBezTo>
                <a:cubicBezTo>
                  <a:pt x="238" y="937"/>
                  <a:pt x="237" y="937"/>
                  <a:pt x="236" y="938"/>
                </a:cubicBezTo>
                <a:cubicBezTo>
                  <a:pt x="235" y="939"/>
                  <a:pt x="234" y="939"/>
                  <a:pt x="232" y="939"/>
                </a:cubicBezTo>
                <a:cubicBezTo>
                  <a:pt x="232" y="939"/>
                  <a:pt x="231" y="939"/>
                  <a:pt x="230" y="939"/>
                </a:cubicBezTo>
                <a:cubicBezTo>
                  <a:pt x="230" y="939"/>
                  <a:pt x="229" y="940"/>
                  <a:pt x="229" y="940"/>
                </a:cubicBezTo>
                <a:cubicBezTo>
                  <a:pt x="228" y="941"/>
                  <a:pt x="227" y="942"/>
                  <a:pt x="227" y="943"/>
                </a:cubicBezTo>
                <a:cubicBezTo>
                  <a:pt x="227" y="944"/>
                  <a:pt x="227" y="945"/>
                  <a:pt x="227" y="947"/>
                </a:cubicBezTo>
                <a:cubicBezTo>
                  <a:pt x="227" y="947"/>
                  <a:pt x="226" y="948"/>
                  <a:pt x="226" y="948"/>
                </a:cubicBezTo>
                <a:cubicBezTo>
                  <a:pt x="226" y="949"/>
                  <a:pt x="226" y="950"/>
                  <a:pt x="226" y="950"/>
                </a:cubicBezTo>
                <a:cubicBezTo>
                  <a:pt x="225" y="952"/>
                  <a:pt x="224" y="954"/>
                  <a:pt x="223" y="956"/>
                </a:cubicBezTo>
                <a:cubicBezTo>
                  <a:pt x="222" y="957"/>
                  <a:pt x="221" y="958"/>
                  <a:pt x="220" y="959"/>
                </a:cubicBezTo>
                <a:cubicBezTo>
                  <a:pt x="220" y="961"/>
                  <a:pt x="220" y="961"/>
                  <a:pt x="218" y="962"/>
                </a:cubicBezTo>
                <a:cubicBezTo>
                  <a:pt x="217" y="963"/>
                  <a:pt x="213" y="966"/>
                  <a:pt x="216" y="968"/>
                </a:cubicBezTo>
                <a:cubicBezTo>
                  <a:pt x="216" y="968"/>
                  <a:pt x="217" y="969"/>
                  <a:pt x="217" y="969"/>
                </a:cubicBezTo>
                <a:cubicBezTo>
                  <a:pt x="218" y="969"/>
                  <a:pt x="218" y="969"/>
                  <a:pt x="219" y="969"/>
                </a:cubicBezTo>
                <a:cubicBezTo>
                  <a:pt x="219" y="969"/>
                  <a:pt x="220" y="970"/>
                  <a:pt x="220" y="970"/>
                </a:cubicBezTo>
                <a:cubicBezTo>
                  <a:pt x="221" y="971"/>
                  <a:pt x="222" y="970"/>
                  <a:pt x="222" y="971"/>
                </a:cubicBezTo>
                <a:cubicBezTo>
                  <a:pt x="223" y="972"/>
                  <a:pt x="220" y="972"/>
                  <a:pt x="220" y="972"/>
                </a:cubicBezTo>
                <a:cubicBezTo>
                  <a:pt x="219" y="973"/>
                  <a:pt x="219" y="973"/>
                  <a:pt x="219" y="973"/>
                </a:cubicBezTo>
                <a:cubicBezTo>
                  <a:pt x="219" y="973"/>
                  <a:pt x="218" y="973"/>
                  <a:pt x="218" y="973"/>
                </a:cubicBezTo>
                <a:cubicBezTo>
                  <a:pt x="217" y="973"/>
                  <a:pt x="217" y="974"/>
                  <a:pt x="216" y="974"/>
                </a:cubicBezTo>
                <a:cubicBezTo>
                  <a:pt x="216" y="974"/>
                  <a:pt x="216" y="973"/>
                  <a:pt x="215" y="972"/>
                </a:cubicBezTo>
                <a:cubicBezTo>
                  <a:pt x="215" y="972"/>
                  <a:pt x="214" y="972"/>
                  <a:pt x="214" y="971"/>
                </a:cubicBezTo>
                <a:cubicBezTo>
                  <a:pt x="213" y="971"/>
                  <a:pt x="212" y="970"/>
                  <a:pt x="210" y="970"/>
                </a:cubicBezTo>
                <a:cubicBezTo>
                  <a:pt x="209" y="971"/>
                  <a:pt x="208" y="972"/>
                  <a:pt x="210" y="972"/>
                </a:cubicBezTo>
                <a:cubicBezTo>
                  <a:pt x="210" y="972"/>
                  <a:pt x="211" y="972"/>
                  <a:pt x="212" y="972"/>
                </a:cubicBezTo>
                <a:cubicBezTo>
                  <a:pt x="212" y="972"/>
                  <a:pt x="212" y="973"/>
                  <a:pt x="213" y="973"/>
                </a:cubicBezTo>
                <a:cubicBezTo>
                  <a:pt x="213" y="974"/>
                  <a:pt x="214" y="973"/>
                  <a:pt x="214" y="974"/>
                </a:cubicBezTo>
                <a:cubicBezTo>
                  <a:pt x="214" y="974"/>
                  <a:pt x="214" y="974"/>
                  <a:pt x="215" y="974"/>
                </a:cubicBezTo>
                <a:cubicBezTo>
                  <a:pt x="215" y="975"/>
                  <a:pt x="215" y="975"/>
                  <a:pt x="216" y="975"/>
                </a:cubicBezTo>
                <a:cubicBezTo>
                  <a:pt x="217" y="975"/>
                  <a:pt x="217" y="975"/>
                  <a:pt x="218" y="976"/>
                </a:cubicBezTo>
                <a:cubicBezTo>
                  <a:pt x="219" y="976"/>
                  <a:pt x="219" y="977"/>
                  <a:pt x="219" y="978"/>
                </a:cubicBezTo>
                <a:cubicBezTo>
                  <a:pt x="218" y="978"/>
                  <a:pt x="218" y="977"/>
                  <a:pt x="217" y="977"/>
                </a:cubicBezTo>
                <a:cubicBezTo>
                  <a:pt x="216" y="977"/>
                  <a:pt x="215" y="976"/>
                  <a:pt x="214" y="976"/>
                </a:cubicBezTo>
                <a:cubicBezTo>
                  <a:pt x="214" y="976"/>
                  <a:pt x="213" y="976"/>
                  <a:pt x="213" y="976"/>
                </a:cubicBezTo>
                <a:cubicBezTo>
                  <a:pt x="213" y="975"/>
                  <a:pt x="212" y="975"/>
                  <a:pt x="212" y="975"/>
                </a:cubicBezTo>
                <a:cubicBezTo>
                  <a:pt x="211" y="974"/>
                  <a:pt x="208" y="974"/>
                  <a:pt x="206" y="974"/>
                </a:cubicBezTo>
                <a:cubicBezTo>
                  <a:pt x="205" y="974"/>
                  <a:pt x="203" y="975"/>
                  <a:pt x="204" y="976"/>
                </a:cubicBezTo>
                <a:cubicBezTo>
                  <a:pt x="204" y="977"/>
                  <a:pt x="204" y="976"/>
                  <a:pt x="204" y="977"/>
                </a:cubicBezTo>
                <a:cubicBezTo>
                  <a:pt x="205" y="977"/>
                  <a:pt x="205" y="977"/>
                  <a:pt x="205" y="977"/>
                </a:cubicBezTo>
                <a:cubicBezTo>
                  <a:pt x="206" y="978"/>
                  <a:pt x="206" y="978"/>
                  <a:pt x="207" y="978"/>
                </a:cubicBezTo>
                <a:cubicBezTo>
                  <a:pt x="208" y="977"/>
                  <a:pt x="209" y="978"/>
                  <a:pt x="211" y="978"/>
                </a:cubicBezTo>
                <a:cubicBezTo>
                  <a:pt x="211" y="978"/>
                  <a:pt x="212" y="978"/>
                  <a:pt x="213" y="978"/>
                </a:cubicBezTo>
                <a:cubicBezTo>
                  <a:pt x="213" y="978"/>
                  <a:pt x="214" y="978"/>
                  <a:pt x="214" y="978"/>
                </a:cubicBezTo>
                <a:cubicBezTo>
                  <a:pt x="215" y="978"/>
                  <a:pt x="215" y="979"/>
                  <a:pt x="216" y="979"/>
                </a:cubicBezTo>
                <a:cubicBezTo>
                  <a:pt x="217" y="979"/>
                  <a:pt x="219" y="980"/>
                  <a:pt x="219" y="981"/>
                </a:cubicBezTo>
                <a:cubicBezTo>
                  <a:pt x="219" y="980"/>
                  <a:pt x="217" y="980"/>
                  <a:pt x="216" y="980"/>
                </a:cubicBezTo>
                <a:cubicBezTo>
                  <a:pt x="214" y="980"/>
                  <a:pt x="213" y="980"/>
                  <a:pt x="211" y="980"/>
                </a:cubicBezTo>
                <a:cubicBezTo>
                  <a:pt x="210" y="980"/>
                  <a:pt x="209" y="979"/>
                  <a:pt x="207" y="979"/>
                </a:cubicBezTo>
                <a:cubicBezTo>
                  <a:pt x="207" y="979"/>
                  <a:pt x="206" y="980"/>
                  <a:pt x="206" y="980"/>
                </a:cubicBezTo>
                <a:cubicBezTo>
                  <a:pt x="205" y="979"/>
                  <a:pt x="204" y="979"/>
                  <a:pt x="204" y="979"/>
                </a:cubicBezTo>
                <a:cubicBezTo>
                  <a:pt x="203" y="979"/>
                  <a:pt x="203" y="980"/>
                  <a:pt x="203" y="980"/>
                </a:cubicBezTo>
                <a:cubicBezTo>
                  <a:pt x="202" y="980"/>
                  <a:pt x="202" y="980"/>
                  <a:pt x="201" y="980"/>
                </a:cubicBezTo>
                <a:cubicBezTo>
                  <a:pt x="201" y="980"/>
                  <a:pt x="200" y="980"/>
                  <a:pt x="200" y="980"/>
                </a:cubicBezTo>
                <a:cubicBezTo>
                  <a:pt x="199" y="980"/>
                  <a:pt x="199" y="981"/>
                  <a:pt x="198" y="981"/>
                </a:cubicBezTo>
                <a:cubicBezTo>
                  <a:pt x="197" y="982"/>
                  <a:pt x="196" y="982"/>
                  <a:pt x="196" y="982"/>
                </a:cubicBezTo>
                <a:cubicBezTo>
                  <a:pt x="194" y="982"/>
                  <a:pt x="193" y="983"/>
                  <a:pt x="192" y="984"/>
                </a:cubicBezTo>
                <a:cubicBezTo>
                  <a:pt x="191" y="985"/>
                  <a:pt x="190" y="985"/>
                  <a:pt x="188" y="986"/>
                </a:cubicBezTo>
                <a:cubicBezTo>
                  <a:pt x="187" y="986"/>
                  <a:pt x="186" y="987"/>
                  <a:pt x="185" y="987"/>
                </a:cubicBezTo>
                <a:cubicBezTo>
                  <a:pt x="183" y="988"/>
                  <a:pt x="182" y="988"/>
                  <a:pt x="180" y="989"/>
                </a:cubicBezTo>
                <a:cubicBezTo>
                  <a:pt x="179" y="989"/>
                  <a:pt x="179" y="990"/>
                  <a:pt x="178" y="990"/>
                </a:cubicBezTo>
                <a:cubicBezTo>
                  <a:pt x="177" y="990"/>
                  <a:pt x="176" y="990"/>
                  <a:pt x="175" y="990"/>
                </a:cubicBezTo>
                <a:cubicBezTo>
                  <a:pt x="173" y="991"/>
                  <a:pt x="172" y="991"/>
                  <a:pt x="171" y="992"/>
                </a:cubicBezTo>
                <a:cubicBezTo>
                  <a:pt x="170" y="992"/>
                  <a:pt x="169" y="992"/>
                  <a:pt x="167" y="993"/>
                </a:cubicBezTo>
                <a:cubicBezTo>
                  <a:pt x="166" y="994"/>
                  <a:pt x="166" y="995"/>
                  <a:pt x="166" y="997"/>
                </a:cubicBezTo>
                <a:cubicBezTo>
                  <a:pt x="166" y="998"/>
                  <a:pt x="166" y="1000"/>
                  <a:pt x="166" y="1001"/>
                </a:cubicBezTo>
                <a:cubicBezTo>
                  <a:pt x="167" y="1002"/>
                  <a:pt x="167" y="1002"/>
                  <a:pt x="167" y="1003"/>
                </a:cubicBezTo>
                <a:cubicBezTo>
                  <a:pt x="167" y="1004"/>
                  <a:pt x="167" y="1004"/>
                  <a:pt x="167" y="1005"/>
                </a:cubicBezTo>
                <a:cubicBezTo>
                  <a:pt x="167" y="1006"/>
                  <a:pt x="167" y="1006"/>
                  <a:pt x="167" y="1007"/>
                </a:cubicBezTo>
                <a:cubicBezTo>
                  <a:pt x="167" y="1008"/>
                  <a:pt x="167" y="1008"/>
                  <a:pt x="168" y="1009"/>
                </a:cubicBezTo>
                <a:cubicBezTo>
                  <a:pt x="168" y="1010"/>
                  <a:pt x="167" y="1011"/>
                  <a:pt x="166" y="1012"/>
                </a:cubicBezTo>
                <a:cubicBezTo>
                  <a:pt x="165" y="1012"/>
                  <a:pt x="164" y="1012"/>
                  <a:pt x="164" y="1013"/>
                </a:cubicBezTo>
                <a:cubicBezTo>
                  <a:pt x="163" y="1013"/>
                  <a:pt x="162" y="1014"/>
                  <a:pt x="162" y="1014"/>
                </a:cubicBezTo>
                <a:cubicBezTo>
                  <a:pt x="160" y="1015"/>
                  <a:pt x="158" y="1016"/>
                  <a:pt x="157" y="1017"/>
                </a:cubicBezTo>
                <a:cubicBezTo>
                  <a:pt x="156" y="1018"/>
                  <a:pt x="155" y="1018"/>
                  <a:pt x="155" y="1018"/>
                </a:cubicBezTo>
                <a:cubicBezTo>
                  <a:pt x="153" y="1018"/>
                  <a:pt x="152" y="1018"/>
                  <a:pt x="151" y="1019"/>
                </a:cubicBezTo>
                <a:cubicBezTo>
                  <a:pt x="149" y="1019"/>
                  <a:pt x="148" y="1019"/>
                  <a:pt x="146" y="1020"/>
                </a:cubicBezTo>
                <a:cubicBezTo>
                  <a:pt x="145" y="1020"/>
                  <a:pt x="144" y="1021"/>
                  <a:pt x="143" y="1021"/>
                </a:cubicBezTo>
                <a:cubicBezTo>
                  <a:pt x="141" y="1022"/>
                  <a:pt x="140" y="1022"/>
                  <a:pt x="139" y="1024"/>
                </a:cubicBezTo>
                <a:cubicBezTo>
                  <a:pt x="138" y="1025"/>
                  <a:pt x="137" y="1026"/>
                  <a:pt x="137" y="1027"/>
                </a:cubicBezTo>
                <a:cubicBezTo>
                  <a:pt x="135" y="1031"/>
                  <a:pt x="143" y="1028"/>
                  <a:pt x="143" y="1030"/>
                </a:cubicBezTo>
                <a:cubicBezTo>
                  <a:pt x="143" y="1031"/>
                  <a:pt x="142" y="1030"/>
                  <a:pt x="141" y="1030"/>
                </a:cubicBezTo>
                <a:cubicBezTo>
                  <a:pt x="140" y="1030"/>
                  <a:pt x="140" y="1031"/>
                  <a:pt x="139" y="1031"/>
                </a:cubicBezTo>
                <a:cubicBezTo>
                  <a:pt x="136" y="1033"/>
                  <a:pt x="132" y="1035"/>
                  <a:pt x="128" y="1034"/>
                </a:cubicBezTo>
                <a:cubicBezTo>
                  <a:pt x="126" y="1033"/>
                  <a:pt x="125" y="1033"/>
                  <a:pt x="123" y="1033"/>
                </a:cubicBezTo>
                <a:cubicBezTo>
                  <a:pt x="122" y="1033"/>
                  <a:pt x="120" y="1033"/>
                  <a:pt x="119" y="1033"/>
                </a:cubicBezTo>
                <a:cubicBezTo>
                  <a:pt x="118" y="1033"/>
                  <a:pt x="116" y="1032"/>
                  <a:pt x="115" y="1032"/>
                </a:cubicBezTo>
                <a:cubicBezTo>
                  <a:pt x="114" y="1032"/>
                  <a:pt x="113" y="1032"/>
                  <a:pt x="113" y="1031"/>
                </a:cubicBezTo>
                <a:cubicBezTo>
                  <a:pt x="112" y="1031"/>
                  <a:pt x="112" y="1030"/>
                  <a:pt x="112" y="1030"/>
                </a:cubicBezTo>
                <a:cubicBezTo>
                  <a:pt x="111" y="1029"/>
                  <a:pt x="110" y="1028"/>
                  <a:pt x="109" y="1027"/>
                </a:cubicBezTo>
                <a:cubicBezTo>
                  <a:pt x="109" y="1026"/>
                  <a:pt x="109" y="1026"/>
                  <a:pt x="110" y="1025"/>
                </a:cubicBezTo>
                <a:cubicBezTo>
                  <a:pt x="110" y="1025"/>
                  <a:pt x="111" y="1025"/>
                  <a:pt x="111" y="1024"/>
                </a:cubicBezTo>
                <a:cubicBezTo>
                  <a:pt x="110" y="1024"/>
                  <a:pt x="109" y="1024"/>
                  <a:pt x="109" y="1023"/>
                </a:cubicBezTo>
                <a:cubicBezTo>
                  <a:pt x="108" y="1023"/>
                  <a:pt x="108" y="1023"/>
                  <a:pt x="107" y="1023"/>
                </a:cubicBezTo>
                <a:cubicBezTo>
                  <a:pt x="106" y="1023"/>
                  <a:pt x="105" y="1025"/>
                  <a:pt x="104" y="1025"/>
                </a:cubicBezTo>
                <a:cubicBezTo>
                  <a:pt x="103" y="1025"/>
                  <a:pt x="103" y="1025"/>
                  <a:pt x="102" y="1024"/>
                </a:cubicBezTo>
                <a:cubicBezTo>
                  <a:pt x="102" y="1024"/>
                  <a:pt x="101" y="1024"/>
                  <a:pt x="100" y="1024"/>
                </a:cubicBezTo>
                <a:cubicBezTo>
                  <a:pt x="100" y="1024"/>
                  <a:pt x="98" y="1022"/>
                  <a:pt x="97" y="1023"/>
                </a:cubicBezTo>
                <a:cubicBezTo>
                  <a:pt x="96" y="1023"/>
                  <a:pt x="97" y="1024"/>
                  <a:pt x="97" y="1024"/>
                </a:cubicBezTo>
                <a:cubicBezTo>
                  <a:pt x="98" y="1025"/>
                  <a:pt x="99" y="1025"/>
                  <a:pt x="99" y="1026"/>
                </a:cubicBezTo>
                <a:cubicBezTo>
                  <a:pt x="99" y="1026"/>
                  <a:pt x="99" y="1027"/>
                  <a:pt x="99" y="1028"/>
                </a:cubicBezTo>
                <a:cubicBezTo>
                  <a:pt x="100" y="1028"/>
                  <a:pt x="100" y="1029"/>
                  <a:pt x="101" y="1029"/>
                </a:cubicBezTo>
                <a:cubicBezTo>
                  <a:pt x="101" y="1030"/>
                  <a:pt x="101" y="1031"/>
                  <a:pt x="101" y="1031"/>
                </a:cubicBezTo>
                <a:cubicBezTo>
                  <a:pt x="101" y="1032"/>
                  <a:pt x="102" y="1032"/>
                  <a:pt x="102" y="1033"/>
                </a:cubicBezTo>
                <a:cubicBezTo>
                  <a:pt x="103" y="1034"/>
                  <a:pt x="103" y="1035"/>
                  <a:pt x="104" y="1036"/>
                </a:cubicBezTo>
                <a:cubicBezTo>
                  <a:pt x="105" y="1037"/>
                  <a:pt x="105" y="1038"/>
                  <a:pt x="105" y="1040"/>
                </a:cubicBezTo>
                <a:cubicBezTo>
                  <a:pt x="106" y="1041"/>
                  <a:pt x="106" y="1043"/>
                  <a:pt x="106" y="1044"/>
                </a:cubicBezTo>
                <a:cubicBezTo>
                  <a:pt x="106" y="1045"/>
                  <a:pt x="105" y="1046"/>
                  <a:pt x="106" y="1046"/>
                </a:cubicBezTo>
                <a:cubicBezTo>
                  <a:pt x="106" y="1047"/>
                  <a:pt x="106" y="1047"/>
                  <a:pt x="107" y="1048"/>
                </a:cubicBezTo>
                <a:cubicBezTo>
                  <a:pt x="107" y="1048"/>
                  <a:pt x="108" y="1051"/>
                  <a:pt x="106" y="1050"/>
                </a:cubicBezTo>
                <a:cubicBezTo>
                  <a:pt x="106" y="1050"/>
                  <a:pt x="105" y="1049"/>
                  <a:pt x="105" y="1050"/>
                </a:cubicBezTo>
                <a:cubicBezTo>
                  <a:pt x="104" y="1050"/>
                  <a:pt x="103" y="1050"/>
                  <a:pt x="103" y="1049"/>
                </a:cubicBezTo>
                <a:cubicBezTo>
                  <a:pt x="101" y="1049"/>
                  <a:pt x="98" y="1047"/>
                  <a:pt x="97" y="1049"/>
                </a:cubicBezTo>
                <a:cubicBezTo>
                  <a:pt x="97" y="1050"/>
                  <a:pt x="97" y="1050"/>
                  <a:pt x="96" y="1051"/>
                </a:cubicBezTo>
                <a:cubicBezTo>
                  <a:pt x="95" y="1052"/>
                  <a:pt x="94" y="1050"/>
                  <a:pt x="93" y="1050"/>
                </a:cubicBezTo>
                <a:cubicBezTo>
                  <a:pt x="92" y="1051"/>
                  <a:pt x="92" y="1051"/>
                  <a:pt x="91" y="1051"/>
                </a:cubicBezTo>
                <a:cubicBezTo>
                  <a:pt x="90" y="1051"/>
                  <a:pt x="90" y="1051"/>
                  <a:pt x="89" y="1052"/>
                </a:cubicBezTo>
                <a:cubicBezTo>
                  <a:pt x="88" y="1052"/>
                  <a:pt x="88" y="1052"/>
                  <a:pt x="87" y="1053"/>
                </a:cubicBezTo>
                <a:cubicBezTo>
                  <a:pt x="87" y="1053"/>
                  <a:pt x="86" y="1053"/>
                  <a:pt x="85" y="1053"/>
                </a:cubicBezTo>
                <a:cubicBezTo>
                  <a:pt x="84" y="1053"/>
                  <a:pt x="83" y="1054"/>
                  <a:pt x="82" y="1052"/>
                </a:cubicBezTo>
                <a:cubicBezTo>
                  <a:pt x="81" y="1051"/>
                  <a:pt x="80" y="1050"/>
                  <a:pt x="79" y="1049"/>
                </a:cubicBezTo>
                <a:cubicBezTo>
                  <a:pt x="78" y="1048"/>
                  <a:pt x="77" y="1048"/>
                  <a:pt x="76" y="1047"/>
                </a:cubicBezTo>
                <a:cubicBezTo>
                  <a:pt x="75" y="1046"/>
                  <a:pt x="75" y="1044"/>
                  <a:pt x="74" y="1045"/>
                </a:cubicBezTo>
                <a:cubicBezTo>
                  <a:pt x="72" y="1045"/>
                  <a:pt x="72" y="1046"/>
                  <a:pt x="70" y="1047"/>
                </a:cubicBezTo>
                <a:cubicBezTo>
                  <a:pt x="70" y="1047"/>
                  <a:pt x="69" y="1046"/>
                  <a:pt x="68" y="1047"/>
                </a:cubicBezTo>
                <a:cubicBezTo>
                  <a:pt x="68" y="1047"/>
                  <a:pt x="67" y="1047"/>
                  <a:pt x="66" y="1048"/>
                </a:cubicBezTo>
                <a:cubicBezTo>
                  <a:pt x="66" y="1048"/>
                  <a:pt x="65" y="1048"/>
                  <a:pt x="64" y="1049"/>
                </a:cubicBezTo>
                <a:cubicBezTo>
                  <a:pt x="64" y="1049"/>
                  <a:pt x="63" y="1049"/>
                  <a:pt x="63" y="1050"/>
                </a:cubicBezTo>
                <a:cubicBezTo>
                  <a:pt x="61" y="1050"/>
                  <a:pt x="60" y="1050"/>
                  <a:pt x="58" y="1050"/>
                </a:cubicBezTo>
                <a:cubicBezTo>
                  <a:pt x="56" y="1050"/>
                  <a:pt x="53" y="1051"/>
                  <a:pt x="50" y="1052"/>
                </a:cubicBezTo>
                <a:cubicBezTo>
                  <a:pt x="49" y="1053"/>
                  <a:pt x="48" y="1053"/>
                  <a:pt x="46" y="1053"/>
                </a:cubicBezTo>
                <a:cubicBezTo>
                  <a:pt x="45" y="1053"/>
                  <a:pt x="44" y="1053"/>
                  <a:pt x="42" y="1054"/>
                </a:cubicBezTo>
                <a:cubicBezTo>
                  <a:pt x="40" y="1054"/>
                  <a:pt x="42" y="1055"/>
                  <a:pt x="42" y="1056"/>
                </a:cubicBezTo>
                <a:cubicBezTo>
                  <a:pt x="42" y="1057"/>
                  <a:pt x="41" y="1057"/>
                  <a:pt x="42" y="1058"/>
                </a:cubicBezTo>
                <a:cubicBezTo>
                  <a:pt x="42" y="1059"/>
                  <a:pt x="43" y="1058"/>
                  <a:pt x="44" y="1058"/>
                </a:cubicBezTo>
                <a:cubicBezTo>
                  <a:pt x="45" y="1058"/>
                  <a:pt x="46" y="1058"/>
                  <a:pt x="46" y="1058"/>
                </a:cubicBezTo>
                <a:cubicBezTo>
                  <a:pt x="47" y="1058"/>
                  <a:pt x="47" y="1057"/>
                  <a:pt x="48" y="1057"/>
                </a:cubicBezTo>
                <a:cubicBezTo>
                  <a:pt x="48" y="1057"/>
                  <a:pt x="49" y="1057"/>
                  <a:pt x="49" y="1058"/>
                </a:cubicBezTo>
                <a:cubicBezTo>
                  <a:pt x="49" y="1058"/>
                  <a:pt x="50" y="1058"/>
                  <a:pt x="49" y="1059"/>
                </a:cubicBezTo>
                <a:cubicBezTo>
                  <a:pt x="49" y="1060"/>
                  <a:pt x="48" y="1060"/>
                  <a:pt x="48" y="1060"/>
                </a:cubicBezTo>
                <a:cubicBezTo>
                  <a:pt x="47" y="1059"/>
                  <a:pt x="47" y="1059"/>
                  <a:pt x="46" y="1059"/>
                </a:cubicBezTo>
                <a:cubicBezTo>
                  <a:pt x="46" y="1059"/>
                  <a:pt x="45" y="1059"/>
                  <a:pt x="45" y="1060"/>
                </a:cubicBezTo>
                <a:cubicBezTo>
                  <a:pt x="45" y="1060"/>
                  <a:pt x="45" y="1060"/>
                  <a:pt x="45" y="1061"/>
                </a:cubicBezTo>
                <a:cubicBezTo>
                  <a:pt x="45" y="1061"/>
                  <a:pt x="45" y="1062"/>
                  <a:pt x="45" y="1062"/>
                </a:cubicBezTo>
                <a:cubicBezTo>
                  <a:pt x="45" y="1063"/>
                  <a:pt x="46" y="1063"/>
                  <a:pt x="46" y="1062"/>
                </a:cubicBezTo>
                <a:cubicBezTo>
                  <a:pt x="47" y="1061"/>
                  <a:pt x="48" y="1060"/>
                  <a:pt x="49" y="1061"/>
                </a:cubicBezTo>
                <a:cubicBezTo>
                  <a:pt x="50" y="1063"/>
                  <a:pt x="50" y="1064"/>
                  <a:pt x="48" y="1064"/>
                </a:cubicBezTo>
                <a:cubicBezTo>
                  <a:pt x="47" y="1064"/>
                  <a:pt x="47" y="1064"/>
                  <a:pt x="46" y="1064"/>
                </a:cubicBezTo>
                <a:cubicBezTo>
                  <a:pt x="45" y="1064"/>
                  <a:pt x="45" y="1064"/>
                  <a:pt x="44" y="1064"/>
                </a:cubicBezTo>
                <a:cubicBezTo>
                  <a:pt x="44" y="1064"/>
                  <a:pt x="43" y="1064"/>
                  <a:pt x="42" y="1065"/>
                </a:cubicBezTo>
                <a:cubicBezTo>
                  <a:pt x="41" y="1065"/>
                  <a:pt x="43" y="1066"/>
                  <a:pt x="43" y="1066"/>
                </a:cubicBezTo>
                <a:cubicBezTo>
                  <a:pt x="45" y="1066"/>
                  <a:pt x="45" y="1068"/>
                  <a:pt x="46" y="1068"/>
                </a:cubicBezTo>
                <a:cubicBezTo>
                  <a:pt x="47" y="1069"/>
                  <a:pt x="48" y="1069"/>
                  <a:pt x="49" y="1071"/>
                </a:cubicBezTo>
                <a:cubicBezTo>
                  <a:pt x="50" y="1071"/>
                  <a:pt x="50" y="1072"/>
                  <a:pt x="50" y="1071"/>
                </a:cubicBezTo>
                <a:cubicBezTo>
                  <a:pt x="51" y="1071"/>
                  <a:pt x="52" y="1071"/>
                  <a:pt x="52" y="1070"/>
                </a:cubicBezTo>
                <a:cubicBezTo>
                  <a:pt x="53" y="1069"/>
                  <a:pt x="54" y="1069"/>
                  <a:pt x="55" y="1069"/>
                </a:cubicBezTo>
                <a:cubicBezTo>
                  <a:pt x="57" y="1070"/>
                  <a:pt x="58" y="1069"/>
                  <a:pt x="60" y="1069"/>
                </a:cubicBezTo>
                <a:cubicBezTo>
                  <a:pt x="61" y="1069"/>
                  <a:pt x="61" y="1070"/>
                  <a:pt x="61" y="1070"/>
                </a:cubicBezTo>
                <a:cubicBezTo>
                  <a:pt x="62" y="1071"/>
                  <a:pt x="63" y="1071"/>
                  <a:pt x="63" y="1071"/>
                </a:cubicBezTo>
                <a:cubicBezTo>
                  <a:pt x="65" y="1071"/>
                  <a:pt x="66" y="1072"/>
                  <a:pt x="67" y="1073"/>
                </a:cubicBezTo>
                <a:cubicBezTo>
                  <a:pt x="68" y="1074"/>
                  <a:pt x="70" y="1074"/>
                  <a:pt x="71" y="1075"/>
                </a:cubicBezTo>
                <a:cubicBezTo>
                  <a:pt x="72" y="1076"/>
                  <a:pt x="72" y="1077"/>
                  <a:pt x="73" y="1078"/>
                </a:cubicBezTo>
                <a:cubicBezTo>
                  <a:pt x="74" y="1080"/>
                  <a:pt x="75" y="1078"/>
                  <a:pt x="75" y="1077"/>
                </a:cubicBezTo>
                <a:cubicBezTo>
                  <a:pt x="76" y="1077"/>
                  <a:pt x="77" y="1077"/>
                  <a:pt x="77" y="1076"/>
                </a:cubicBezTo>
                <a:cubicBezTo>
                  <a:pt x="78" y="1076"/>
                  <a:pt x="78" y="1076"/>
                  <a:pt x="79" y="1076"/>
                </a:cubicBezTo>
                <a:cubicBezTo>
                  <a:pt x="80" y="1077"/>
                  <a:pt x="81" y="1078"/>
                  <a:pt x="82" y="1078"/>
                </a:cubicBezTo>
                <a:cubicBezTo>
                  <a:pt x="83" y="1078"/>
                  <a:pt x="85" y="1079"/>
                  <a:pt x="86" y="1080"/>
                </a:cubicBezTo>
                <a:cubicBezTo>
                  <a:pt x="87" y="1081"/>
                  <a:pt x="85" y="1082"/>
                  <a:pt x="86" y="1083"/>
                </a:cubicBezTo>
                <a:cubicBezTo>
                  <a:pt x="86" y="1083"/>
                  <a:pt x="87" y="1084"/>
                  <a:pt x="87" y="1084"/>
                </a:cubicBezTo>
                <a:cubicBezTo>
                  <a:pt x="89" y="1086"/>
                  <a:pt x="90" y="1084"/>
                  <a:pt x="92" y="1085"/>
                </a:cubicBezTo>
                <a:cubicBezTo>
                  <a:pt x="94" y="1086"/>
                  <a:pt x="91" y="1087"/>
                  <a:pt x="92" y="1088"/>
                </a:cubicBezTo>
                <a:cubicBezTo>
                  <a:pt x="92" y="1088"/>
                  <a:pt x="92" y="1088"/>
                  <a:pt x="92" y="1088"/>
                </a:cubicBezTo>
                <a:cubicBezTo>
                  <a:pt x="93" y="1089"/>
                  <a:pt x="93" y="1089"/>
                  <a:pt x="93" y="1089"/>
                </a:cubicBezTo>
                <a:cubicBezTo>
                  <a:pt x="94" y="1090"/>
                  <a:pt x="94" y="1089"/>
                  <a:pt x="95" y="1090"/>
                </a:cubicBezTo>
                <a:cubicBezTo>
                  <a:pt x="96" y="1090"/>
                  <a:pt x="96" y="1091"/>
                  <a:pt x="96" y="1091"/>
                </a:cubicBezTo>
                <a:cubicBezTo>
                  <a:pt x="96" y="1091"/>
                  <a:pt x="95" y="1092"/>
                  <a:pt x="95" y="1092"/>
                </a:cubicBezTo>
                <a:cubicBezTo>
                  <a:pt x="95" y="1092"/>
                  <a:pt x="95" y="1093"/>
                  <a:pt x="95" y="1093"/>
                </a:cubicBezTo>
                <a:cubicBezTo>
                  <a:pt x="94" y="1094"/>
                  <a:pt x="92" y="1094"/>
                  <a:pt x="94" y="1096"/>
                </a:cubicBezTo>
                <a:cubicBezTo>
                  <a:pt x="94" y="1096"/>
                  <a:pt x="95" y="1096"/>
                  <a:pt x="95" y="1097"/>
                </a:cubicBezTo>
                <a:cubicBezTo>
                  <a:pt x="95" y="1098"/>
                  <a:pt x="95" y="1098"/>
                  <a:pt x="96" y="1099"/>
                </a:cubicBezTo>
                <a:cubicBezTo>
                  <a:pt x="97" y="1099"/>
                  <a:pt x="98" y="1100"/>
                  <a:pt x="99" y="1101"/>
                </a:cubicBezTo>
                <a:cubicBezTo>
                  <a:pt x="99" y="1102"/>
                  <a:pt x="99" y="1104"/>
                  <a:pt x="100" y="1104"/>
                </a:cubicBezTo>
                <a:cubicBezTo>
                  <a:pt x="101" y="1105"/>
                  <a:pt x="102" y="1105"/>
                  <a:pt x="103" y="1106"/>
                </a:cubicBezTo>
                <a:cubicBezTo>
                  <a:pt x="103" y="1106"/>
                  <a:pt x="104" y="1106"/>
                  <a:pt x="105" y="1106"/>
                </a:cubicBezTo>
                <a:cubicBezTo>
                  <a:pt x="105" y="1107"/>
                  <a:pt x="106" y="1106"/>
                  <a:pt x="107" y="1107"/>
                </a:cubicBezTo>
                <a:cubicBezTo>
                  <a:pt x="107" y="1107"/>
                  <a:pt x="108" y="1108"/>
                  <a:pt x="108" y="1108"/>
                </a:cubicBezTo>
                <a:cubicBezTo>
                  <a:pt x="110" y="1108"/>
                  <a:pt x="111" y="1107"/>
                  <a:pt x="112" y="1108"/>
                </a:cubicBezTo>
                <a:cubicBezTo>
                  <a:pt x="113" y="1109"/>
                  <a:pt x="113" y="1109"/>
                  <a:pt x="112" y="1110"/>
                </a:cubicBezTo>
                <a:cubicBezTo>
                  <a:pt x="112" y="1111"/>
                  <a:pt x="112" y="1111"/>
                  <a:pt x="112" y="1112"/>
                </a:cubicBezTo>
                <a:cubicBezTo>
                  <a:pt x="112" y="1113"/>
                  <a:pt x="112" y="1113"/>
                  <a:pt x="112" y="1114"/>
                </a:cubicBezTo>
                <a:cubicBezTo>
                  <a:pt x="112" y="1115"/>
                  <a:pt x="113" y="1115"/>
                  <a:pt x="113" y="1116"/>
                </a:cubicBezTo>
                <a:cubicBezTo>
                  <a:pt x="113" y="1116"/>
                  <a:pt x="113" y="1120"/>
                  <a:pt x="113" y="1121"/>
                </a:cubicBezTo>
                <a:cubicBezTo>
                  <a:pt x="112" y="1120"/>
                  <a:pt x="113" y="1118"/>
                  <a:pt x="112" y="1117"/>
                </a:cubicBezTo>
                <a:cubicBezTo>
                  <a:pt x="111" y="1117"/>
                  <a:pt x="111" y="1117"/>
                  <a:pt x="110" y="1117"/>
                </a:cubicBezTo>
                <a:cubicBezTo>
                  <a:pt x="110" y="1116"/>
                  <a:pt x="110" y="1116"/>
                  <a:pt x="109" y="1115"/>
                </a:cubicBezTo>
                <a:cubicBezTo>
                  <a:pt x="109" y="1115"/>
                  <a:pt x="108" y="1115"/>
                  <a:pt x="108" y="1116"/>
                </a:cubicBezTo>
                <a:cubicBezTo>
                  <a:pt x="108" y="1116"/>
                  <a:pt x="109" y="1117"/>
                  <a:pt x="109" y="1117"/>
                </a:cubicBezTo>
                <a:cubicBezTo>
                  <a:pt x="110" y="1118"/>
                  <a:pt x="110" y="1119"/>
                  <a:pt x="111" y="1120"/>
                </a:cubicBezTo>
                <a:cubicBezTo>
                  <a:pt x="111" y="1121"/>
                  <a:pt x="111" y="1122"/>
                  <a:pt x="111" y="1123"/>
                </a:cubicBezTo>
                <a:cubicBezTo>
                  <a:pt x="111" y="1124"/>
                  <a:pt x="112" y="1125"/>
                  <a:pt x="113" y="1126"/>
                </a:cubicBezTo>
                <a:cubicBezTo>
                  <a:pt x="114" y="1127"/>
                  <a:pt x="113" y="1128"/>
                  <a:pt x="112" y="1130"/>
                </a:cubicBezTo>
                <a:cubicBezTo>
                  <a:pt x="112" y="1131"/>
                  <a:pt x="112" y="1132"/>
                  <a:pt x="112" y="1134"/>
                </a:cubicBezTo>
                <a:cubicBezTo>
                  <a:pt x="113" y="1135"/>
                  <a:pt x="113" y="1137"/>
                  <a:pt x="113" y="1138"/>
                </a:cubicBezTo>
                <a:cubicBezTo>
                  <a:pt x="113" y="1140"/>
                  <a:pt x="113" y="1141"/>
                  <a:pt x="113" y="1143"/>
                </a:cubicBezTo>
                <a:cubicBezTo>
                  <a:pt x="113" y="1144"/>
                  <a:pt x="112" y="1145"/>
                  <a:pt x="113" y="1146"/>
                </a:cubicBezTo>
                <a:cubicBezTo>
                  <a:pt x="114" y="1146"/>
                  <a:pt x="114" y="1147"/>
                  <a:pt x="114" y="1148"/>
                </a:cubicBezTo>
                <a:cubicBezTo>
                  <a:pt x="114" y="1148"/>
                  <a:pt x="115" y="1149"/>
                  <a:pt x="114" y="1149"/>
                </a:cubicBezTo>
                <a:cubicBezTo>
                  <a:pt x="114" y="1150"/>
                  <a:pt x="113" y="1150"/>
                  <a:pt x="113" y="1150"/>
                </a:cubicBezTo>
                <a:cubicBezTo>
                  <a:pt x="110" y="1152"/>
                  <a:pt x="110" y="1156"/>
                  <a:pt x="109" y="1159"/>
                </a:cubicBezTo>
                <a:cubicBezTo>
                  <a:pt x="109" y="1160"/>
                  <a:pt x="109" y="1161"/>
                  <a:pt x="109" y="1162"/>
                </a:cubicBezTo>
                <a:cubicBezTo>
                  <a:pt x="108" y="1163"/>
                  <a:pt x="109" y="1164"/>
                  <a:pt x="108" y="1165"/>
                </a:cubicBezTo>
                <a:cubicBezTo>
                  <a:pt x="108" y="1166"/>
                  <a:pt x="108" y="1166"/>
                  <a:pt x="107" y="1167"/>
                </a:cubicBezTo>
                <a:cubicBezTo>
                  <a:pt x="107" y="1168"/>
                  <a:pt x="107" y="1168"/>
                  <a:pt x="107" y="1169"/>
                </a:cubicBezTo>
                <a:cubicBezTo>
                  <a:pt x="107" y="1170"/>
                  <a:pt x="107" y="1172"/>
                  <a:pt x="107" y="1173"/>
                </a:cubicBezTo>
                <a:cubicBezTo>
                  <a:pt x="106" y="1175"/>
                  <a:pt x="105" y="1176"/>
                  <a:pt x="104" y="1177"/>
                </a:cubicBezTo>
                <a:cubicBezTo>
                  <a:pt x="103" y="1178"/>
                  <a:pt x="103" y="1179"/>
                  <a:pt x="102" y="1180"/>
                </a:cubicBezTo>
                <a:cubicBezTo>
                  <a:pt x="99" y="1181"/>
                  <a:pt x="95" y="1179"/>
                  <a:pt x="92" y="1181"/>
                </a:cubicBezTo>
                <a:cubicBezTo>
                  <a:pt x="91" y="1181"/>
                  <a:pt x="90" y="1182"/>
                  <a:pt x="88" y="1182"/>
                </a:cubicBezTo>
                <a:cubicBezTo>
                  <a:pt x="87" y="1181"/>
                  <a:pt x="85" y="1180"/>
                  <a:pt x="84" y="1180"/>
                </a:cubicBezTo>
                <a:cubicBezTo>
                  <a:pt x="83" y="1179"/>
                  <a:pt x="82" y="1179"/>
                  <a:pt x="80" y="1179"/>
                </a:cubicBezTo>
                <a:cubicBezTo>
                  <a:pt x="79" y="1178"/>
                  <a:pt x="78" y="1179"/>
                  <a:pt x="76" y="1179"/>
                </a:cubicBezTo>
                <a:cubicBezTo>
                  <a:pt x="75" y="1180"/>
                  <a:pt x="74" y="1181"/>
                  <a:pt x="73" y="1180"/>
                </a:cubicBezTo>
                <a:cubicBezTo>
                  <a:pt x="72" y="1180"/>
                  <a:pt x="72" y="1179"/>
                  <a:pt x="71" y="1179"/>
                </a:cubicBezTo>
                <a:cubicBezTo>
                  <a:pt x="70" y="1179"/>
                  <a:pt x="70" y="1179"/>
                  <a:pt x="69" y="1178"/>
                </a:cubicBezTo>
                <a:cubicBezTo>
                  <a:pt x="68" y="1178"/>
                  <a:pt x="67" y="1177"/>
                  <a:pt x="66" y="1177"/>
                </a:cubicBezTo>
                <a:cubicBezTo>
                  <a:pt x="63" y="1177"/>
                  <a:pt x="60" y="1177"/>
                  <a:pt x="57" y="1177"/>
                </a:cubicBezTo>
                <a:cubicBezTo>
                  <a:pt x="55" y="1178"/>
                  <a:pt x="54" y="1178"/>
                  <a:pt x="53" y="1178"/>
                </a:cubicBezTo>
                <a:cubicBezTo>
                  <a:pt x="51" y="1179"/>
                  <a:pt x="50" y="1179"/>
                  <a:pt x="48" y="1179"/>
                </a:cubicBezTo>
                <a:cubicBezTo>
                  <a:pt x="45" y="1179"/>
                  <a:pt x="42" y="1179"/>
                  <a:pt x="40" y="1178"/>
                </a:cubicBezTo>
                <a:cubicBezTo>
                  <a:pt x="38" y="1178"/>
                  <a:pt x="36" y="1177"/>
                  <a:pt x="34" y="1177"/>
                </a:cubicBezTo>
                <a:cubicBezTo>
                  <a:pt x="32" y="1176"/>
                  <a:pt x="31" y="1176"/>
                  <a:pt x="29" y="1176"/>
                </a:cubicBezTo>
                <a:cubicBezTo>
                  <a:pt x="28" y="1176"/>
                  <a:pt x="27" y="1175"/>
                  <a:pt x="26" y="1175"/>
                </a:cubicBezTo>
                <a:cubicBezTo>
                  <a:pt x="25" y="1175"/>
                  <a:pt x="24" y="1175"/>
                  <a:pt x="23" y="1175"/>
                </a:cubicBezTo>
                <a:cubicBezTo>
                  <a:pt x="23" y="1175"/>
                  <a:pt x="22" y="1175"/>
                  <a:pt x="22" y="1174"/>
                </a:cubicBezTo>
                <a:cubicBezTo>
                  <a:pt x="20" y="1173"/>
                  <a:pt x="19" y="1173"/>
                  <a:pt x="17" y="1174"/>
                </a:cubicBezTo>
                <a:cubicBezTo>
                  <a:pt x="16" y="1174"/>
                  <a:pt x="15" y="1174"/>
                  <a:pt x="13" y="1174"/>
                </a:cubicBezTo>
                <a:cubicBezTo>
                  <a:pt x="11" y="1174"/>
                  <a:pt x="10" y="1175"/>
                  <a:pt x="9" y="1175"/>
                </a:cubicBezTo>
                <a:cubicBezTo>
                  <a:pt x="7" y="1176"/>
                  <a:pt x="6" y="1175"/>
                  <a:pt x="5" y="1176"/>
                </a:cubicBezTo>
                <a:cubicBezTo>
                  <a:pt x="3" y="1176"/>
                  <a:pt x="2" y="1177"/>
                  <a:pt x="1" y="1177"/>
                </a:cubicBezTo>
                <a:cubicBezTo>
                  <a:pt x="1" y="1177"/>
                  <a:pt x="0" y="1177"/>
                  <a:pt x="0" y="1177"/>
                </a:cubicBezTo>
                <a:cubicBezTo>
                  <a:pt x="0" y="1326"/>
                  <a:pt x="0" y="1326"/>
                  <a:pt x="0" y="1326"/>
                </a:cubicBezTo>
                <a:cubicBezTo>
                  <a:pt x="0" y="1326"/>
                  <a:pt x="0" y="1326"/>
                  <a:pt x="0" y="1326"/>
                </a:cubicBezTo>
                <a:cubicBezTo>
                  <a:pt x="1" y="1327"/>
                  <a:pt x="3" y="1327"/>
                  <a:pt x="3" y="1328"/>
                </a:cubicBezTo>
                <a:cubicBezTo>
                  <a:pt x="4" y="1328"/>
                  <a:pt x="4" y="1329"/>
                  <a:pt x="4" y="1329"/>
                </a:cubicBezTo>
                <a:cubicBezTo>
                  <a:pt x="5" y="1330"/>
                  <a:pt x="6" y="1330"/>
                  <a:pt x="6" y="1330"/>
                </a:cubicBezTo>
                <a:cubicBezTo>
                  <a:pt x="7" y="1331"/>
                  <a:pt x="7" y="1331"/>
                  <a:pt x="7" y="1332"/>
                </a:cubicBezTo>
                <a:cubicBezTo>
                  <a:pt x="8" y="1332"/>
                  <a:pt x="9" y="1332"/>
                  <a:pt x="9" y="1333"/>
                </a:cubicBezTo>
                <a:cubicBezTo>
                  <a:pt x="10" y="1334"/>
                  <a:pt x="9" y="1334"/>
                  <a:pt x="8" y="1334"/>
                </a:cubicBezTo>
                <a:cubicBezTo>
                  <a:pt x="8" y="1335"/>
                  <a:pt x="8" y="1335"/>
                  <a:pt x="9" y="1336"/>
                </a:cubicBezTo>
                <a:cubicBezTo>
                  <a:pt x="10" y="1336"/>
                  <a:pt x="10" y="1337"/>
                  <a:pt x="10" y="1337"/>
                </a:cubicBezTo>
                <a:cubicBezTo>
                  <a:pt x="10" y="1338"/>
                  <a:pt x="10" y="1338"/>
                  <a:pt x="11" y="1339"/>
                </a:cubicBezTo>
                <a:cubicBezTo>
                  <a:pt x="12" y="1339"/>
                  <a:pt x="12" y="1340"/>
                  <a:pt x="12" y="1341"/>
                </a:cubicBezTo>
                <a:cubicBezTo>
                  <a:pt x="13" y="1341"/>
                  <a:pt x="13" y="1342"/>
                  <a:pt x="14" y="1342"/>
                </a:cubicBezTo>
                <a:cubicBezTo>
                  <a:pt x="14" y="1343"/>
                  <a:pt x="14" y="1343"/>
                  <a:pt x="14" y="1344"/>
                </a:cubicBezTo>
                <a:cubicBezTo>
                  <a:pt x="15" y="1346"/>
                  <a:pt x="16" y="1346"/>
                  <a:pt x="17" y="1347"/>
                </a:cubicBezTo>
                <a:cubicBezTo>
                  <a:pt x="18" y="1348"/>
                  <a:pt x="19" y="1349"/>
                  <a:pt x="20" y="1350"/>
                </a:cubicBezTo>
                <a:cubicBezTo>
                  <a:pt x="21" y="1350"/>
                  <a:pt x="21" y="1350"/>
                  <a:pt x="22" y="1350"/>
                </a:cubicBezTo>
                <a:cubicBezTo>
                  <a:pt x="23" y="1350"/>
                  <a:pt x="23" y="1351"/>
                  <a:pt x="24" y="1351"/>
                </a:cubicBezTo>
                <a:cubicBezTo>
                  <a:pt x="25" y="1351"/>
                  <a:pt x="26" y="1351"/>
                  <a:pt x="27" y="1350"/>
                </a:cubicBezTo>
                <a:cubicBezTo>
                  <a:pt x="28" y="1350"/>
                  <a:pt x="28" y="1349"/>
                  <a:pt x="29" y="1349"/>
                </a:cubicBezTo>
                <a:cubicBezTo>
                  <a:pt x="29" y="1349"/>
                  <a:pt x="30" y="1349"/>
                  <a:pt x="31" y="1348"/>
                </a:cubicBezTo>
                <a:cubicBezTo>
                  <a:pt x="32" y="1348"/>
                  <a:pt x="32" y="1346"/>
                  <a:pt x="32" y="1345"/>
                </a:cubicBezTo>
                <a:cubicBezTo>
                  <a:pt x="33" y="1344"/>
                  <a:pt x="34" y="1343"/>
                  <a:pt x="36" y="1343"/>
                </a:cubicBezTo>
                <a:cubicBezTo>
                  <a:pt x="37" y="1342"/>
                  <a:pt x="38" y="1341"/>
                  <a:pt x="39" y="1341"/>
                </a:cubicBezTo>
                <a:cubicBezTo>
                  <a:pt x="41" y="1340"/>
                  <a:pt x="42" y="1340"/>
                  <a:pt x="43" y="1339"/>
                </a:cubicBezTo>
                <a:cubicBezTo>
                  <a:pt x="44" y="1338"/>
                  <a:pt x="44" y="1338"/>
                  <a:pt x="45" y="1337"/>
                </a:cubicBezTo>
                <a:cubicBezTo>
                  <a:pt x="45" y="1337"/>
                  <a:pt x="46" y="1337"/>
                  <a:pt x="46" y="1337"/>
                </a:cubicBezTo>
                <a:cubicBezTo>
                  <a:pt x="48" y="1336"/>
                  <a:pt x="48" y="1335"/>
                  <a:pt x="50" y="1335"/>
                </a:cubicBezTo>
                <a:cubicBezTo>
                  <a:pt x="52" y="1334"/>
                  <a:pt x="55" y="1335"/>
                  <a:pt x="57" y="1335"/>
                </a:cubicBezTo>
                <a:cubicBezTo>
                  <a:pt x="60" y="1335"/>
                  <a:pt x="64" y="1334"/>
                  <a:pt x="67" y="1334"/>
                </a:cubicBezTo>
                <a:cubicBezTo>
                  <a:pt x="69" y="1335"/>
                  <a:pt x="70" y="1334"/>
                  <a:pt x="72" y="1334"/>
                </a:cubicBezTo>
                <a:cubicBezTo>
                  <a:pt x="73" y="1334"/>
                  <a:pt x="74" y="1334"/>
                  <a:pt x="76" y="1334"/>
                </a:cubicBezTo>
                <a:cubicBezTo>
                  <a:pt x="77" y="1334"/>
                  <a:pt x="78" y="1336"/>
                  <a:pt x="79" y="1336"/>
                </a:cubicBezTo>
                <a:cubicBezTo>
                  <a:pt x="81" y="1336"/>
                  <a:pt x="83" y="1336"/>
                  <a:pt x="84" y="1335"/>
                </a:cubicBezTo>
                <a:cubicBezTo>
                  <a:pt x="85" y="1335"/>
                  <a:pt x="86" y="1334"/>
                  <a:pt x="87" y="1333"/>
                </a:cubicBezTo>
                <a:cubicBezTo>
                  <a:pt x="89" y="1333"/>
                  <a:pt x="90" y="1333"/>
                  <a:pt x="91" y="1334"/>
                </a:cubicBezTo>
                <a:cubicBezTo>
                  <a:pt x="92" y="1334"/>
                  <a:pt x="94" y="1335"/>
                  <a:pt x="95" y="1334"/>
                </a:cubicBezTo>
                <a:cubicBezTo>
                  <a:pt x="96" y="1333"/>
                  <a:pt x="96" y="1331"/>
                  <a:pt x="97" y="1330"/>
                </a:cubicBezTo>
                <a:cubicBezTo>
                  <a:pt x="97" y="1329"/>
                  <a:pt x="99" y="1328"/>
                  <a:pt x="100" y="1326"/>
                </a:cubicBezTo>
                <a:cubicBezTo>
                  <a:pt x="101" y="1325"/>
                  <a:pt x="101" y="1324"/>
                  <a:pt x="102" y="1323"/>
                </a:cubicBezTo>
                <a:cubicBezTo>
                  <a:pt x="102" y="1321"/>
                  <a:pt x="103" y="1320"/>
                  <a:pt x="105" y="1320"/>
                </a:cubicBezTo>
                <a:cubicBezTo>
                  <a:pt x="106" y="1319"/>
                  <a:pt x="107" y="1318"/>
                  <a:pt x="109" y="1318"/>
                </a:cubicBezTo>
                <a:cubicBezTo>
                  <a:pt x="110" y="1318"/>
                  <a:pt x="111" y="1318"/>
                  <a:pt x="112" y="1317"/>
                </a:cubicBezTo>
                <a:cubicBezTo>
                  <a:pt x="113" y="1316"/>
                  <a:pt x="114" y="1315"/>
                  <a:pt x="116" y="1316"/>
                </a:cubicBezTo>
                <a:cubicBezTo>
                  <a:pt x="116" y="1316"/>
                  <a:pt x="116" y="1316"/>
                  <a:pt x="117" y="1316"/>
                </a:cubicBezTo>
                <a:cubicBezTo>
                  <a:pt x="118" y="1316"/>
                  <a:pt x="119" y="1316"/>
                  <a:pt x="119" y="1316"/>
                </a:cubicBezTo>
                <a:cubicBezTo>
                  <a:pt x="120" y="1316"/>
                  <a:pt x="120" y="1315"/>
                  <a:pt x="120" y="1315"/>
                </a:cubicBezTo>
                <a:cubicBezTo>
                  <a:pt x="121" y="1315"/>
                  <a:pt x="121" y="1316"/>
                  <a:pt x="122" y="1315"/>
                </a:cubicBezTo>
                <a:cubicBezTo>
                  <a:pt x="122" y="1314"/>
                  <a:pt x="120" y="1314"/>
                  <a:pt x="120" y="1313"/>
                </a:cubicBezTo>
                <a:cubicBezTo>
                  <a:pt x="118" y="1311"/>
                  <a:pt x="121" y="1308"/>
                  <a:pt x="122" y="1307"/>
                </a:cubicBezTo>
                <a:cubicBezTo>
                  <a:pt x="122" y="1306"/>
                  <a:pt x="123" y="1305"/>
                  <a:pt x="123" y="1304"/>
                </a:cubicBezTo>
                <a:cubicBezTo>
                  <a:pt x="123" y="1303"/>
                  <a:pt x="124" y="1301"/>
                  <a:pt x="124" y="1300"/>
                </a:cubicBezTo>
                <a:cubicBezTo>
                  <a:pt x="125" y="1299"/>
                  <a:pt x="127" y="1298"/>
                  <a:pt x="128" y="1297"/>
                </a:cubicBezTo>
                <a:cubicBezTo>
                  <a:pt x="129" y="1296"/>
                  <a:pt x="130" y="1295"/>
                  <a:pt x="132" y="1294"/>
                </a:cubicBezTo>
                <a:cubicBezTo>
                  <a:pt x="133" y="1294"/>
                  <a:pt x="134" y="1293"/>
                  <a:pt x="135" y="1292"/>
                </a:cubicBezTo>
                <a:cubicBezTo>
                  <a:pt x="136" y="1291"/>
                  <a:pt x="137" y="1290"/>
                  <a:pt x="139" y="1290"/>
                </a:cubicBezTo>
                <a:cubicBezTo>
                  <a:pt x="141" y="1289"/>
                  <a:pt x="140" y="1288"/>
                  <a:pt x="139" y="1288"/>
                </a:cubicBezTo>
                <a:cubicBezTo>
                  <a:pt x="138" y="1287"/>
                  <a:pt x="137" y="1286"/>
                  <a:pt x="136" y="1285"/>
                </a:cubicBezTo>
                <a:cubicBezTo>
                  <a:pt x="134" y="1284"/>
                  <a:pt x="132" y="1283"/>
                  <a:pt x="131" y="1280"/>
                </a:cubicBezTo>
                <a:cubicBezTo>
                  <a:pt x="131" y="1280"/>
                  <a:pt x="131" y="1279"/>
                  <a:pt x="130" y="1278"/>
                </a:cubicBezTo>
                <a:cubicBezTo>
                  <a:pt x="130" y="1277"/>
                  <a:pt x="130" y="1275"/>
                  <a:pt x="129" y="1274"/>
                </a:cubicBezTo>
                <a:cubicBezTo>
                  <a:pt x="129" y="1272"/>
                  <a:pt x="129" y="1271"/>
                  <a:pt x="129" y="1269"/>
                </a:cubicBezTo>
                <a:cubicBezTo>
                  <a:pt x="130" y="1268"/>
                  <a:pt x="131" y="1266"/>
                  <a:pt x="133" y="1265"/>
                </a:cubicBezTo>
                <a:cubicBezTo>
                  <a:pt x="134" y="1262"/>
                  <a:pt x="137" y="1260"/>
                  <a:pt x="139" y="1257"/>
                </a:cubicBezTo>
                <a:cubicBezTo>
                  <a:pt x="140" y="1256"/>
                  <a:pt x="140" y="1255"/>
                  <a:pt x="141" y="1254"/>
                </a:cubicBezTo>
                <a:cubicBezTo>
                  <a:pt x="142" y="1252"/>
                  <a:pt x="143" y="1252"/>
                  <a:pt x="144" y="1251"/>
                </a:cubicBezTo>
                <a:cubicBezTo>
                  <a:pt x="146" y="1249"/>
                  <a:pt x="147" y="1246"/>
                  <a:pt x="148" y="1244"/>
                </a:cubicBezTo>
                <a:cubicBezTo>
                  <a:pt x="149" y="1243"/>
                  <a:pt x="149" y="1242"/>
                  <a:pt x="150" y="1240"/>
                </a:cubicBezTo>
                <a:cubicBezTo>
                  <a:pt x="151" y="1239"/>
                  <a:pt x="152" y="1238"/>
                  <a:pt x="153" y="1237"/>
                </a:cubicBezTo>
                <a:cubicBezTo>
                  <a:pt x="154" y="1237"/>
                  <a:pt x="154" y="1236"/>
                  <a:pt x="155" y="1236"/>
                </a:cubicBezTo>
                <a:cubicBezTo>
                  <a:pt x="156" y="1235"/>
                  <a:pt x="158" y="1234"/>
                  <a:pt x="159" y="1234"/>
                </a:cubicBezTo>
                <a:cubicBezTo>
                  <a:pt x="161" y="1234"/>
                  <a:pt x="163" y="1233"/>
                  <a:pt x="164" y="1233"/>
                </a:cubicBezTo>
                <a:cubicBezTo>
                  <a:pt x="166" y="1233"/>
                  <a:pt x="167" y="1232"/>
                  <a:pt x="168" y="1232"/>
                </a:cubicBezTo>
                <a:cubicBezTo>
                  <a:pt x="170" y="1232"/>
                  <a:pt x="173" y="1231"/>
                  <a:pt x="174" y="1230"/>
                </a:cubicBezTo>
                <a:cubicBezTo>
                  <a:pt x="176" y="1229"/>
                  <a:pt x="177" y="1228"/>
                  <a:pt x="179" y="1227"/>
                </a:cubicBezTo>
                <a:cubicBezTo>
                  <a:pt x="180" y="1226"/>
                  <a:pt x="182" y="1225"/>
                  <a:pt x="184" y="1224"/>
                </a:cubicBezTo>
                <a:cubicBezTo>
                  <a:pt x="185" y="1224"/>
                  <a:pt x="187" y="1222"/>
                  <a:pt x="188" y="1222"/>
                </a:cubicBezTo>
                <a:cubicBezTo>
                  <a:pt x="190" y="1221"/>
                  <a:pt x="192" y="1221"/>
                  <a:pt x="193" y="1220"/>
                </a:cubicBezTo>
                <a:cubicBezTo>
                  <a:pt x="194" y="1219"/>
                  <a:pt x="196" y="1218"/>
                  <a:pt x="197" y="1217"/>
                </a:cubicBezTo>
                <a:cubicBezTo>
                  <a:pt x="198" y="1216"/>
                  <a:pt x="198" y="1215"/>
                  <a:pt x="198" y="1214"/>
                </a:cubicBezTo>
                <a:cubicBezTo>
                  <a:pt x="198" y="1212"/>
                  <a:pt x="197" y="1211"/>
                  <a:pt x="197" y="1210"/>
                </a:cubicBezTo>
                <a:cubicBezTo>
                  <a:pt x="196" y="1208"/>
                  <a:pt x="197" y="1208"/>
                  <a:pt x="198" y="1207"/>
                </a:cubicBezTo>
                <a:cubicBezTo>
                  <a:pt x="199" y="1207"/>
                  <a:pt x="199" y="1206"/>
                  <a:pt x="200" y="1206"/>
                </a:cubicBezTo>
                <a:cubicBezTo>
                  <a:pt x="200" y="1206"/>
                  <a:pt x="202" y="1206"/>
                  <a:pt x="201" y="1205"/>
                </a:cubicBezTo>
                <a:cubicBezTo>
                  <a:pt x="201" y="1204"/>
                  <a:pt x="200" y="1204"/>
                  <a:pt x="200" y="1204"/>
                </a:cubicBezTo>
                <a:cubicBezTo>
                  <a:pt x="199" y="1204"/>
                  <a:pt x="199" y="1203"/>
                  <a:pt x="199" y="1203"/>
                </a:cubicBezTo>
                <a:cubicBezTo>
                  <a:pt x="198" y="1202"/>
                  <a:pt x="198" y="1201"/>
                  <a:pt x="198" y="1201"/>
                </a:cubicBezTo>
                <a:cubicBezTo>
                  <a:pt x="198" y="1200"/>
                  <a:pt x="197" y="1200"/>
                  <a:pt x="197" y="1199"/>
                </a:cubicBezTo>
                <a:cubicBezTo>
                  <a:pt x="197" y="1198"/>
                  <a:pt x="197" y="1197"/>
                  <a:pt x="197" y="1196"/>
                </a:cubicBezTo>
                <a:cubicBezTo>
                  <a:pt x="197" y="1195"/>
                  <a:pt x="196" y="1195"/>
                  <a:pt x="196" y="1194"/>
                </a:cubicBezTo>
                <a:cubicBezTo>
                  <a:pt x="195" y="1193"/>
                  <a:pt x="195" y="1193"/>
                  <a:pt x="195" y="1192"/>
                </a:cubicBezTo>
                <a:cubicBezTo>
                  <a:pt x="195" y="1191"/>
                  <a:pt x="197" y="1190"/>
                  <a:pt x="197" y="1189"/>
                </a:cubicBezTo>
                <a:cubicBezTo>
                  <a:pt x="198" y="1188"/>
                  <a:pt x="198" y="1187"/>
                  <a:pt x="198" y="1187"/>
                </a:cubicBezTo>
                <a:cubicBezTo>
                  <a:pt x="199" y="1186"/>
                  <a:pt x="200" y="1184"/>
                  <a:pt x="201" y="1184"/>
                </a:cubicBezTo>
                <a:cubicBezTo>
                  <a:pt x="202" y="1183"/>
                  <a:pt x="202" y="1183"/>
                  <a:pt x="203" y="1183"/>
                </a:cubicBezTo>
                <a:cubicBezTo>
                  <a:pt x="204" y="1182"/>
                  <a:pt x="204" y="1182"/>
                  <a:pt x="205" y="1181"/>
                </a:cubicBezTo>
                <a:cubicBezTo>
                  <a:pt x="206" y="1181"/>
                  <a:pt x="207" y="1181"/>
                  <a:pt x="209" y="1180"/>
                </a:cubicBezTo>
                <a:cubicBezTo>
                  <a:pt x="211" y="1178"/>
                  <a:pt x="213" y="1176"/>
                  <a:pt x="216" y="1176"/>
                </a:cubicBezTo>
                <a:cubicBezTo>
                  <a:pt x="218" y="1177"/>
                  <a:pt x="219" y="1178"/>
                  <a:pt x="221" y="1178"/>
                </a:cubicBezTo>
                <a:cubicBezTo>
                  <a:pt x="223" y="1178"/>
                  <a:pt x="225" y="1178"/>
                  <a:pt x="227" y="1178"/>
                </a:cubicBezTo>
                <a:cubicBezTo>
                  <a:pt x="228" y="1178"/>
                  <a:pt x="229" y="1179"/>
                  <a:pt x="231" y="1179"/>
                </a:cubicBezTo>
                <a:cubicBezTo>
                  <a:pt x="231" y="1179"/>
                  <a:pt x="232" y="1179"/>
                  <a:pt x="233" y="1179"/>
                </a:cubicBezTo>
                <a:cubicBezTo>
                  <a:pt x="233" y="1179"/>
                  <a:pt x="234" y="1180"/>
                  <a:pt x="234" y="1180"/>
                </a:cubicBezTo>
                <a:cubicBezTo>
                  <a:pt x="235" y="1181"/>
                  <a:pt x="237" y="1180"/>
                  <a:pt x="238" y="1180"/>
                </a:cubicBezTo>
                <a:cubicBezTo>
                  <a:pt x="240" y="1180"/>
                  <a:pt x="241" y="1181"/>
                  <a:pt x="240" y="1182"/>
                </a:cubicBezTo>
                <a:cubicBezTo>
                  <a:pt x="240" y="1183"/>
                  <a:pt x="240" y="1184"/>
                  <a:pt x="241" y="1184"/>
                </a:cubicBezTo>
                <a:cubicBezTo>
                  <a:pt x="242" y="1184"/>
                  <a:pt x="242" y="1185"/>
                  <a:pt x="243" y="1185"/>
                </a:cubicBezTo>
                <a:cubicBezTo>
                  <a:pt x="244" y="1185"/>
                  <a:pt x="244" y="1185"/>
                  <a:pt x="245" y="1185"/>
                </a:cubicBezTo>
                <a:cubicBezTo>
                  <a:pt x="246" y="1184"/>
                  <a:pt x="248" y="1185"/>
                  <a:pt x="249" y="1186"/>
                </a:cubicBezTo>
                <a:cubicBezTo>
                  <a:pt x="250" y="1187"/>
                  <a:pt x="251" y="1188"/>
                  <a:pt x="252" y="1187"/>
                </a:cubicBezTo>
                <a:cubicBezTo>
                  <a:pt x="253" y="1187"/>
                  <a:pt x="253" y="1187"/>
                  <a:pt x="254" y="1187"/>
                </a:cubicBezTo>
                <a:cubicBezTo>
                  <a:pt x="255" y="1187"/>
                  <a:pt x="255" y="1187"/>
                  <a:pt x="256" y="1187"/>
                </a:cubicBezTo>
                <a:cubicBezTo>
                  <a:pt x="257" y="1188"/>
                  <a:pt x="259" y="1188"/>
                  <a:pt x="260" y="1188"/>
                </a:cubicBezTo>
                <a:cubicBezTo>
                  <a:pt x="261" y="1187"/>
                  <a:pt x="262" y="1186"/>
                  <a:pt x="263" y="1185"/>
                </a:cubicBezTo>
                <a:cubicBezTo>
                  <a:pt x="264" y="1184"/>
                  <a:pt x="265" y="1184"/>
                  <a:pt x="266" y="1183"/>
                </a:cubicBezTo>
                <a:cubicBezTo>
                  <a:pt x="268" y="1182"/>
                  <a:pt x="268" y="1181"/>
                  <a:pt x="269" y="1180"/>
                </a:cubicBezTo>
                <a:cubicBezTo>
                  <a:pt x="270" y="1178"/>
                  <a:pt x="271" y="1178"/>
                  <a:pt x="272" y="1177"/>
                </a:cubicBezTo>
                <a:cubicBezTo>
                  <a:pt x="273" y="1177"/>
                  <a:pt x="273" y="1177"/>
                  <a:pt x="274" y="1176"/>
                </a:cubicBezTo>
                <a:cubicBezTo>
                  <a:pt x="275" y="1176"/>
                  <a:pt x="276" y="1176"/>
                  <a:pt x="277" y="1175"/>
                </a:cubicBezTo>
                <a:cubicBezTo>
                  <a:pt x="278" y="1174"/>
                  <a:pt x="278" y="1174"/>
                  <a:pt x="279" y="1174"/>
                </a:cubicBezTo>
                <a:cubicBezTo>
                  <a:pt x="279" y="1173"/>
                  <a:pt x="280" y="1173"/>
                  <a:pt x="280" y="1173"/>
                </a:cubicBezTo>
                <a:cubicBezTo>
                  <a:pt x="281" y="1172"/>
                  <a:pt x="281" y="1172"/>
                  <a:pt x="282" y="1172"/>
                </a:cubicBezTo>
                <a:cubicBezTo>
                  <a:pt x="282" y="1171"/>
                  <a:pt x="283" y="1171"/>
                  <a:pt x="283" y="1171"/>
                </a:cubicBezTo>
                <a:cubicBezTo>
                  <a:pt x="284" y="1171"/>
                  <a:pt x="284" y="1170"/>
                  <a:pt x="285" y="1170"/>
                </a:cubicBezTo>
                <a:cubicBezTo>
                  <a:pt x="286" y="1170"/>
                  <a:pt x="286" y="1170"/>
                  <a:pt x="287" y="1170"/>
                </a:cubicBezTo>
                <a:cubicBezTo>
                  <a:pt x="288" y="1170"/>
                  <a:pt x="289" y="1169"/>
                  <a:pt x="291" y="1169"/>
                </a:cubicBezTo>
                <a:cubicBezTo>
                  <a:pt x="292" y="1169"/>
                  <a:pt x="292" y="1169"/>
                  <a:pt x="293" y="1169"/>
                </a:cubicBezTo>
                <a:cubicBezTo>
                  <a:pt x="294" y="1168"/>
                  <a:pt x="294" y="1168"/>
                  <a:pt x="294" y="1167"/>
                </a:cubicBezTo>
                <a:cubicBezTo>
                  <a:pt x="295" y="1166"/>
                  <a:pt x="297" y="1166"/>
                  <a:pt x="298" y="1165"/>
                </a:cubicBezTo>
                <a:cubicBezTo>
                  <a:pt x="298" y="1165"/>
                  <a:pt x="298" y="1164"/>
                  <a:pt x="299" y="1163"/>
                </a:cubicBezTo>
                <a:cubicBezTo>
                  <a:pt x="300" y="1162"/>
                  <a:pt x="301" y="1162"/>
                  <a:pt x="301" y="1160"/>
                </a:cubicBezTo>
                <a:cubicBezTo>
                  <a:pt x="302" y="1160"/>
                  <a:pt x="302" y="1159"/>
                  <a:pt x="303" y="1159"/>
                </a:cubicBezTo>
                <a:cubicBezTo>
                  <a:pt x="303" y="1158"/>
                  <a:pt x="304" y="1158"/>
                  <a:pt x="304" y="1157"/>
                </a:cubicBezTo>
                <a:cubicBezTo>
                  <a:pt x="305" y="1157"/>
                  <a:pt x="305" y="1156"/>
                  <a:pt x="306" y="1156"/>
                </a:cubicBezTo>
                <a:cubicBezTo>
                  <a:pt x="307" y="1156"/>
                  <a:pt x="309" y="1156"/>
                  <a:pt x="310" y="1156"/>
                </a:cubicBezTo>
                <a:cubicBezTo>
                  <a:pt x="312" y="1156"/>
                  <a:pt x="312" y="1157"/>
                  <a:pt x="314" y="1158"/>
                </a:cubicBezTo>
                <a:cubicBezTo>
                  <a:pt x="315" y="1158"/>
                  <a:pt x="317" y="1157"/>
                  <a:pt x="318" y="1158"/>
                </a:cubicBezTo>
                <a:cubicBezTo>
                  <a:pt x="319" y="1158"/>
                  <a:pt x="319" y="1159"/>
                  <a:pt x="320" y="1159"/>
                </a:cubicBezTo>
                <a:cubicBezTo>
                  <a:pt x="320" y="1160"/>
                  <a:pt x="321" y="1160"/>
                  <a:pt x="322" y="1160"/>
                </a:cubicBezTo>
                <a:cubicBezTo>
                  <a:pt x="323" y="1160"/>
                  <a:pt x="324" y="1161"/>
                  <a:pt x="326" y="1161"/>
                </a:cubicBezTo>
                <a:cubicBezTo>
                  <a:pt x="327" y="1162"/>
                  <a:pt x="328" y="1163"/>
                  <a:pt x="329" y="1163"/>
                </a:cubicBezTo>
                <a:cubicBezTo>
                  <a:pt x="330" y="1163"/>
                  <a:pt x="331" y="1163"/>
                  <a:pt x="331" y="1163"/>
                </a:cubicBezTo>
                <a:cubicBezTo>
                  <a:pt x="332" y="1164"/>
                  <a:pt x="332" y="1164"/>
                  <a:pt x="332" y="1164"/>
                </a:cubicBezTo>
                <a:cubicBezTo>
                  <a:pt x="333" y="1165"/>
                  <a:pt x="334" y="1165"/>
                  <a:pt x="335" y="1166"/>
                </a:cubicBezTo>
                <a:cubicBezTo>
                  <a:pt x="335" y="1166"/>
                  <a:pt x="335" y="1166"/>
                  <a:pt x="336" y="1167"/>
                </a:cubicBezTo>
                <a:cubicBezTo>
                  <a:pt x="336" y="1167"/>
                  <a:pt x="336" y="1167"/>
                  <a:pt x="337" y="1167"/>
                </a:cubicBezTo>
                <a:cubicBezTo>
                  <a:pt x="337" y="1168"/>
                  <a:pt x="337" y="1169"/>
                  <a:pt x="337" y="1169"/>
                </a:cubicBezTo>
                <a:cubicBezTo>
                  <a:pt x="338" y="1170"/>
                  <a:pt x="338" y="1171"/>
                  <a:pt x="338" y="1173"/>
                </a:cubicBezTo>
                <a:cubicBezTo>
                  <a:pt x="337" y="1174"/>
                  <a:pt x="337" y="1174"/>
                  <a:pt x="338" y="1175"/>
                </a:cubicBezTo>
                <a:cubicBezTo>
                  <a:pt x="338" y="1176"/>
                  <a:pt x="339" y="1176"/>
                  <a:pt x="339" y="1177"/>
                </a:cubicBezTo>
                <a:cubicBezTo>
                  <a:pt x="339" y="1177"/>
                  <a:pt x="339" y="1178"/>
                  <a:pt x="339" y="1178"/>
                </a:cubicBezTo>
                <a:cubicBezTo>
                  <a:pt x="340" y="1179"/>
                  <a:pt x="340" y="1179"/>
                  <a:pt x="340" y="1180"/>
                </a:cubicBezTo>
                <a:cubicBezTo>
                  <a:pt x="340" y="1181"/>
                  <a:pt x="340" y="1181"/>
                  <a:pt x="341" y="1182"/>
                </a:cubicBezTo>
                <a:cubicBezTo>
                  <a:pt x="341" y="1182"/>
                  <a:pt x="341" y="1183"/>
                  <a:pt x="341" y="1183"/>
                </a:cubicBezTo>
                <a:cubicBezTo>
                  <a:pt x="341" y="1184"/>
                  <a:pt x="342" y="1185"/>
                  <a:pt x="342" y="1185"/>
                </a:cubicBezTo>
                <a:cubicBezTo>
                  <a:pt x="342" y="1186"/>
                  <a:pt x="342" y="1187"/>
                  <a:pt x="342" y="1187"/>
                </a:cubicBezTo>
                <a:cubicBezTo>
                  <a:pt x="343" y="1188"/>
                  <a:pt x="343" y="1188"/>
                  <a:pt x="343" y="1189"/>
                </a:cubicBezTo>
                <a:cubicBezTo>
                  <a:pt x="342" y="1189"/>
                  <a:pt x="342" y="1189"/>
                  <a:pt x="342" y="1189"/>
                </a:cubicBezTo>
                <a:cubicBezTo>
                  <a:pt x="342" y="1190"/>
                  <a:pt x="342" y="1190"/>
                  <a:pt x="343" y="1190"/>
                </a:cubicBezTo>
                <a:cubicBezTo>
                  <a:pt x="343" y="1191"/>
                  <a:pt x="343" y="1191"/>
                  <a:pt x="344" y="1191"/>
                </a:cubicBezTo>
                <a:cubicBezTo>
                  <a:pt x="345" y="1191"/>
                  <a:pt x="345" y="1191"/>
                  <a:pt x="346" y="1191"/>
                </a:cubicBezTo>
                <a:cubicBezTo>
                  <a:pt x="347" y="1191"/>
                  <a:pt x="347" y="1191"/>
                  <a:pt x="348" y="1192"/>
                </a:cubicBezTo>
                <a:cubicBezTo>
                  <a:pt x="349" y="1193"/>
                  <a:pt x="350" y="1195"/>
                  <a:pt x="351" y="1196"/>
                </a:cubicBezTo>
                <a:cubicBezTo>
                  <a:pt x="351" y="1197"/>
                  <a:pt x="351" y="1197"/>
                  <a:pt x="352" y="1197"/>
                </a:cubicBezTo>
                <a:cubicBezTo>
                  <a:pt x="353" y="1198"/>
                  <a:pt x="352" y="1198"/>
                  <a:pt x="353" y="1199"/>
                </a:cubicBezTo>
                <a:cubicBezTo>
                  <a:pt x="353" y="1199"/>
                  <a:pt x="354" y="1199"/>
                  <a:pt x="354" y="1200"/>
                </a:cubicBezTo>
                <a:cubicBezTo>
                  <a:pt x="354" y="1200"/>
                  <a:pt x="355" y="1201"/>
                  <a:pt x="354" y="1202"/>
                </a:cubicBezTo>
                <a:cubicBezTo>
                  <a:pt x="354" y="1202"/>
                  <a:pt x="354" y="1203"/>
                  <a:pt x="354" y="1203"/>
                </a:cubicBezTo>
                <a:cubicBezTo>
                  <a:pt x="355" y="1204"/>
                  <a:pt x="356" y="1203"/>
                  <a:pt x="357" y="1203"/>
                </a:cubicBezTo>
                <a:cubicBezTo>
                  <a:pt x="358" y="1203"/>
                  <a:pt x="358" y="1204"/>
                  <a:pt x="359" y="1204"/>
                </a:cubicBezTo>
                <a:cubicBezTo>
                  <a:pt x="360" y="1204"/>
                  <a:pt x="361" y="1204"/>
                  <a:pt x="362" y="1205"/>
                </a:cubicBezTo>
                <a:cubicBezTo>
                  <a:pt x="363" y="1205"/>
                  <a:pt x="364" y="1206"/>
                  <a:pt x="364" y="1206"/>
                </a:cubicBezTo>
                <a:cubicBezTo>
                  <a:pt x="365" y="1207"/>
                  <a:pt x="365" y="1208"/>
                  <a:pt x="366" y="1208"/>
                </a:cubicBezTo>
                <a:cubicBezTo>
                  <a:pt x="367" y="1209"/>
                  <a:pt x="367" y="1209"/>
                  <a:pt x="368" y="1210"/>
                </a:cubicBezTo>
                <a:cubicBezTo>
                  <a:pt x="369" y="1211"/>
                  <a:pt x="370" y="1212"/>
                  <a:pt x="371" y="1213"/>
                </a:cubicBezTo>
                <a:cubicBezTo>
                  <a:pt x="372" y="1213"/>
                  <a:pt x="372" y="1215"/>
                  <a:pt x="374" y="1215"/>
                </a:cubicBezTo>
                <a:cubicBezTo>
                  <a:pt x="375" y="1216"/>
                  <a:pt x="376" y="1217"/>
                  <a:pt x="377" y="1218"/>
                </a:cubicBezTo>
                <a:cubicBezTo>
                  <a:pt x="377" y="1219"/>
                  <a:pt x="377" y="1219"/>
                  <a:pt x="378" y="1219"/>
                </a:cubicBezTo>
                <a:cubicBezTo>
                  <a:pt x="379" y="1219"/>
                  <a:pt x="379" y="1220"/>
                  <a:pt x="379" y="1220"/>
                </a:cubicBezTo>
                <a:cubicBezTo>
                  <a:pt x="381" y="1221"/>
                  <a:pt x="382" y="1221"/>
                  <a:pt x="383" y="1222"/>
                </a:cubicBezTo>
                <a:cubicBezTo>
                  <a:pt x="383" y="1224"/>
                  <a:pt x="384" y="1224"/>
                  <a:pt x="385" y="1225"/>
                </a:cubicBezTo>
                <a:cubicBezTo>
                  <a:pt x="386" y="1226"/>
                  <a:pt x="387" y="1227"/>
                  <a:pt x="388" y="1227"/>
                </a:cubicBezTo>
                <a:cubicBezTo>
                  <a:pt x="389" y="1228"/>
                  <a:pt x="390" y="1228"/>
                  <a:pt x="391" y="1229"/>
                </a:cubicBezTo>
                <a:cubicBezTo>
                  <a:pt x="392" y="1230"/>
                  <a:pt x="392" y="1231"/>
                  <a:pt x="394" y="1232"/>
                </a:cubicBezTo>
                <a:cubicBezTo>
                  <a:pt x="395" y="1232"/>
                  <a:pt x="396" y="1232"/>
                  <a:pt x="398" y="1232"/>
                </a:cubicBezTo>
                <a:cubicBezTo>
                  <a:pt x="399" y="1231"/>
                  <a:pt x="399" y="1232"/>
                  <a:pt x="400" y="1231"/>
                </a:cubicBezTo>
                <a:cubicBezTo>
                  <a:pt x="401" y="1231"/>
                  <a:pt x="401" y="1231"/>
                  <a:pt x="402" y="1231"/>
                </a:cubicBezTo>
                <a:cubicBezTo>
                  <a:pt x="403" y="1230"/>
                  <a:pt x="404" y="1230"/>
                  <a:pt x="406" y="1231"/>
                </a:cubicBezTo>
                <a:cubicBezTo>
                  <a:pt x="406" y="1231"/>
                  <a:pt x="406" y="1232"/>
                  <a:pt x="407" y="1232"/>
                </a:cubicBezTo>
                <a:cubicBezTo>
                  <a:pt x="407" y="1233"/>
                  <a:pt x="408" y="1233"/>
                  <a:pt x="408" y="1233"/>
                </a:cubicBezTo>
                <a:cubicBezTo>
                  <a:pt x="409" y="1234"/>
                  <a:pt x="409" y="1235"/>
                  <a:pt x="409" y="1235"/>
                </a:cubicBezTo>
                <a:cubicBezTo>
                  <a:pt x="409" y="1236"/>
                  <a:pt x="410" y="1236"/>
                  <a:pt x="411" y="1237"/>
                </a:cubicBezTo>
                <a:cubicBezTo>
                  <a:pt x="412" y="1237"/>
                  <a:pt x="412" y="1238"/>
                  <a:pt x="413" y="1239"/>
                </a:cubicBezTo>
                <a:cubicBezTo>
                  <a:pt x="415" y="1239"/>
                  <a:pt x="415" y="1239"/>
                  <a:pt x="416" y="1240"/>
                </a:cubicBezTo>
                <a:cubicBezTo>
                  <a:pt x="417" y="1241"/>
                  <a:pt x="419" y="1241"/>
                  <a:pt x="419" y="1242"/>
                </a:cubicBezTo>
                <a:cubicBezTo>
                  <a:pt x="420" y="1243"/>
                  <a:pt x="419" y="1244"/>
                  <a:pt x="418" y="1245"/>
                </a:cubicBezTo>
                <a:cubicBezTo>
                  <a:pt x="418" y="1245"/>
                  <a:pt x="418" y="1245"/>
                  <a:pt x="418" y="1245"/>
                </a:cubicBezTo>
                <a:cubicBezTo>
                  <a:pt x="418" y="1246"/>
                  <a:pt x="417" y="1246"/>
                  <a:pt x="417" y="1246"/>
                </a:cubicBezTo>
                <a:cubicBezTo>
                  <a:pt x="417" y="1248"/>
                  <a:pt x="420" y="1245"/>
                  <a:pt x="420" y="1245"/>
                </a:cubicBezTo>
                <a:cubicBezTo>
                  <a:pt x="421" y="1245"/>
                  <a:pt x="422" y="1245"/>
                  <a:pt x="422" y="1245"/>
                </a:cubicBezTo>
                <a:cubicBezTo>
                  <a:pt x="423" y="1245"/>
                  <a:pt x="424" y="1245"/>
                  <a:pt x="424" y="1245"/>
                </a:cubicBezTo>
                <a:cubicBezTo>
                  <a:pt x="425" y="1245"/>
                  <a:pt x="425" y="1245"/>
                  <a:pt x="426" y="1244"/>
                </a:cubicBezTo>
                <a:cubicBezTo>
                  <a:pt x="427" y="1244"/>
                  <a:pt x="427" y="1244"/>
                  <a:pt x="428" y="1245"/>
                </a:cubicBezTo>
                <a:cubicBezTo>
                  <a:pt x="428" y="1246"/>
                  <a:pt x="428" y="1246"/>
                  <a:pt x="429" y="1247"/>
                </a:cubicBezTo>
                <a:cubicBezTo>
                  <a:pt x="430" y="1247"/>
                  <a:pt x="430" y="1247"/>
                  <a:pt x="430" y="1248"/>
                </a:cubicBezTo>
                <a:cubicBezTo>
                  <a:pt x="430" y="1249"/>
                  <a:pt x="430" y="1250"/>
                  <a:pt x="430" y="1250"/>
                </a:cubicBezTo>
                <a:cubicBezTo>
                  <a:pt x="430" y="1251"/>
                  <a:pt x="431" y="1251"/>
                  <a:pt x="431" y="1252"/>
                </a:cubicBezTo>
                <a:cubicBezTo>
                  <a:pt x="430" y="1253"/>
                  <a:pt x="429" y="1253"/>
                  <a:pt x="429" y="1254"/>
                </a:cubicBezTo>
                <a:cubicBezTo>
                  <a:pt x="430" y="1255"/>
                  <a:pt x="431" y="1255"/>
                  <a:pt x="432" y="1255"/>
                </a:cubicBezTo>
                <a:cubicBezTo>
                  <a:pt x="432" y="1256"/>
                  <a:pt x="432" y="1257"/>
                  <a:pt x="433" y="1257"/>
                </a:cubicBezTo>
                <a:cubicBezTo>
                  <a:pt x="434" y="1257"/>
                  <a:pt x="435" y="1257"/>
                  <a:pt x="435" y="1258"/>
                </a:cubicBezTo>
                <a:cubicBezTo>
                  <a:pt x="435" y="1259"/>
                  <a:pt x="436" y="1259"/>
                  <a:pt x="436" y="1260"/>
                </a:cubicBezTo>
                <a:cubicBezTo>
                  <a:pt x="437" y="1260"/>
                  <a:pt x="438" y="1260"/>
                  <a:pt x="438" y="1260"/>
                </a:cubicBezTo>
                <a:cubicBezTo>
                  <a:pt x="439" y="1260"/>
                  <a:pt x="440" y="1259"/>
                  <a:pt x="440" y="1259"/>
                </a:cubicBezTo>
                <a:cubicBezTo>
                  <a:pt x="441" y="1259"/>
                  <a:pt x="443" y="1259"/>
                  <a:pt x="444" y="1259"/>
                </a:cubicBezTo>
                <a:cubicBezTo>
                  <a:pt x="446" y="1260"/>
                  <a:pt x="445" y="1262"/>
                  <a:pt x="446" y="1263"/>
                </a:cubicBezTo>
                <a:cubicBezTo>
                  <a:pt x="446" y="1264"/>
                  <a:pt x="447" y="1265"/>
                  <a:pt x="448" y="1266"/>
                </a:cubicBezTo>
                <a:cubicBezTo>
                  <a:pt x="448" y="1268"/>
                  <a:pt x="448" y="1269"/>
                  <a:pt x="448" y="1271"/>
                </a:cubicBezTo>
                <a:cubicBezTo>
                  <a:pt x="449" y="1272"/>
                  <a:pt x="449" y="1273"/>
                  <a:pt x="450" y="1274"/>
                </a:cubicBezTo>
                <a:cubicBezTo>
                  <a:pt x="450" y="1275"/>
                  <a:pt x="450" y="1277"/>
                  <a:pt x="451" y="1278"/>
                </a:cubicBezTo>
                <a:cubicBezTo>
                  <a:pt x="451" y="1280"/>
                  <a:pt x="452" y="1281"/>
                  <a:pt x="453" y="1282"/>
                </a:cubicBezTo>
                <a:cubicBezTo>
                  <a:pt x="453" y="1283"/>
                  <a:pt x="455" y="1284"/>
                  <a:pt x="455" y="1285"/>
                </a:cubicBezTo>
                <a:cubicBezTo>
                  <a:pt x="455" y="1286"/>
                  <a:pt x="455" y="1287"/>
                  <a:pt x="455" y="1287"/>
                </a:cubicBezTo>
                <a:cubicBezTo>
                  <a:pt x="454" y="1288"/>
                  <a:pt x="454" y="1288"/>
                  <a:pt x="453" y="1288"/>
                </a:cubicBezTo>
                <a:cubicBezTo>
                  <a:pt x="452" y="1288"/>
                  <a:pt x="452" y="1289"/>
                  <a:pt x="451" y="1289"/>
                </a:cubicBezTo>
                <a:cubicBezTo>
                  <a:pt x="451" y="1289"/>
                  <a:pt x="450" y="1289"/>
                  <a:pt x="449" y="1290"/>
                </a:cubicBezTo>
                <a:cubicBezTo>
                  <a:pt x="448" y="1290"/>
                  <a:pt x="448" y="1291"/>
                  <a:pt x="448" y="1292"/>
                </a:cubicBezTo>
                <a:cubicBezTo>
                  <a:pt x="450" y="1292"/>
                  <a:pt x="449" y="1294"/>
                  <a:pt x="448" y="1295"/>
                </a:cubicBezTo>
                <a:cubicBezTo>
                  <a:pt x="448" y="1296"/>
                  <a:pt x="447" y="1296"/>
                  <a:pt x="447" y="1297"/>
                </a:cubicBezTo>
                <a:cubicBezTo>
                  <a:pt x="446" y="1297"/>
                  <a:pt x="446" y="1298"/>
                  <a:pt x="446" y="1298"/>
                </a:cubicBezTo>
                <a:cubicBezTo>
                  <a:pt x="445" y="1301"/>
                  <a:pt x="443" y="1303"/>
                  <a:pt x="444" y="1305"/>
                </a:cubicBezTo>
                <a:cubicBezTo>
                  <a:pt x="444" y="1306"/>
                  <a:pt x="444" y="1307"/>
                  <a:pt x="444" y="1307"/>
                </a:cubicBezTo>
                <a:cubicBezTo>
                  <a:pt x="445" y="1308"/>
                  <a:pt x="446" y="1307"/>
                  <a:pt x="446" y="1307"/>
                </a:cubicBezTo>
                <a:cubicBezTo>
                  <a:pt x="447" y="1308"/>
                  <a:pt x="447" y="1308"/>
                  <a:pt x="448" y="1308"/>
                </a:cubicBezTo>
                <a:cubicBezTo>
                  <a:pt x="449" y="1308"/>
                  <a:pt x="450" y="1308"/>
                  <a:pt x="450" y="1308"/>
                </a:cubicBezTo>
                <a:cubicBezTo>
                  <a:pt x="452" y="1308"/>
                  <a:pt x="453" y="1308"/>
                  <a:pt x="454" y="1306"/>
                </a:cubicBezTo>
                <a:cubicBezTo>
                  <a:pt x="455" y="1305"/>
                  <a:pt x="455" y="1304"/>
                  <a:pt x="457" y="1303"/>
                </a:cubicBezTo>
                <a:cubicBezTo>
                  <a:pt x="458" y="1302"/>
                  <a:pt x="458" y="1300"/>
                  <a:pt x="459" y="1299"/>
                </a:cubicBezTo>
                <a:cubicBezTo>
                  <a:pt x="460" y="1299"/>
                  <a:pt x="460" y="1297"/>
                  <a:pt x="461" y="1297"/>
                </a:cubicBezTo>
                <a:cubicBezTo>
                  <a:pt x="462" y="1296"/>
                  <a:pt x="463" y="1294"/>
                  <a:pt x="462" y="1293"/>
                </a:cubicBezTo>
                <a:cubicBezTo>
                  <a:pt x="462" y="1292"/>
                  <a:pt x="462" y="1292"/>
                  <a:pt x="461" y="1291"/>
                </a:cubicBezTo>
                <a:cubicBezTo>
                  <a:pt x="461" y="1291"/>
                  <a:pt x="462" y="1290"/>
                  <a:pt x="462" y="1289"/>
                </a:cubicBezTo>
                <a:cubicBezTo>
                  <a:pt x="462" y="1288"/>
                  <a:pt x="464" y="1288"/>
                  <a:pt x="464" y="1287"/>
                </a:cubicBezTo>
                <a:cubicBezTo>
                  <a:pt x="465" y="1285"/>
                  <a:pt x="466" y="1285"/>
                  <a:pt x="467" y="1285"/>
                </a:cubicBezTo>
                <a:cubicBezTo>
                  <a:pt x="468" y="1284"/>
                  <a:pt x="469" y="1284"/>
                  <a:pt x="470" y="1284"/>
                </a:cubicBezTo>
                <a:cubicBezTo>
                  <a:pt x="470" y="1284"/>
                  <a:pt x="470" y="1285"/>
                  <a:pt x="471" y="1285"/>
                </a:cubicBezTo>
                <a:cubicBezTo>
                  <a:pt x="473" y="1285"/>
                  <a:pt x="474" y="1285"/>
                  <a:pt x="474" y="1283"/>
                </a:cubicBezTo>
                <a:cubicBezTo>
                  <a:pt x="474" y="1281"/>
                  <a:pt x="474" y="1279"/>
                  <a:pt x="474" y="1277"/>
                </a:cubicBezTo>
                <a:cubicBezTo>
                  <a:pt x="474" y="1275"/>
                  <a:pt x="473" y="1273"/>
                  <a:pt x="471" y="1272"/>
                </a:cubicBezTo>
                <a:cubicBezTo>
                  <a:pt x="470" y="1270"/>
                  <a:pt x="467" y="1269"/>
                  <a:pt x="466" y="1268"/>
                </a:cubicBezTo>
                <a:cubicBezTo>
                  <a:pt x="465" y="1268"/>
                  <a:pt x="464" y="1268"/>
                  <a:pt x="464" y="1268"/>
                </a:cubicBezTo>
                <a:cubicBezTo>
                  <a:pt x="463" y="1268"/>
                  <a:pt x="462" y="1268"/>
                  <a:pt x="462" y="1267"/>
                </a:cubicBezTo>
                <a:cubicBezTo>
                  <a:pt x="460" y="1266"/>
                  <a:pt x="462" y="1263"/>
                  <a:pt x="463" y="1261"/>
                </a:cubicBezTo>
                <a:cubicBezTo>
                  <a:pt x="463" y="1260"/>
                  <a:pt x="463" y="1259"/>
                  <a:pt x="464" y="1257"/>
                </a:cubicBezTo>
                <a:cubicBezTo>
                  <a:pt x="465" y="1256"/>
                  <a:pt x="465" y="1255"/>
                  <a:pt x="466" y="1253"/>
                </a:cubicBezTo>
                <a:cubicBezTo>
                  <a:pt x="467" y="1252"/>
                  <a:pt x="467" y="1251"/>
                  <a:pt x="468" y="1250"/>
                </a:cubicBezTo>
                <a:cubicBezTo>
                  <a:pt x="469" y="1249"/>
                  <a:pt x="470" y="1248"/>
                  <a:pt x="471" y="1248"/>
                </a:cubicBezTo>
                <a:cubicBezTo>
                  <a:pt x="472" y="1248"/>
                  <a:pt x="475" y="1247"/>
                  <a:pt x="475" y="1248"/>
                </a:cubicBezTo>
                <a:cubicBezTo>
                  <a:pt x="476" y="1249"/>
                  <a:pt x="473" y="1251"/>
                  <a:pt x="476" y="1251"/>
                </a:cubicBezTo>
                <a:cubicBezTo>
                  <a:pt x="477" y="1251"/>
                  <a:pt x="477" y="1250"/>
                  <a:pt x="478" y="1251"/>
                </a:cubicBezTo>
                <a:cubicBezTo>
                  <a:pt x="478" y="1251"/>
                  <a:pt x="479" y="1251"/>
                  <a:pt x="479" y="1252"/>
                </a:cubicBezTo>
                <a:cubicBezTo>
                  <a:pt x="481" y="1252"/>
                  <a:pt x="482" y="1251"/>
                  <a:pt x="484" y="1252"/>
                </a:cubicBezTo>
                <a:cubicBezTo>
                  <a:pt x="485" y="1253"/>
                  <a:pt x="486" y="1254"/>
                  <a:pt x="486" y="1255"/>
                </a:cubicBezTo>
                <a:cubicBezTo>
                  <a:pt x="488" y="1257"/>
                  <a:pt x="489" y="1260"/>
                  <a:pt x="491" y="1261"/>
                </a:cubicBezTo>
                <a:cubicBezTo>
                  <a:pt x="492" y="1261"/>
                  <a:pt x="493" y="1262"/>
                  <a:pt x="494" y="1263"/>
                </a:cubicBezTo>
                <a:cubicBezTo>
                  <a:pt x="495" y="1263"/>
                  <a:pt x="496" y="1265"/>
                  <a:pt x="497" y="1265"/>
                </a:cubicBezTo>
                <a:cubicBezTo>
                  <a:pt x="499" y="1265"/>
                  <a:pt x="499" y="1263"/>
                  <a:pt x="499" y="1262"/>
                </a:cubicBezTo>
                <a:cubicBezTo>
                  <a:pt x="499" y="1260"/>
                  <a:pt x="500" y="1259"/>
                  <a:pt x="500" y="1257"/>
                </a:cubicBezTo>
                <a:cubicBezTo>
                  <a:pt x="500" y="1257"/>
                  <a:pt x="500" y="1256"/>
                  <a:pt x="500" y="1255"/>
                </a:cubicBezTo>
                <a:cubicBezTo>
                  <a:pt x="499" y="1254"/>
                  <a:pt x="498" y="1254"/>
                  <a:pt x="498" y="1253"/>
                </a:cubicBezTo>
                <a:cubicBezTo>
                  <a:pt x="497" y="1252"/>
                  <a:pt x="497" y="1251"/>
                  <a:pt x="496" y="1250"/>
                </a:cubicBezTo>
                <a:cubicBezTo>
                  <a:pt x="495" y="1250"/>
                  <a:pt x="494" y="1249"/>
                  <a:pt x="493" y="1249"/>
                </a:cubicBezTo>
                <a:cubicBezTo>
                  <a:pt x="492" y="1248"/>
                  <a:pt x="492" y="1247"/>
                  <a:pt x="491" y="1246"/>
                </a:cubicBezTo>
                <a:cubicBezTo>
                  <a:pt x="490" y="1245"/>
                  <a:pt x="489" y="1244"/>
                  <a:pt x="487" y="1244"/>
                </a:cubicBezTo>
                <a:cubicBezTo>
                  <a:pt x="486" y="1243"/>
                  <a:pt x="484" y="1242"/>
                  <a:pt x="483" y="1241"/>
                </a:cubicBezTo>
                <a:cubicBezTo>
                  <a:pt x="481" y="1241"/>
                  <a:pt x="480" y="1240"/>
                  <a:pt x="479" y="1239"/>
                </a:cubicBezTo>
                <a:cubicBezTo>
                  <a:pt x="477" y="1238"/>
                  <a:pt x="476" y="1238"/>
                  <a:pt x="475" y="1237"/>
                </a:cubicBezTo>
                <a:cubicBezTo>
                  <a:pt x="474" y="1237"/>
                  <a:pt x="473" y="1236"/>
                  <a:pt x="472" y="1236"/>
                </a:cubicBezTo>
                <a:cubicBezTo>
                  <a:pt x="471" y="1235"/>
                  <a:pt x="470" y="1234"/>
                  <a:pt x="469" y="1234"/>
                </a:cubicBezTo>
                <a:cubicBezTo>
                  <a:pt x="468" y="1233"/>
                  <a:pt x="466" y="1233"/>
                  <a:pt x="465" y="1233"/>
                </a:cubicBezTo>
                <a:cubicBezTo>
                  <a:pt x="464" y="1233"/>
                  <a:pt x="463" y="1231"/>
                  <a:pt x="461" y="1231"/>
                </a:cubicBezTo>
                <a:cubicBezTo>
                  <a:pt x="459" y="1229"/>
                  <a:pt x="457" y="1229"/>
                  <a:pt x="455" y="1228"/>
                </a:cubicBezTo>
                <a:cubicBezTo>
                  <a:pt x="454" y="1227"/>
                  <a:pt x="454" y="1226"/>
                  <a:pt x="453" y="1226"/>
                </a:cubicBezTo>
                <a:cubicBezTo>
                  <a:pt x="452" y="1225"/>
                  <a:pt x="450" y="1223"/>
                  <a:pt x="450" y="1222"/>
                </a:cubicBezTo>
                <a:cubicBezTo>
                  <a:pt x="450" y="1220"/>
                  <a:pt x="452" y="1221"/>
                  <a:pt x="453" y="1220"/>
                </a:cubicBezTo>
                <a:cubicBezTo>
                  <a:pt x="453" y="1220"/>
                  <a:pt x="453" y="1219"/>
                  <a:pt x="454" y="1219"/>
                </a:cubicBezTo>
                <a:cubicBezTo>
                  <a:pt x="454" y="1219"/>
                  <a:pt x="454" y="1218"/>
                  <a:pt x="454" y="1218"/>
                </a:cubicBezTo>
                <a:cubicBezTo>
                  <a:pt x="455" y="1214"/>
                  <a:pt x="453" y="1212"/>
                  <a:pt x="450" y="1213"/>
                </a:cubicBezTo>
                <a:cubicBezTo>
                  <a:pt x="448" y="1213"/>
                  <a:pt x="447" y="1213"/>
                  <a:pt x="446" y="1213"/>
                </a:cubicBezTo>
                <a:cubicBezTo>
                  <a:pt x="444" y="1214"/>
                  <a:pt x="443" y="1213"/>
                  <a:pt x="442" y="1213"/>
                </a:cubicBezTo>
                <a:cubicBezTo>
                  <a:pt x="440" y="1213"/>
                  <a:pt x="439" y="1214"/>
                  <a:pt x="438" y="1214"/>
                </a:cubicBezTo>
                <a:cubicBezTo>
                  <a:pt x="437" y="1214"/>
                  <a:pt x="437" y="1214"/>
                  <a:pt x="436" y="1214"/>
                </a:cubicBezTo>
                <a:cubicBezTo>
                  <a:pt x="434" y="1214"/>
                  <a:pt x="432" y="1214"/>
                  <a:pt x="431" y="1213"/>
                </a:cubicBezTo>
                <a:cubicBezTo>
                  <a:pt x="430" y="1213"/>
                  <a:pt x="429" y="1212"/>
                  <a:pt x="428" y="1212"/>
                </a:cubicBezTo>
                <a:cubicBezTo>
                  <a:pt x="427" y="1211"/>
                  <a:pt x="426" y="1211"/>
                  <a:pt x="426" y="1211"/>
                </a:cubicBezTo>
                <a:cubicBezTo>
                  <a:pt x="425" y="1210"/>
                  <a:pt x="425" y="1210"/>
                  <a:pt x="425" y="1209"/>
                </a:cubicBezTo>
                <a:cubicBezTo>
                  <a:pt x="424" y="1208"/>
                  <a:pt x="423" y="1208"/>
                  <a:pt x="422" y="1208"/>
                </a:cubicBezTo>
                <a:cubicBezTo>
                  <a:pt x="421" y="1207"/>
                  <a:pt x="421" y="1205"/>
                  <a:pt x="420" y="1204"/>
                </a:cubicBezTo>
                <a:cubicBezTo>
                  <a:pt x="419" y="1204"/>
                  <a:pt x="419" y="1204"/>
                  <a:pt x="418" y="1203"/>
                </a:cubicBezTo>
                <a:cubicBezTo>
                  <a:pt x="418" y="1203"/>
                  <a:pt x="417" y="1202"/>
                  <a:pt x="417" y="1202"/>
                </a:cubicBezTo>
                <a:cubicBezTo>
                  <a:pt x="416" y="1201"/>
                  <a:pt x="416" y="1201"/>
                  <a:pt x="415" y="1200"/>
                </a:cubicBezTo>
                <a:cubicBezTo>
                  <a:pt x="414" y="1200"/>
                  <a:pt x="414" y="1198"/>
                  <a:pt x="414" y="1197"/>
                </a:cubicBezTo>
                <a:cubicBezTo>
                  <a:pt x="414" y="1197"/>
                  <a:pt x="413" y="1196"/>
                  <a:pt x="412" y="1195"/>
                </a:cubicBezTo>
                <a:cubicBezTo>
                  <a:pt x="411" y="1194"/>
                  <a:pt x="411" y="1193"/>
                  <a:pt x="410" y="1192"/>
                </a:cubicBezTo>
                <a:cubicBezTo>
                  <a:pt x="410" y="1191"/>
                  <a:pt x="410" y="1191"/>
                  <a:pt x="410" y="1190"/>
                </a:cubicBezTo>
                <a:cubicBezTo>
                  <a:pt x="409" y="1189"/>
                  <a:pt x="409" y="1189"/>
                  <a:pt x="409" y="1188"/>
                </a:cubicBezTo>
                <a:cubicBezTo>
                  <a:pt x="408" y="1187"/>
                  <a:pt x="408" y="1186"/>
                  <a:pt x="408" y="1184"/>
                </a:cubicBezTo>
                <a:cubicBezTo>
                  <a:pt x="408" y="1182"/>
                  <a:pt x="407" y="1182"/>
                  <a:pt x="406" y="1180"/>
                </a:cubicBezTo>
                <a:cubicBezTo>
                  <a:pt x="405" y="1180"/>
                  <a:pt x="405" y="1178"/>
                  <a:pt x="404" y="1177"/>
                </a:cubicBezTo>
                <a:cubicBezTo>
                  <a:pt x="403" y="1176"/>
                  <a:pt x="402" y="1176"/>
                  <a:pt x="401" y="1176"/>
                </a:cubicBezTo>
                <a:cubicBezTo>
                  <a:pt x="400" y="1175"/>
                  <a:pt x="399" y="1174"/>
                  <a:pt x="398" y="1173"/>
                </a:cubicBezTo>
                <a:cubicBezTo>
                  <a:pt x="397" y="1172"/>
                  <a:pt x="396" y="1172"/>
                  <a:pt x="395" y="1171"/>
                </a:cubicBezTo>
                <a:cubicBezTo>
                  <a:pt x="394" y="1170"/>
                  <a:pt x="393" y="1169"/>
                  <a:pt x="392" y="1169"/>
                </a:cubicBezTo>
                <a:cubicBezTo>
                  <a:pt x="390" y="1168"/>
                  <a:pt x="390" y="1167"/>
                  <a:pt x="389" y="1166"/>
                </a:cubicBezTo>
                <a:cubicBezTo>
                  <a:pt x="388" y="1166"/>
                  <a:pt x="388" y="1166"/>
                  <a:pt x="387" y="1165"/>
                </a:cubicBezTo>
                <a:cubicBezTo>
                  <a:pt x="387" y="1165"/>
                  <a:pt x="386" y="1165"/>
                  <a:pt x="386" y="1164"/>
                </a:cubicBezTo>
                <a:cubicBezTo>
                  <a:pt x="384" y="1163"/>
                  <a:pt x="383" y="1163"/>
                  <a:pt x="382" y="1162"/>
                </a:cubicBezTo>
                <a:cubicBezTo>
                  <a:pt x="381" y="1161"/>
                  <a:pt x="381" y="1160"/>
                  <a:pt x="380" y="1159"/>
                </a:cubicBezTo>
                <a:cubicBezTo>
                  <a:pt x="379" y="1158"/>
                  <a:pt x="378" y="1157"/>
                  <a:pt x="378" y="1155"/>
                </a:cubicBezTo>
                <a:cubicBezTo>
                  <a:pt x="378" y="1154"/>
                  <a:pt x="378" y="1153"/>
                  <a:pt x="378" y="1151"/>
                </a:cubicBezTo>
                <a:cubicBezTo>
                  <a:pt x="378" y="1150"/>
                  <a:pt x="377" y="1149"/>
                  <a:pt x="377" y="1147"/>
                </a:cubicBezTo>
                <a:cubicBezTo>
                  <a:pt x="377" y="1146"/>
                  <a:pt x="378" y="1144"/>
                  <a:pt x="379" y="1145"/>
                </a:cubicBezTo>
                <a:cubicBezTo>
                  <a:pt x="380" y="1145"/>
                  <a:pt x="381" y="1147"/>
                  <a:pt x="381" y="1145"/>
                </a:cubicBezTo>
                <a:cubicBezTo>
                  <a:pt x="381" y="1144"/>
                  <a:pt x="381" y="1144"/>
                  <a:pt x="381" y="1144"/>
                </a:cubicBezTo>
                <a:cubicBezTo>
                  <a:pt x="383" y="1142"/>
                  <a:pt x="382" y="1140"/>
                  <a:pt x="380" y="1139"/>
                </a:cubicBezTo>
                <a:cubicBezTo>
                  <a:pt x="379" y="1138"/>
                  <a:pt x="379" y="1138"/>
                  <a:pt x="378" y="1137"/>
                </a:cubicBezTo>
                <a:cubicBezTo>
                  <a:pt x="378" y="1137"/>
                  <a:pt x="378" y="1136"/>
                  <a:pt x="377" y="1136"/>
                </a:cubicBezTo>
                <a:cubicBezTo>
                  <a:pt x="377" y="1135"/>
                  <a:pt x="375" y="1134"/>
                  <a:pt x="375" y="1133"/>
                </a:cubicBezTo>
                <a:cubicBezTo>
                  <a:pt x="376" y="1132"/>
                  <a:pt x="376" y="1132"/>
                  <a:pt x="376" y="1132"/>
                </a:cubicBezTo>
                <a:cubicBezTo>
                  <a:pt x="377" y="1131"/>
                  <a:pt x="377" y="1130"/>
                  <a:pt x="377" y="1130"/>
                </a:cubicBezTo>
                <a:cubicBezTo>
                  <a:pt x="378" y="1129"/>
                  <a:pt x="379" y="1127"/>
                  <a:pt x="381" y="1128"/>
                </a:cubicBezTo>
                <a:cubicBezTo>
                  <a:pt x="381" y="1128"/>
                  <a:pt x="379" y="1131"/>
                  <a:pt x="381" y="1130"/>
                </a:cubicBezTo>
                <a:cubicBezTo>
                  <a:pt x="381" y="1130"/>
                  <a:pt x="382" y="1129"/>
                  <a:pt x="383" y="1129"/>
                </a:cubicBezTo>
                <a:cubicBezTo>
                  <a:pt x="383" y="1129"/>
                  <a:pt x="384" y="1130"/>
                  <a:pt x="385" y="1129"/>
                </a:cubicBezTo>
                <a:cubicBezTo>
                  <a:pt x="386" y="1128"/>
                  <a:pt x="387" y="1127"/>
                  <a:pt x="388" y="1127"/>
                </a:cubicBezTo>
                <a:cubicBezTo>
                  <a:pt x="389" y="1127"/>
                  <a:pt x="391" y="1127"/>
                  <a:pt x="392" y="1126"/>
                </a:cubicBezTo>
                <a:cubicBezTo>
                  <a:pt x="393" y="1126"/>
                  <a:pt x="393" y="1125"/>
                  <a:pt x="394" y="1125"/>
                </a:cubicBezTo>
                <a:cubicBezTo>
                  <a:pt x="394" y="1124"/>
                  <a:pt x="394" y="1123"/>
                  <a:pt x="394" y="1123"/>
                </a:cubicBezTo>
                <a:cubicBezTo>
                  <a:pt x="394" y="1122"/>
                  <a:pt x="395" y="1122"/>
                  <a:pt x="396" y="1122"/>
                </a:cubicBezTo>
                <a:cubicBezTo>
                  <a:pt x="397" y="1122"/>
                  <a:pt x="397" y="1122"/>
                  <a:pt x="398" y="1123"/>
                </a:cubicBezTo>
                <a:cubicBezTo>
                  <a:pt x="399" y="1123"/>
                  <a:pt x="401" y="1122"/>
                  <a:pt x="402" y="1122"/>
                </a:cubicBezTo>
                <a:cubicBezTo>
                  <a:pt x="404" y="1122"/>
                  <a:pt x="404" y="1124"/>
                  <a:pt x="404" y="1125"/>
                </a:cubicBezTo>
                <a:cubicBezTo>
                  <a:pt x="405" y="1125"/>
                  <a:pt x="406" y="1125"/>
                  <a:pt x="405" y="1126"/>
                </a:cubicBezTo>
                <a:cubicBezTo>
                  <a:pt x="404" y="1126"/>
                  <a:pt x="404" y="1126"/>
                  <a:pt x="404" y="1127"/>
                </a:cubicBezTo>
                <a:cubicBezTo>
                  <a:pt x="404" y="1127"/>
                  <a:pt x="404" y="1127"/>
                  <a:pt x="403" y="1128"/>
                </a:cubicBezTo>
                <a:cubicBezTo>
                  <a:pt x="403" y="1128"/>
                  <a:pt x="403" y="1128"/>
                  <a:pt x="403" y="1128"/>
                </a:cubicBezTo>
                <a:cubicBezTo>
                  <a:pt x="403" y="1129"/>
                  <a:pt x="403" y="1129"/>
                  <a:pt x="403" y="1129"/>
                </a:cubicBezTo>
                <a:cubicBezTo>
                  <a:pt x="403" y="1129"/>
                  <a:pt x="403" y="1129"/>
                  <a:pt x="403" y="1129"/>
                </a:cubicBezTo>
                <a:cubicBezTo>
                  <a:pt x="403" y="1130"/>
                  <a:pt x="402" y="1130"/>
                  <a:pt x="402" y="1130"/>
                </a:cubicBezTo>
                <a:cubicBezTo>
                  <a:pt x="402" y="1130"/>
                  <a:pt x="402" y="1131"/>
                  <a:pt x="402" y="1131"/>
                </a:cubicBezTo>
                <a:cubicBezTo>
                  <a:pt x="402" y="1132"/>
                  <a:pt x="402" y="1133"/>
                  <a:pt x="402" y="1134"/>
                </a:cubicBezTo>
                <a:cubicBezTo>
                  <a:pt x="402" y="1135"/>
                  <a:pt x="403" y="1134"/>
                  <a:pt x="403" y="1135"/>
                </a:cubicBezTo>
                <a:cubicBezTo>
                  <a:pt x="404" y="1136"/>
                  <a:pt x="403" y="1138"/>
                  <a:pt x="404" y="1139"/>
                </a:cubicBezTo>
                <a:cubicBezTo>
                  <a:pt x="404" y="1140"/>
                  <a:pt x="405" y="1140"/>
                  <a:pt x="405" y="1140"/>
                </a:cubicBezTo>
                <a:cubicBezTo>
                  <a:pt x="405" y="1141"/>
                  <a:pt x="405" y="1141"/>
                  <a:pt x="406" y="1142"/>
                </a:cubicBezTo>
                <a:cubicBezTo>
                  <a:pt x="407" y="1142"/>
                  <a:pt x="407" y="1142"/>
                  <a:pt x="407" y="1143"/>
                </a:cubicBezTo>
                <a:cubicBezTo>
                  <a:pt x="408" y="1144"/>
                  <a:pt x="408" y="1144"/>
                  <a:pt x="408" y="1145"/>
                </a:cubicBezTo>
                <a:cubicBezTo>
                  <a:pt x="409" y="1147"/>
                  <a:pt x="410" y="1146"/>
                  <a:pt x="410" y="1144"/>
                </a:cubicBezTo>
                <a:cubicBezTo>
                  <a:pt x="411" y="1143"/>
                  <a:pt x="410" y="1142"/>
                  <a:pt x="412" y="1141"/>
                </a:cubicBezTo>
                <a:cubicBezTo>
                  <a:pt x="412" y="1140"/>
                  <a:pt x="413" y="1140"/>
                  <a:pt x="413" y="1140"/>
                </a:cubicBezTo>
                <a:cubicBezTo>
                  <a:pt x="414" y="1140"/>
                  <a:pt x="414" y="1141"/>
                  <a:pt x="415" y="1140"/>
                </a:cubicBezTo>
                <a:cubicBezTo>
                  <a:pt x="415" y="1139"/>
                  <a:pt x="415" y="1138"/>
                  <a:pt x="415" y="1138"/>
                </a:cubicBezTo>
                <a:cubicBezTo>
                  <a:pt x="415" y="1137"/>
                  <a:pt x="416" y="1137"/>
                  <a:pt x="416" y="1136"/>
                </a:cubicBezTo>
                <a:cubicBezTo>
                  <a:pt x="417" y="1135"/>
                  <a:pt x="416" y="1133"/>
                  <a:pt x="418" y="1133"/>
                </a:cubicBezTo>
                <a:cubicBezTo>
                  <a:pt x="419" y="1133"/>
                  <a:pt x="419" y="1133"/>
                  <a:pt x="420" y="1133"/>
                </a:cubicBezTo>
                <a:cubicBezTo>
                  <a:pt x="420" y="1134"/>
                  <a:pt x="420" y="1135"/>
                  <a:pt x="421" y="1135"/>
                </a:cubicBezTo>
                <a:cubicBezTo>
                  <a:pt x="422" y="1136"/>
                  <a:pt x="423" y="1136"/>
                  <a:pt x="423" y="1136"/>
                </a:cubicBezTo>
                <a:cubicBezTo>
                  <a:pt x="424" y="1137"/>
                  <a:pt x="424" y="1137"/>
                  <a:pt x="425" y="1137"/>
                </a:cubicBezTo>
                <a:cubicBezTo>
                  <a:pt x="425" y="1138"/>
                  <a:pt x="426" y="1138"/>
                  <a:pt x="426" y="1138"/>
                </a:cubicBezTo>
                <a:cubicBezTo>
                  <a:pt x="427" y="1139"/>
                  <a:pt x="429" y="1140"/>
                  <a:pt x="429" y="1141"/>
                </a:cubicBezTo>
                <a:cubicBezTo>
                  <a:pt x="429" y="1142"/>
                  <a:pt x="428" y="1144"/>
                  <a:pt x="429" y="1145"/>
                </a:cubicBezTo>
                <a:cubicBezTo>
                  <a:pt x="429" y="1146"/>
                  <a:pt x="430" y="1146"/>
                  <a:pt x="430" y="1147"/>
                </a:cubicBezTo>
                <a:cubicBezTo>
                  <a:pt x="430" y="1148"/>
                  <a:pt x="430" y="1148"/>
                  <a:pt x="430" y="1149"/>
                </a:cubicBezTo>
                <a:cubicBezTo>
                  <a:pt x="431" y="1150"/>
                  <a:pt x="432" y="1151"/>
                  <a:pt x="432" y="1152"/>
                </a:cubicBezTo>
                <a:cubicBezTo>
                  <a:pt x="433" y="1154"/>
                  <a:pt x="434" y="1154"/>
                  <a:pt x="435" y="1155"/>
                </a:cubicBezTo>
                <a:cubicBezTo>
                  <a:pt x="436" y="1156"/>
                  <a:pt x="437" y="1156"/>
                  <a:pt x="438" y="1157"/>
                </a:cubicBezTo>
                <a:cubicBezTo>
                  <a:pt x="439" y="1157"/>
                  <a:pt x="439" y="1158"/>
                  <a:pt x="440" y="1158"/>
                </a:cubicBezTo>
                <a:cubicBezTo>
                  <a:pt x="440" y="1160"/>
                  <a:pt x="438" y="1159"/>
                  <a:pt x="438" y="1158"/>
                </a:cubicBezTo>
                <a:cubicBezTo>
                  <a:pt x="437" y="1158"/>
                  <a:pt x="437" y="1158"/>
                  <a:pt x="437" y="1158"/>
                </a:cubicBezTo>
                <a:cubicBezTo>
                  <a:pt x="436" y="1158"/>
                  <a:pt x="436" y="1157"/>
                  <a:pt x="436" y="1157"/>
                </a:cubicBezTo>
                <a:cubicBezTo>
                  <a:pt x="435" y="1157"/>
                  <a:pt x="435" y="1158"/>
                  <a:pt x="435" y="1158"/>
                </a:cubicBezTo>
                <a:cubicBezTo>
                  <a:pt x="434" y="1158"/>
                  <a:pt x="434" y="1158"/>
                  <a:pt x="433" y="1158"/>
                </a:cubicBezTo>
                <a:cubicBezTo>
                  <a:pt x="433" y="1160"/>
                  <a:pt x="435" y="1160"/>
                  <a:pt x="435" y="1160"/>
                </a:cubicBezTo>
                <a:cubicBezTo>
                  <a:pt x="436" y="1161"/>
                  <a:pt x="436" y="1162"/>
                  <a:pt x="436" y="1163"/>
                </a:cubicBezTo>
                <a:cubicBezTo>
                  <a:pt x="437" y="1164"/>
                  <a:pt x="438" y="1164"/>
                  <a:pt x="439" y="1165"/>
                </a:cubicBezTo>
                <a:cubicBezTo>
                  <a:pt x="439" y="1166"/>
                  <a:pt x="439" y="1166"/>
                  <a:pt x="439" y="1166"/>
                </a:cubicBezTo>
                <a:cubicBezTo>
                  <a:pt x="440" y="1167"/>
                  <a:pt x="441" y="1167"/>
                  <a:pt x="442" y="1168"/>
                </a:cubicBezTo>
                <a:cubicBezTo>
                  <a:pt x="442" y="1168"/>
                  <a:pt x="442" y="1169"/>
                  <a:pt x="443" y="1169"/>
                </a:cubicBezTo>
                <a:cubicBezTo>
                  <a:pt x="444" y="1169"/>
                  <a:pt x="445" y="1169"/>
                  <a:pt x="445" y="1170"/>
                </a:cubicBezTo>
                <a:cubicBezTo>
                  <a:pt x="446" y="1170"/>
                  <a:pt x="446" y="1170"/>
                  <a:pt x="447" y="1170"/>
                </a:cubicBezTo>
                <a:cubicBezTo>
                  <a:pt x="448" y="1171"/>
                  <a:pt x="448" y="1171"/>
                  <a:pt x="448" y="1172"/>
                </a:cubicBezTo>
                <a:cubicBezTo>
                  <a:pt x="448" y="1172"/>
                  <a:pt x="448" y="1172"/>
                  <a:pt x="449" y="1173"/>
                </a:cubicBezTo>
                <a:cubicBezTo>
                  <a:pt x="449" y="1173"/>
                  <a:pt x="449" y="1173"/>
                  <a:pt x="450" y="1173"/>
                </a:cubicBezTo>
                <a:cubicBezTo>
                  <a:pt x="451" y="1174"/>
                  <a:pt x="450" y="1176"/>
                  <a:pt x="452" y="1176"/>
                </a:cubicBezTo>
                <a:cubicBezTo>
                  <a:pt x="453" y="1176"/>
                  <a:pt x="455" y="1176"/>
                  <a:pt x="456" y="1176"/>
                </a:cubicBezTo>
                <a:cubicBezTo>
                  <a:pt x="457" y="1176"/>
                  <a:pt x="459" y="1176"/>
                  <a:pt x="460" y="1176"/>
                </a:cubicBezTo>
                <a:cubicBezTo>
                  <a:pt x="461" y="1176"/>
                  <a:pt x="461" y="1177"/>
                  <a:pt x="462" y="1177"/>
                </a:cubicBezTo>
                <a:cubicBezTo>
                  <a:pt x="462" y="1178"/>
                  <a:pt x="463" y="1177"/>
                  <a:pt x="464" y="1178"/>
                </a:cubicBezTo>
                <a:cubicBezTo>
                  <a:pt x="464" y="1178"/>
                  <a:pt x="464" y="1179"/>
                  <a:pt x="465" y="1179"/>
                </a:cubicBezTo>
                <a:cubicBezTo>
                  <a:pt x="465" y="1179"/>
                  <a:pt x="466" y="1179"/>
                  <a:pt x="466" y="1180"/>
                </a:cubicBezTo>
                <a:cubicBezTo>
                  <a:pt x="467" y="1180"/>
                  <a:pt x="467" y="1181"/>
                  <a:pt x="467" y="1181"/>
                </a:cubicBezTo>
                <a:cubicBezTo>
                  <a:pt x="468" y="1182"/>
                  <a:pt x="469" y="1181"/>
                  <a:pt x="469" y="1182"/>
                </a:cubicBezTo>
                <a:cubicBezTo>
                  <a:pt x="470" y="1182"/>
                  <a:pt x="470" y="1182"/>
                  <a:pt x="471" y="1183"/>
                </a:cubicBezTo>
                <a:cubicBezTo>
                  <a:pt x="471" y="1184"/>
                  <a:pt x="472" y="1183"/>
                  <a:pt x="473" y="1184"/>
                </a:cubicBezTo>
                <a:cubicBezTo>
                  <a:pt x="473" y="1184"/>
                  <a:pt x="473" y="1185"/>
                  <a:pt x="474" y="1185"/>
                </a:cubicBezTo>
                <a:cubicBezTo>
                  <a:pt x="474" y="1186"/>
                  <a:pt x="475" y="1186"/>
                  <a:pt x="476" y="1186"/>
                </a:cubicBezTo>
                <a:cubicBezTo>
                  <a:pt x="476" y="1186"/>
                  <a:pt x="477" y="1187"/>
                  <a:pt x="477" y="1187"/>
                </a:cubicBezTo>
                <a:cubicBezTo>
                  <a:pt x="478" y="1188"/>
                  <a:pt x="478" y="1188"/>
                  <a:pt x="479" y="1188"/>
                </a:cubicBezTo>
                <a:cubicBezTo>
                  <a:pt x="480" y="1188"/>
                  <a:pt x="480" y="1190"/>
                  <a:pt x="481" y="1190"/>
                </a:cubicBezTo>
                <a:cubicBezTo>
                  <a:pt x="481" y="1190"/>
                  <a:pt x="482" y="1191"/>
                  <a:pt x="482" y="1191"/>
                </a:cubicBezTo>
                <a:cubicBezTo>
                  <a:pt x="483" y="1192"/>
                  <a:pt x="484" y="1192"/>
                  <a:pt x="485" y="1193"/>
                </a:cubicBezTo>
                <a:cubicBezTo>
                  <a:pt x="485" y="1194"/>
                  <a:pt x="485" y="1194"/>
                  <a:pt x="486" y="1195"/>
                </a:cubicBezTo>
                <a:cubicBezTo>
                  <a:pt x="486" y="1195"/>
                  <a:pt x="487" y="1195"/>
                  <a:pt x="487" y="1196"/>
                </a:cubicBezTo>
                <a:cubicBezTo>
                  <a:pt x="488" y="1196"/>
                  <a:pt x="488" y="1197"/>
                  <a:pt x="488" y="1197"/>
                </a:cubicBezTo>
                <a:cubicBezTo>
                  <a:pt x="489" y="1197"/>
                  <a:pt x="490" y="1197"/>
                  <a:pt x="490" y="1197"/>
                </a:cubicBezTo>
                <a:cubicBezTo>
                  <a:pt x="491" y="1198"/>
                  <a:pt x="492" y="1198"/>
                  <a:pt x="493" y="1198"/>
                </a:cubicBezTo>
                <a:cubicBezTo>
                  <a:pt x="494" y="1199"/>
                  <a:pt x="495" y="1199"/>
                  <a:pt x="496" y="1200"/>
                </a:cubicBezTo>
                <a:cubicBezTo>
                  <a:pt x="497" y="1200"/>
                  <a:pt x="498" y="1201"/>
                  <a:pt x="500" y="1202"/>
                </a:cubicBezTo>
                <a:cubicBezTo>
                  <a:pt x="500" y="1202"/>
                  <a:pt x="501" y="1204"/>
                  <a:pt x="502" y="1204"/>
                </a:cubicBezTo>
                <a:cubicBezTo>
                  <a:pt x="502" y="1203"/>
                  <a:pt x="501" y="1202"/>
                  <a:pt x="502" y="1202"/>
                </a:cubicBezTo>
                <a:cubicBezTo>
                  <a:pt x="503" y="1202"/>
                  <a:pt x="503" y="1203"/>
                  <a:pt x="504" y="1202"/>
                </a:cubicBezTo>
                <a:cubicBezTo>
                  <a:pt x="504" y="1202"/>
                  <a:pt x="504" y="1201"/>
                  <a:pt x="504" y="1201"/>
                </a:cubicBezTo>
                <a:cubicBezTo>
                  <a:pt x="505" y="1201"/>
                  <a:pt x="505" y="1202"/>
                  <a:pt x="505" y="1202"/>
                </a:cubicBezTo>
                <a:cubicBezTo>
                  <a:pt x="505" y="1203"/>
                  <a:pt x="503" y="1203"/>
                  <a:pt x="503" y="1203"/>
                </a:cubicBezTo>
                <a:cubicBezTo>
                  <a:pt x="502" y="1203"/>
                  <a:pt x="503" y="1205"/>
                  <a:pt x="503" y="1205"/>
                </a:cubicBezTo>
                <a:cubicBezTo>
                  <a:pt x="504" y="1205"/>
                  <a:pt x="504" y="1206"/>
                  <a:pt x="505" y="1207"/>
                </a:cubicBezTo>
                <a:cubicBezTo>
                  <a:pt x="506" y="1207"/>
                  <a:pt x="507" y="1207"/>
                  <a:pt x="507" y="1208"/>
                </a:cubicBezTo>
                <a:cubicBezTo>
                  <a:pt x="508" y="1209"/>
                  <a:pt x="509" y="1210"/>
                  <a:pt x="509" y="1211"/>
                </a:cubicBezTo>
                <a:cubicBezTo>
                  <a:pt x="510" y="1211"/>
                  <a:pt x="511" y="1211"/>
                  <a:pt x="512" y="1212"/>
                </a:cubicBezTo>
                <a:cubicBezTo>
                  <a:pt x="512" y="1213"/>
                  <a:pt x="512" y="1214"/>
                  <a:pt x="513" y="1214"/>
                </a:cubicBezTo>
                <a:cubicBezTo>
                  <a:pt x="513" y="1214"/>
                  <a:pt x="514" y="1214"/>
                  <a:pt x="515" y="1214"/>
                </a:cubicBezTo>
                <a:cubicBezTo>
                  <a:pt x="516" y="1215"/>
                  <a:pt x="516" y="1217"/>
                  <a:pt x="517" y="1217"/>
                </a:cubicBezTo>
                <a:cubicBezTo>
                  <a:pt x="518" y="1217"/>
                  <a:pt x="518" y="1216"/>
                  <a:pt x="519" y="1216"/>
                </a:cubicBezTo>
                <a:cubicBezTo>
                  <a:pt x="520" y="1216"/>
                  <a:pt x="519" y="1217"/>
                  <a:pt x="520" y="1218"/>
                </a:cubicBezTo>
                <a:cubicBezTo>
                  <a:pt x="520" y="1218"/>
                  <a:pt x="521" y="1219"/>
                  <a:pt x="521" y="1219"/>
                </a:cubicBezTo>
                <a:cubicBezTo>
                  <a:pt x="521" y="1220"/>
                  <a:pt x="521" y="1222"/>
                  <a:pt x="520" y="1223"/>
                </a:cubicBezTo>
                <a:cubicBezTo>
                  <a:pt x="520" y="1223"/>
                  <a:pt x="519" y="1223"/>
                  <a:pt x="518" y="1223"/>
                </a:cubicBezTo>
                <a:cubicBezTo>
                  <a:pt x="518" y="1224"/>
                  <a:pt x="518" y="1225"/>
                  <a:pt x="518" y="1225"/>
                </a:cubicBezTo>
                <a:cubicBezTo>
                  <a:pt x="518" y="1226"/>
                  <a:pt x="517" y="1227"/>
                  <a:pt x="518" y="1228"/>
                </a:cubicBezTo>
                <a:cubicBezTo>
                  <a:pt x="518" y="1229"/>
                  <a:pt x="519" y="1228"/>
                  <a:pt x="519" y="1229"/>
                </a:cubicBezTo>
                <a:cubicBezTo>
                  <a:pt x="520" y="1229"/>
                  <a:pt x="520" y="1230"/>
                  <a:pt x="520" y="1230"/>
                </a:cubicBezTo>
                <a:cubicBezTo>
                  <a:pt x="520" y="1232"/>
                  <a:pt x="519" y="1234"/>
                  <a:pt x="519" y="1235"/>
                </a:cubicBezTo>
                <a:cubicBezTo>
                  <a:pt x="518" y="1237"/>
                  <a:pt x="519" y="1238"/>
                  <a:pt x="518" y="1240"/>
                </a:cubicBezTo>
                <a:cubicBezTo>
                  <a:pt x="517" y="1240"/>
                  <a:pt x="517" y="1240"/>
                  <a:pt x="517" y="1241"/>
                </a:cubicBezTo>
                <a:cubicBezTo>
                  <a:pt x="517" y="1241"/>
                  <a:pt x="517" y="1242"/>
                  <a:pt x="517" y="1243"/>
                </a:cubicBezTo>
                <a:cubicBezTo>
                  <a:pt x="516" y="1243"/>
                  <a:pt x="516" y="1243"/>
                  <a:pt x="516" y="1244"/>
                </a:cubicBezTo>
                <a:cubicBezTo>
                  <a:pt x="515" y="1245"/>
                  <a:pt x="516" y="1245"/>
                  <a:pt x="516" y="1246"/>
                </a:cubicBezTo>
                <a:cubicBezTo>
                  <a:pt x="517" y="1247"/>
                  <a:pt x="516" y="1247"/>
                  <a:pt x="517" y="1248"/>
                </a:cubicBezTo>
                <a:cubicBezTo>
                  <a:pt x="517" y="1249"/>
                  <a:pt x="517" y="1249"/>
                  <a:pt x="518" y="1250"/>
                </a:cubicBezTo>
                <a:cubicBezTo>
                  <a:pt x="518" y="1250"/>
                  <a:pt x="518" y="1251"/>
                  <a:pt x="517" y="1251"/>
                </a:cubicBezTo>
                <a:cubicBezTo>
                  <a:pt x="516" y="1251"/>
                  <a:pt x="517" y="1250"/>
                  <a:pt x="516" y="1250"/>
                </a:cubicBezTo>
                <a:cubicBezTo>
                  <a:pt x="516" y="1249"/>
                  <a:pt x="516" y="1251"/>
                  <a:pt x="516" y="1251"/>
                </a:cubicBezTo>
                <a:cubicBezTo>
                  <a:pt x="516" y="1252"/>
                  <a:pt x="517" y="1253"/>
                  <a:pt x="517" y="1253"/>
                </a:cubicBezTo>
                <a:cubicBezTo>
                  <a:pt x="518" y="1254"/>
                  <a:pt x="519" y="1254"/>
                  <a:pt x="519" y="1254"/>
                </a:cubicBezTo>
                <a:cubicBezTo>
                  <a:pt x="520" y="1254"/>
                  <a:pt x="520" y="1255"/>
                  <a:pt x="521" y="1255"/>
                </a:cubicBezTo>
                <a:cubicBezTo>
                  <a:pt x="522" y="1256"/>
                  <a:pt x="522" y="1256"/>
                  <a:pt x="523" y="1257"/>
                </a:cubicBezTo>
                <a:cubicBezTo>
                  <a:pt x="523" y="1257"/>
                  <a:pt x="524" y="1257"/>
                  <a:pt x="524" y="1257"/>
                </a:cubicBezTo>
                <a:cubicBezTo>
                  <a:pt x="525" y="1258"/>
                  <a:pt x="525" y="1258"/>
                  <a:pt x="526" y="1259"/>
                </a:cubicBezTo>
                <a:cubicBezTo>
                  <a:pt x="527" y="1259"/>
                  <a:pt x="527" y="1259"/>
                  <a:pt x="527" y="1260"/>
                </a:cubicBezTo>
                <a:cubicBezTo>
                  <a:pt x="527" y="1261"/>
                  <a:pt x="527" y="1262"/>
                  <a:pt x="528" y="1262"/>
                </a:cubicBezTo>
                <a:cubicBezTo>
                  <a:pt x="528" y="1263"/>
                  <a:pt x="528" y="1263"/>
                  <a:pt x="528" y="1264"/>
                </a:cubicBezTo>
                <a:cubicBezTo>
                  <a:pt x="528" y="1264"/>
                  <a:pt x="529" y="1265"/>
                  <a:pt x="529" y="1265"/>
                </a:cubicBezTo>
                <a:cubicBezTo>
                  <a:pt x="530" y="1266"/>
                  <a:pt x="529" y="1266"/>
                  <a:pt x="530" y="1267"/>
                </a:cubicBezTo>
                <a:cubicBezTo>
                  <a:pt x="530" y="1267"/>
                  <a:pt x="531" y="1268"/>
                  <a:pt x="531" y="1268"/>
                </a:cubicBezTo>
                <a:cubicBezTo>
                  <a:pt x="531" y="1269"/>
                  <a:pt x="531" y="1269"/>
                  <a:pt x="531" y="1270"/>
                </a:cubicBezTo>
                <a:cubicBezTo>
                  <a:pt x="532" y="1270"/>
                  <a:pt x="532" y="1271"/>
                  <a:pt x="533" y="1271"/>
                </a:cubicBezTo>
                <a:cubicBezTo>
                  <a:pt x="533" y="1272"/>
                  <a:pt x="533" y="1273"/>
                  <a:pt x="534" y="1274"/>
                </a:cubicBezTo>
                <a:cubicBezTo>
                  <a:pt x="535" y="1275"/>
                  <a:pt x="535" y="1274"/>
                  <a:pt x="535" y="1275"/>
                </a:cubicBezTo>
                <a:cubicBezTo>
                  <a:pt x="536" y="1277"/>
                  <a:pt x="537" y="1276"/>
                  <a:pt x="538" y="1277"/>
                </a:cubicBezTo>
                <a:cubicBezTo>
                  <a:pt x="539" y="1278"/>
                  <a:pt x="539" y="1278"/>
                  <a:pt x="539" y="1279"/>
                </a:cubicBezTo>
                <a:cubicBezTo>
                  <a:pt x="540" y="1279"/>
                  <a:pt x="540" y="1279"/>
                  <a:pt x="541" y="1279"/>
                </a:cubicBezTo>
                <a:cubicBezTo>
                  <a:pt x="542" y="1280"/>
                  <a:pt x="542" y="1281"/>
                  <a:pt x="542" y="1281"/>
                </a:cubicBezTo>
                <a:cubicBezTo>
                  <a:pt x="543" y="1282"/>
                  <a:pt x="543" y="1282"/>
                  <a:pt x="543" y="1282"/>
                </a:cubicBezTo>
                <a:cubicBezTo>
                  <a:pt x="544" y="1283"/>
                  <a:pt x="544" y="1283"/>
                  <a:pt x="545" y="1283"/>
                </a:cubicBezTo>
                <a:cubicBezTo>
                  <a:pt x="545" y="1282"/>
                  <a:pt x="545" y="1282"/>
                  <a:pt x="545" y="1281"/>
                </a:cubicBezTo>
                <a:cubicBezTo>
                  <a:pt x="545" y="1281"/>
                  <a:pt x="546" y="1280"/>
                  <a:pt x="546" y="1280"/>
                </a:cubicBezTo>
                <a:cubicBezTo>
                  <a:pt x="547" y="1280"/>
                  <a:pt x="547" y="1281"/>
                  <a:pt x="547" y="1281"/>
                </a:cubicBezTo>
                <a:cubicBezTo>
                  <a:pt x="549" y="1282"/>
                  <a:pt x="550" y="1280"/>
                  <a:pt x="551" y="1282"/>
                </a:cubicBezTo>
                <a:cubicBezTo>
                  <a:pt x="551" y="1282"/>
                  <a:pt x="551" y="1283"/>
                  <a:pt x="551" y="1284"/>
                </a:cubicBezTo>
                <a:cubicBezTo>
                  <a:pt x="551" y="1284"/>
                  <a:pt x="551" y="1285"/>
                  <a:pt x="551" y="1285"/>
                </a:cubicBezTo>
                <a:cubicBezTo>
                  <a:pt x="550" y="1286"/>
                  <a:pt x="550" y="1285"/>
                  <a:pt x="550" y="1284"/>
                </a:cubicBezTo>
                <a:cubicBezTo>
                  <a:pt x="549" y="1284"/>
                  <a:pt x="548" y="1284"/>
                  <a:pt x="548" y="1284"/>
                </a:cubicBezTo>
                <a:cubicBezTo>
                  <a:pt x="547" y="1284"/>
                  <a:pt x="547" y="1284"/>
                  <a:pt x="546" y="1284"/>
                </a:cubicBezTo>
                <a:cubicBezTo>
                  <a:pt x="546" y="1284"/>
                  <a:pt x="545" y="1284"/>
                  <a:pt x="544" y="1285"/>
                </a:cubicBezTo>
                <a:cubicBezTo>
                  <a:pt x="544" y="1285"/>
                  <a:pt x="545" y="1286"/>
                  <a:pt x="544" y="1286"/>
                </a:cubicBezTo>
                <a:cubicBezTo>
                  <a:pt x="544" y="1287"/>
                  <a:pt x="543" y="1286"/>
                  <a:pt x="542" y="1287"/>
                </a:cubicBezTo>
                <a:cubicBezTo>
                  <a:pt x="542" y="1287"/>
                  <a:pt x="541" y="1288"/>
                  <a:pt x="541" y="1288"/>
                </a:cubicBezTo>
                <a:cubicBezTo>
                  <a:pt x="541" y="1289"/>
                  <a:pt x="541" y="1289"/>
                  <a:pt x="541" y="1290"/>
                </a:cubicBezTo>
                <a:cubicBezTo>
                  <a:pt x="541" y="1290"/>
                  <a:pt x="541" y="1291"/>
                  <a:pt x="541" y="1291"/>
                </a:cubicBezTo>
                <a:cubicBezTo>
                  <a:pt x="541" y="1291"/>
                  <a:pt x="540" y="1292"/>
                  <a:pt x="540" y="1292"/>
                </a:cubicBezTo>
                <a:cubicBezTo>
                  <a:pt x="540" y="1293"/>
                  <a:pt x="540" y="1293"/>
                  <a:pt x="541" y="1293"/>
                </a:cubicBezTo>
                <a:cubicBezTo>
                  <a:pt x="542" y="1292"/>
                  <a:pt x="542" y="1292"/>
                  <a:pt x="543" y="1291"/>
                </a:cubicBezTo>
                <a:cubicBezTo>
                  <a:pt x="543" y="1291"/>
                  <a:pt x="544" y="1291"/>
                  <a:pt x="544" y="1290"/>
                </a:cubicBezTo>
                <a:cubicBezTo>
                  <a:pt x="544" y="1290"/>
                  <a:pt x="543" y="1289"/>
                  <a:pt x="543" y="1289"/>
                </a:cubicBezTo>
                <a:cubicBezTo>
                  <a:pt x="543" y="1288"/>
                  <a:pt x="543" y="1287"/>
                  <a:pt x="544" y="1288"/>
                </a:cubicBezTo>
                <a:cubicBezTo>
                  <a:pt x="545" y="1288"/>
                  <a:pt x="545" y="1289"/>
                  <a:pt x="545" y="1289"/>
                </a:cubicBezTo>
                <a:cubicBezTo>
                  <a:pt x="546" y="1290"/>
                  <a:pt x="546" y="1290"/>
                  <a:pt x="547" y="1290"/>
                </a:cubicBezTo>
                <a:cubicBezTo>
                  <a:pt x="547" y="1291"/>
                  <a:pt x="548" y="1291"/>
                  <a:pt x="548" y="1292"/>
                </a:cubicBezTo>
                <a:cubicBezTo>
                  <a:pt x="548" y="1293"/>
                  <a:pt x="549" y="1293"/>
                  <a:pt x="549" y="1293"/>
                </a:cubicBezTo>
                <a:cubicBezTo>
                  <a:pt x="550" y="1294"/>
                  <a:pt x="550" y="1295"/>
                  <a:pt x="550" y="1295"/>
                </a:cubicBezTo>
                <a:cubicBezTo>
                  <a:pt x="550" y="1296"/>
                  <a:pt x="551" y="1298"/>
                  <a:pt x="551" y="1298"/>
                </a:cubicBezTo>
                <a:cubicBezTo>
                  <a:pt x="552" y="1298"/>
                  <a:pt x="552" y="1298"/>
                  <a:pt x="553" y="1297"/>
                </a:cubicBezTo>
                <a:cubicBezTo>
                  <a:pt x="554" y="1297"/>
                  <a:pt x="553" y="1297"/>
                  <a:pt x="554" y="1297"/>
                </a:cubicBezTo>
                <a:cubicBezTo>
                  <a:pt x="555" y="1297"/>
                  <a:pt x="555" y="1297"/>
                  <a:pt x="556" y="1296"/>
                </a:cubicBezTo>
                <a:cubicBezTo>
                  <a:pt x="556" y="1296"/>
                  <a:pt x="556" y="1295"/>
                  <a:pt x="557" y="1295"/>
                </a:cubicBezTo>
                <a:cubicBezTo>
                  <a:pt x="558" y="1296"/>
                  <a:pt x="557" y="1297"/>
                  <a:pt x="558" y="1297"/>
                </a:cubicBezTo>
                <a:cubicBezTo>
                  <a:pt x="558" y="1298"/>
                  <a:pt x="559" y="1298"/>
                  <a:pt x="559" y="1299"/>
                </a:cubicBezTo>
                <a:cubicBezTo>
                  <a:pt x="560" y="1299"/>
                  <a:pt x="560" y="1299"/>
                  <a:pt x="560" y="1299"/>
                </a:cubicBezTo>
                <a:cubicBezTo>
                  <a:pt x="562" y="1298"/>
                  <a:pt x="564" y="1299"/>
                  <a:pt x="565" y="1298"/>
                </a:cubicBezTo>
                <a:cubicBezTo>
                  <a:pt x="567" y="1297"/>
                  <a:pt x="567" y="1297"/>
                  <a:pt x="569" y="1298"/>
                </a:cubicBezTo>
                <a:cubicBezTo>
                  <a:pt x="570" y="1298"/>
                  <a:pt x="572" y="1297"/>
                  <a:pt x="573" y="1297"/>
                </a:cubicBezTo>
                <a:cubicBezTo>
                  <a:pt x="574" y="1297"/>
                  <a:pt x="575" y="1297"/>
                  <a:pt x="577" y="1297"/>
                </a:cubicBezTo>
                <a:cubicBezTo>
                  <a:pt x="578" y="1297"/>
                  <a:pt x="579" y="1297"/>
                  <a:pt x="580" y="1297"/>
                </a:cubicBezTo>
                <a:cubicBezTo>
                  <a:pt x="580" y="1297"/>
                  <a:pt x="580" y="1298"/>
                  <a:pt x="581" y="1298"/>
                </a:cubicBezTo>
                <a:cubicBezTo>
                  <a:pt x="581" y="1298"/>
                  <a:pt x="582" y="1298"/>
                  <a:pt x="582" y="1298"/>
                </a:cubicBezTo>
                <a:cubicBezTo>
                  <a:pt x="582" y="1298"/>
                  <a:pt x="583" y="1298"/>
                  <a:pt x="583" y="1298"/>
                </a:cubicBezTo>
                <a:cubicBezTo>
                  <a:pt x="584" y="1298"/>
                  <a:pt x="584" y="1298"/>
                  <a:pt x="584" y="1299"/>
                </a:cubicBezTo>
                <a:cubicBezTo>
                  <a:pt x="585" y="1299"/>
                  <a:pt x="585" y="1299"/>
                  <a:pt x="586" y="1299"/>
                </a:cubicBezTo>
                <a:cubicBezTo>
                  <a:pt x="586" y="1300"/>
                  <a:pt x="586" y="1300"/>
                  <a:pt x="587" y="1300"/>
                </a:cubicBezTo>
                <a:cubicBezTo>
                  <a:pt x="587" y="1301"/>
                  <a:pt x="588" y="1300"/>
                  <a:pt x="589" y="1301"/>
                </a:cubicBezTo>
                <a:cubicBezTo>
                  <a:pt x="590" y="1301"/>
                  <a:pt x="590" y="1301"/>
                  <a:pt x="591" y="1302"/>
                </a:cubicBezTo>
                <a:cubicBezTo>
                  <a:pt x="591" y="1302"/>
                  <a:pt x="592" y="1302"/>
                  <a:pt x="592" y="1303"/>
                </a:cubicBezTo>
                <a:cubicBezTo>
                  <a:pt x="592" y="1303"/>
                  <a:pt x="591" y="1303"/>
                  <a:pt x="591" y="1304"/>
                </a:cubicBezTo>
                <a:cubicBezTo>
                  <a:pt x="590" y="1304"/>
                  <a:pt x="590" y="1305"/>
                  <a:pt x="589" y="1305"/>
                </a:cubicBezTo>
                <a:cubicBezTo>
                  <a:pt x="588" y="1306"/>
                  <a:pt x="588" y="1307"/>
                  <a:pt x="586" y="1307"/>
                </a:cubicBezTo>
                <a:cubicBezTo>
                  <a:pt x="585" y="1307"/>
                  <a:pt x="584" y="1306"/>
                  <a:pt x="583" y="1305"/>
                </a:cubicBezTo>
                <a:cubicBezTo>
                  <a:pt x="583" y="1305"/>
                  <a:pt x="582" y="1305"/>
                  <a:pt x="582" y="1305"/>
                </a:cubicBezTo>
                <a:cubicBezTo>
                  <a:pt x="581" y="1304"/>
                  <a:pt x="581" y="1304"/>
                  <a:pt x="580" y="1303"/>
                </a:cubicBezTo>
                <a:cubicBezTo>
                  <a:pt x="579" y="1303"/>
                  <a:pt x="578" y="1303"/>
                  <a:pt x="577" y="1302"/>
                </a:cubicBezTo>
                <a:cubicBezTo>
                  <a:pt x="577" y="1302"/>
                  <a:pt x="577" y="1302"/>
                  <a:pt x="576" y="1301"/>
                </a:cubicBezTo>
                <a:cubicBezTo>
                  <a:pt x="575" y="1301"/>
                  <a:pt x="575" y="1301"/>
                  <a:pt x="574" y="1301"/>
                </a:cubicBezTo>
                <a:cubicBezTo>
                  <a:pt x="573" y="1301"/>
                  <a:pt x="572" y="1300"/>
                  <a:pt x="572" y="1299"/>
                </a:cubicBezTo>
                <a:cubicBezTo>
                  <a:pt x="571" y="1299"/>
                  <a:pt x="570" y="1299"/>
                  <a:pt x="570" y="1299"/>
                </a:cubicBezTo>
                <a:cubicBezTo>
                  <a:pt x="568" y="1299"/>
                  <a:pt x="567" y="1298"/>
                  <a:pt x="566" y="1298"/>
                </a:cubicBezTo>
                <a:cubicBezTo>
                  <a:pt x="565" y="1299"/>
                  <a:pt x="564" y="1299"/>
                  <a:pt x="563" y="1299"/>
                </a:cubicBezTo>
                <a:cubicBezTo>
                  <a:pt x="563" y="1300"/>
                  <a:pt x="562" y="1299"/>
                  <a:pt x="561" y="1299"/>
                </a:cubicBezTo>
                <a:cubicBezTo>
                  <a:pt x="560" y="1299"/>
                  <a:pt x="560" y="1301"/>
                  <a:pt x="559" y="1302"/>
                </a:cubicBezTo>
                <a:cubicBezTo>
                  <a:pt x="558" y="1302"/>
                  <a:pt x="557" y="1302"/>
                  <a:pt x="557" y="1302"/>
                </a:cubicBezTo>
                <a:cubicBezTo>
                  <a:pt x="556" y="1303"/>
                  <a:pt x="556" y="1303"/>
                  <a:pt x="555" y="1304"/>
                </a:cubicBezTo>
                <a:cubicBezTo>
                  <a:pt x="555" y="1305"/>
                  <a:pt x="554" y="1306"/>
                  <a:pt x="553" y="1307"/>
                </a:cubicBezTo>
                <a:cubicBezTo>
                  <a:pt x="552" y="1307"/>
                  <a:pt x="550" y="1308"/>
                  <a:pt x="551" y="1309"/>
                </a:cubicBezTo>
                <a:cubicBezTo>
                  <a:pt x="552" y="1310"/>
                  <a:pt x="553" y="1310"/>
                  <a:pt x="553" y="1310"/>
                </a:cubicBezTo>
                <a:cubicBezTo>
                  <a:pt x="553" y="1311"/>
                  <a:pt x="553" y="1312"/>
                  <a:pt x="554" y="1312"/>
                </a:cubicBezTo>
                <a:cubicBezTo>
                  <a:pt x="555" y="1313"/>
                  <a:pt x="557" y="1313"/>
                  <a:pt x="557" y="1315"/>
                </a:cubicBezTo>
                <a:cubicBezTo>
                  <a:pt x="558" y="1315"/>
                  <a:pt x="558" y="1316"/>
                  <a:pt x="558" y="1316"/>
                </a:cubicBezTo>
                <a:cubicBezTo>
                  <a:pt x="559" y="1317"/>
                  <a:pt x="560" y="1317"/>
                  <a:pt x="560" y="1317"/>
                </a:cubicBezTo>
                <a:cubicBezTo>
                  <a:pt x="561" y="1318"/>
                  <a:pt x="562" y="1319"/>
                  <a:pt x="562" y="1321"/>
                </a:cubicBezTo>
                <a:cubicBezTo>
                  <a:pt x="562" y="1323"/>
                  <a:pt x="559" y="1325"/>
                  <a:pt x="561" y="1328"/>
                </a:cubicBezTo>
                <a:cubicBezTo>
                  <a:pt x="561" y="1329"/>
                  <a:pt x="562" y="1329"/>
                  <a:pt x="563" y="1330"/>
                </a:cubicBezTo>
                <a:cubicBezTo>
                  <a:pt x="563" y="1330"/>
                  <a:pt x="562" y="1333"/>
                  <a:pt x="563" y="1333"/>
                </a:cubicBezTo>
                <a:cubicBezTo>
                  <a:pt x="564" y="1333"/>
                  <a:pt x="564" y="1333"/>
                  <a:pt x="565" y="1332"/>
                </a:cubicBezTo>
                <a:cubicBezTo>
                  <a:pt x="566" y="1331"/>
                  <a:pt x="567" y="1332"/>
                  <a:pt x="568" y="1330"/>
                </a:cubicBezTo>
                <a:cubicBezTo>
                  <a:pt x="568" y="1329"/>
                  <a:pt x="568" y="1328"/>
                  <a:pt x="570" y="1328"/>
                </a:cubicBezTo>
                <a:cubicBezTo>
                  <a:pt x="572" y="1328"/>
                  <a:pt x="572" y="1330"/>
                  <a:pt x="573" y="1331"/>
                </a:cubicBezTo>
                <a:cubicBezTo>
                  <a:pt x="574" y="1332"/>
                  <a:pt x="575" y="1332"/>
                  <a:pt x="575" y="1334"/>
                </a:cubicBezTo>
                <a:cubicBezTo>
                  <a:pt x="576" y="1335"/>
                  <a:pt x="576" y="1336"/>
                  <a:pt x="576" y="1338"/>
                </a:cubicBezTo>
                <a:cubicBezTo>
                  <a:pt x="577" y="1339"/>
                  <a:pt x="578" y="1340"/>
                  <a:pt x="578" y="1341"/>
                </a:cubicBezTo>
                <a:cubicBezTo>
                  <a:pt x="578" y="1341"/>
                  <a:pt x="578" y="1343"/>
                  <a:pt x="579" y="1343"/>
                </a:cubicBezTo>
                <a:cubicBezTo>
                  <a:pt x="579" y="1343"/>
                  <a:pt x="579" y="1341"/>
                  <a:pt x="579" y="1341"/>
                </a:cubicBezTo>
                <a:cubicBezTo>
                  <a:pt x="579" y="1340"/>
                  <a:pt x="578" y="1338"/>
                  <a:pt x="578" y="1337"/>
                </a:cubicBezTo>
                <a:cubicBezTo>
                  <a:pt x="579" y="1337"/>
                  <a:pt x="580" y="1337"/>
                  <a:pt x="580" y="1336"/>
                </a:cubicBezTo>
                <a:cubicBezTo>
                  <a:pt x="580" y="1335"/>
                  <a:pt x="580" y="1335"/>
                  <a:pt x="580" y="1334"/>
                </a:cubicBezTo>
                <a:cubicBezTo>
                  <a:pt x="581" y="1332"/>
                  <a:pt x="582" y="1334"/>
                  <a:pt x="583" y="1334"/>
                </a:cubicBezTo>
                <a:cubicBezTo>
                  <a:pt x="584" y="1335"/>
                  <a:pt x="585" y="1334"/>
                  <a:pt x="587" y="1336"/>
                </a:cubicBezTo>
                <a:cubicBezTo>
                  <a:pt x="587" y="1336"/>
                  <a:pt x="587" y="1337"/>
                  <a:pt x="588" y="1337"/>
                </a:cubicBezTo>
                <a:cubicBezTo>
                  <a:pt x="588" y="1337"/>
                  <a:pt x="589" y="1337"/>
                  <a:pt x="589" y="1338"/>
                </a:cubicBezTo>
                <a:cubicBezTo>
                  <a:pt x="590" y="1338"/>
                  <a:pt x="591" y="1340"/>
                  <a:pt x="591" y="1341"/>
                </a:cubicBezTo>
                <a:cubicBezTo>
                  <a:pt x="592" y="1341"/>
                  <a:pt x="592" y="1342"/>
                  <a:pt x="593" y="1341"/>
                </a:cubicBezTo>
                <a:cubicBezTo>
                  <a:pt x="593" y="1341"/>
                  <a:pt x="592" y="1340"/>
                  <a:pt x="592" y="1339"/>
                </a:cubicBezTo>
                <a:cubicBezTo>
                  <a:pt x="592" y="1338"/>
                  <a:pt x="591" y="1337"/>
                  <a:pt x="590" y="1336"/>
                </a:cubicBezTo>
                <a:cubicBezTo>
                  <a:pt x="590" y="1334"/>
                  <a:pt x="590" y="1333"/>
                  <a:pt x="590" y="1332"/>
                </a:cubicBezTo>
                <a:cubicBezTo>
                  <a:pt x="589" y="1330"/>
                  <a:pt x="588" y="1330"/>
                  <a:pt x="588" y="1328"/>
                </a:cubicBezTo>
                <a:cubicBezTo>
                  <a:pt x="588" y="1327"/>
                  <a:pt x="588" y="1325"/>
                  <a:pt x="587" y="1324"/>
                </a:cubicBezTo>
                <a:cubicBezTo>
                  <a:pt x="586" y="1324"/>
                  <a:pt x="586" y="1323"/>
                  <a:pt x="586" y="1323"/>
                </a:cubicBezTo>
                <a:cubicBezTo>
                  <a:pt x="585" y="1322"/>
                  <a:pt x="586" y="1321"/>
                  <a:pt x="586" y="1320"/>
                </a:cubicBezTo>
                <a:cubicBezTo>
                  <a:pt x="585" y="1320"/>
                  <a:pt x="584" y="1318"/>
                  <a:pt x="585" y="1317"/>
                </a:cubicBezTo>
                <a:cubicBezTo>
                  <a:pt x="586" y="1317"/>
                  <a:pt x="586" y="1318"/>
                  <a:pt x="587" y="1319"/>
                </a:cubicBezTo>
                <a:cubicBezTo>
                  <a:pt x="587" y="1319"/>
                  <a:pt x="587" y="1320"/>
                  <a:pt x="588" y="1320"/>
                </a:cubicBezTo>
                <a:cubicBezTo>
                  <a:pt x="589" y="1320"/>
                  <a:pt x="591" y="1320"/>
                  <a:pt x="592" y="1322"/>
                </a:cubicBezTo>
                <a:cubicBezTo>
                  <a:pt x="592" y="1322"/>
                  <a:pt x="592" y="1323"/>
                  <a:pt x="593" y="1322"/>
                </a:cubicBezTo>
                <a:cubicBezTo>
                  <a:pt x="594" y="1322"/>
                  <a:pt x="594" y="1321"/>
                  <a:pt x="594" y="1320"/>
                </a:cubicBezTo>
                <a:cubicBezTo>
                  <a:pt x="595" y="1319"/>
                  <a:pt x="599" y="1319"/>
                  <a:pt x="598" y="1317"/>
                </a:cubicBezTo>
                <a:cubicBezTo>
                  <a:pt x="598" y="1316"/>
                  <a:pt x="597" y="1316"/>
                  <a:pt x="597" y="1316"/>
                </a:cubicBezTo>
                <a:cubicBezTo>
                  <a:pt x="597" y="1315"/>
                  <a:pt x="597" y="1314"/>
                  <a:pt x="597" y="1314"/>
                </a:cubicBezTo>
                <a:cubicBezTo>
                  <a:pt x="596" y="1313"/>
                  <a:pt x="595" y="1315"/>
                  <a:pt x="594" y="1315"/>
                </a:cubicBezTo>
                <a:cubicBezTo>
                  <a:pt x="592" y="1315"/>
                  <a:pt x="593" y="1314"/>
                  <a:pt x="592" y="1313"/>
                </a:cubicBezTo>
                <a:cubicBezTo>
                  <a:pt x="592" y="1312"/>
                  <a:pt x="592" y="1312"/>
                  <a:pt x="591" y="1312"/>
                </a:cubicBezTo>
                <a:cubicBezTo>
                  <a:pt x="591" y="1311"/>
                  <a:pt x="591" y="1310"/>
                  <a:pt x="590" y="1310"/>
                </a:cubicBezTo>
                <a:cubicBezTo>
                  <a:pt x="590" y="1309"/>
                  <a:pt x="588" y="1308"/>
                  <a:pt x="590" y="1307"/>
                </a:cubicBezTo>
                <a:cubicBezTo>
                  <a:pt x="591" y="1307"/>
                  <a:pt x="591" y="1307"/>
                  <a:pt x="592" y="1307"/>
                </a:cubicBezTo>
                <a:cubicBezTo>
                  <a:pt x="592" y="1306"/>
                  <a:pt x="593" y="1306"/>
                  <a:pt x="594" y="1307"/>
                </a:cubicBezTo>
                <a:cubicBezTo>
                  <a:pt x="594" y="1307"/>
                  <a:pt x="595" y="1307"/>
                  <a:pt x="596" y="1307"/>
                </a:cubicBezTo>
                <a:cubicBezTo>
                  <a:pt x="596" y="1307"/>
                  <a:pt x="597" y="1307"/>
                  <a:pt x="597" y="1307"/>
                </a:cubicBezTo>
                <a:cubicBezTo>
                  <a:pt x="597" y="1307"/>
                  <a:pt x="597" y="1307"/>
                  <a:pt x="597" y="1307"/>
                </a:cubicBezTo>
                <a:cubicBezTo>
                  <a:pt x="599" y="1308"/>
                  <a:pt x="598" y="1305"/>
                  <a:pt x="599" y="1305"/>
                </a:cubicBezTo>
                <a:cubicBezTo>
                  <a:pt x="601" y="1304"/>
                  <a:pt x="600" y="1307"/>
                  <a:pt x="601" y="1308"/>
                </a:cubicBezTo>
                <a:cubicBezTo>
                  <a:pt x="601" y="1308"/>
                  <a:pt x="602" y="1307"/>
                  <a:pt x="603" y="1308"/>
                </a:cubicBezTo>
                <a:cubicBezTo>
                  <a:pt x="603" y="1308"/>
                  <a:pt x="603" y="1309"/>
                  <a:pt x="603" y="1309"/>
                </a:cubicBezTo>
                <a:cubicBezTo>
                  <a:pt x="604" y="1311"/>
                  <a:pt x="605" y="1310"/>
                  <a:pt x="606" y="1311"/>
                </a:cubicBezTo>
                <a:cubicBezTo>
                  <a:pt x="607" y="1312"/>
                  <a:pt x="606" y="1313"/>
                  <a:pt x="607" y="1313"/>
                </a:cubicBezTo>
                <a:cubicBezTo>
                  <a:pt x="607" y="1314"/>
                  <a:pt x="608" y="1313"/>
                  <a:pt x="609" y="1313"/>
                </a:cubicBezTo>
                <a:cubicBezTo>
                  <a:pt x="609" y="1312"/>
                  <a:pt x="609" y="1313"/>
                  <a:pt x="610" y="1312"/>
                </a:cubicBezTo>
                <a:cubicBezTo>
                  <a:pt x="611" y="1312"/>
                  <a:pt x="611" y="1311"/>
                  <a:pt x="611" y="1311"/>
                </a:cubicBezTo>
                <a:cubicBezTo>
                  <a:pt x="611" y="1310"/>
                  <a:pt x="610" y="1309"/>
                  <a:pt x="610" y="1309"/>
                </a:cubicBezTo>
                <a:cubicBezTo>
                  <a:pt x="609" y="1308"/>
                  <a:pt x="609" y="1308"/>
                  <a:pt x="609" y="1307"/>
                </a:cubicBezTo>
                <a:cubicBezTo>
                  <a:pt x="609" y="1306"/>
                  <a:pt x="608" y="1305"/>
                  <a:pt x="609" y="1303"/>
                </a:cubicBezTo>
                <a:cubicBezTo>
                  <a:pt x="609" y="1303"/>
                  <a:pt x="610" y="1303"/>
                  <a:pt x="610" y="1302"/>
                </a:cubicBezTo>
                <a:cubicBezTo>
                  <a:pt x="609" y="1301"/>
                  <a:pt x="609" y="1301"/>
                  <a:pt x="608" y="1301"/>
                </a:cubicBezTo>
                <a:cubicBezTo>
                  <a:pt x="607" y="1300"/>
                  <a:pt x="606" y="1299"/>
                  <a:pt x="605" y="1298"/>
                </a:cubicBezTo>
                <a:cubicBezTo>
                  <a:pt x="605" y="1298"/>
                  <a:pt x="602" y="1297"/>
                  <a:pt x="602" y="1296"/>
                </a:cubicBezTo>
                <a:cubicBezTo>
                  <a:pt x="603" y="1295"/>
                  <a:pt x="605" y="1297"/>
                  <a:pt x="606" y="1297"/>
                </a:cubicBezTo>
                <a:cubicBezTo>
                  <a:pt x="607" y="1297"/>
                  <a:pt x="607" y="1296"/>
                  <a:pt x="608" y="1297"/>
                </a:cubicBezTo>
                <a:cubicBezTo>
                  <a:pt x="609" y="1297"/>
                  <a:pt x="609" y="1298"/>
                  <a:pt x="609" y="1298"/>
                </a:cubicBezTo>
                <a:cubicBezTo>
                  <a:pt x="610" y="1299"/>
                  <a:pt x="611" y="1300"/>
                  <a:pt x="611" y="1301"/>
                </a:cubicBezTo>
                <a:cubicBezTo>
                  <a:pt x="611" y="1301"/>
                  <a:pt x="611" y="1302"/>
                  <a:pt x="611" y="1303"/>
                </a:cubicBezTo>
                <a:cubicBezTo>
                  <a:pt x="612" y="1303"/>
                  <a:pt x="612" y="1303"/>
                  <a:pt x="613" y="1304"/>
                </a:cubicBezTo>
                <a:cubicBezTo>
                  <a:pt x="613" y="1304"/>
                  <a:pt x="614" y="1304"/>
                  <a:pt x="614" y="1304"/>
                </a:cubicBezTo>
                <a:cubicBezTo>
                  <a:pt x="615" y="1305"/>
                  <a:pt x="615" y="1305"/>
                  <a:pt x="615" y="1306"/>
                </a:cubicBezTo>
                <a:cubicBezTo>
                  <a:pt x="616" y="1306"/>
                  <a:pt x="619" y="1307"/>
                  <a:pt x="619" y="1306"/>
                </a:cubicBezTo>
                <a:cubicBezTo>
                  <a:pt x="620" y="1305"/>
                  <a:pt x="620" y="1303"/>
                  <a:pt x="619" y="1302"/>
                </a:cubicBezTo>
                <a:cubicBezTo>
                  <a:pt x="619" y="1302"/>
                  <a:pt x="618" y="1302"/>
                  <a:pt x="617" y="1302"/>
                </a:cubicBezTo>
                <a:cubicBezTo>
                  <a:pt x="616" y="1302"/>
                  <a:pt x="616" y="1302"/>
                  <a:pt x="615" y="1302"/>
                </a:cubicBezTo>
                <a:cubicBezTo>
                  <a:pt x="614" y="1301"/>
                  <a:pt x="614" y="1299"/>
                  <a:pt x="613" y="1298"/>
                </a:cubicBezTo>
                <a:cubicBezTo>
                  <a:pt x="612" y="1297"/>
                  <a:pt x="612" y="1296"/>
                  <a:pt x="612" y="1295"/>
                </a:cubicBezTo>
                <a:cubicBezTo>
                  <a:pt x="612" y="1294"/>
                  <a:pt x="612" y="1294"/>
                  <a:pt x="612" y="1293"/>
                </a:cubicBezTo>
                <a:cubicBezTo>
                  <a:pt x="612" y="1293"/>
                  <a:pt x="611" y="1293"/>
                  <a:pt x="611" y="1293"/>
                </a:cubicBezTo>
                <a:cubicBezTo>
                  <a:pt x="610" y="1292"/>
                  <a:pt x="610" y="1291"/>
                  <a:pt x="610" y="1291"/>
                </a:cubicBezTo>
                <a:cubicBezTo>
                  <a:pt x="609" y="1289"/>
                  <a:pt x="607" y="1290"/>
                  <a:pt x="606" y="1290"/>
                </a:cubicBezTo>
                <a:cubicBezTo>
                  <a:pt x="605" y="1290"/>
                  <a:pt x="605" y="1290"/>
                  <a:pt x="604" y="1289"/>
                </a:cubicBezTo>
                <a:cubicBezTo>
                  <a:pt x="604" y="1288"/>
                  <a:pt x="603" y="1288"/>
                  <a:pt x="602" y="1288"/>
                </a:cubicBezTo>
                <a:cubicBezTo>
                  <a:pt x="601" y="1287"/>
                  <a:pt x="600" y="1288"/>
                  <a:pt x="599" y="1287"/>
                </a:cubicBezTo>
                <a:cubicBezTo>
                  <a:pt x="598" y="1287"/>
                  <a:pt x="598" y="1286"/>
                  <a:pt x="597" y="1285"/>
                </a:cubicBezTo>
                <a:cubicBezTo>
                  <a:pt x="597" y="1284"/>
                  <a:pt x="597" y="1284"/>
                  <a:pt x="596" y="1283"/>
                </a:cubicBezTo>
                <a:cubicBezTo>
                  <a:pt x="596" y="1283"/>
                  <a:pt x="595" y="1282"/>
                  <a:pt x="595" y="1282"/>
                </a:cubicBezTo>
                <a:cubicBezTo>
                  <a:pt x="594" y="1281"/>
                  <a:pt x="592" y="1282"/>
                  <a:pt x="591" y="1282"/>
                </a:cubicBezTo>
                <a:cubicBezTo>
                  <a:pt x="591" y="1283"/>
                  <a:pt x="590" y="1284"/>
                  <a:pt x="590" y="1284"/>
                </a:cubicBezTo>
                <a:cubicBezTo>
                  <a:pt x="589" y="1284"/>
                  <a:pt x="589" y="1284"/>
                  <a:pt x="588" y="1285"/>
                </a:cubicBezTo>
                <a:cubicBezTo>
                  <a:pt x="587" y="1285"/>
                  <a:pt x="586" y="1285"/>
                  <a:pt x="586" y="1286"/>
                </a:cubicBezTo>
                <a:cubicBezTo>
                  <a:pt x="587" y="1286"/>
                  <a:pt x="587" y="1286"/>
                  <a:pt x="588" y="1286"/>
                </a:cubicBezTo>
                <a:cubicBezTo>
                  <a:pt x="588" y="1286"/>
                  <a:pt x="589" y="1286"/>
                  <a:pt x="590" y="1286"/>
                </a:cubicBezTo>
                <a:cubicBezTo>
                  <a:pt x="591" y="1286"/>
                  <a:pt x="591" y="1286"/>
                  <a:pt x="591" y="1286"/>
                </a:cubicBezTo>
                <a:cubicBezTo>
                  <a:pt x="592" y="1287"/>
                  <a:pt x="592" y="1288"/>
                  <a:pt x="593" y="1288"/>
                </a:cubicBezTo>
                <a:cubicBezTo>
                  <a:pt x="594" y="1288"/>
                  <a:pt x="594" y="1288"/>
                  <a:pt x="595" y="1289"/>
                </a:cubicBezTo>
                <a:cubicBezTo>
                  <a:pt x="595" y="1289"/>
                  <a:pt x="595" y="1290"/>
                  <a:pt x="595" y="1291"/>
                </a:cubicBezTo>
                <a:cubicBezTo>
                  <a:pt x="596" y="1291"/>
                  <a:pt x="597" y="1291"/>
                  <a:pt x="598" y="1292"/>
                </a:cubicBezTo>
                <a:cubicBezTo>
                  <a:pt x="598" y="1292"/>
                  <a:pt x="598" y="1293"/>
                  <a:pt x="599" y="1293"/>
                </a:cubicBezTo>
                <a:cubicBezTo>
                  <a:pt x="599" y="1295"/>
                  <a:pt x="602" y="1295"/>
                  <a:pt x="602" y="1297"/>
                </a:cubicBezTo>
                <a:cubicBezTo>
                  <a:pt x="601" y="1296"/>
                  <a:pt x="600" y="1296"/>
                  <a:pt x="600" y="1296"/>
                </a:cubicBezTo>
                <a:cubicBezTo>
                  <a:pt x="599" y="1296"/>
                  <a:pt x="599" y="1296"/>
                  <a:pt x="598" y="1295"/>
                </a:cubicBezTo>
                <a:cubicBezTo>
                  <a:pt x="597" y="1295"/>
                  <a:pt x="597" y="1294"/>
                  <a:pt x="597" y="1294"/>
                </a:cubicBezTo>
                <a:cubicBezTo>
                  <a:pt x="596" y="1294"/>
                  <a:pt x="595" y="1294"/>
                  <a:pt x="595" y="1294"/>
                </a:cubicBezTo>
                <a:cubicBezTo>
                  <a:pt x="594" y="1293"/>
                  <a:pt x="593" y="1293"/>
                  <a:pt x="592" y="1292"/>
                </a:cubicBezTo>
                <a:cubicBezTo>
                  <a:pt x="592" y="1291"/>
                  <a:pt x="591" y="1291"/>
                  <a:pt x="591" y="1291"/>
                </a:cubicBezTo>
                <a:cubicBezTo>
                  <a:pt x="590" y="1290"/>
                  <a:pt x="590" y="1289"/>
                  <a:pt x="589" y="1288"/>
                </a:cubicBezTo>
                <a:cubicBezTo>
                  <a:pt x="587" y="1287"/>
                  <a:pt x="586" y="1288"/>
                  <a:pt x="585" y="1288"/>
                </a:cubicBezTo>
                <a:cubicBezTo>
                  <a:pt x="584" y="1287"/>
                  <a:pt x="584" y="1287"/>
                  <a:pt x="583" y="1287"/>
                </a:cubicBezTo>
                <a:cubicBezTo>
                  <a:pt x="582" y="1287"/>
                  <a:pt x="581" y="1287"/>
                  <a:pt x="581" y="1287"/>
                </a:cubicBezTo>
                <a:cubicBezTo>
                  <a:pt x="581" y="1286"/>
                  <a:pt x="581" y="1286"/>
                  <a:pt x="581" y="1286"/>
                </a:cubicBezTo>
                <a:cubicBezTo>
                  <a:pt x="581" y="1286"/>
                  <a:pt x="582" y="1286"/>
                  <a:pt x="583" y="1286"/>
                </a:cubicBezTo>
                <a:cubicBezTo>
                  <a:pt x="583" y="1285"/>
                  <a:pt x="584" y="1285"/>
                  <a:pt x="584" y="1284"/>
                </a:cubicBezTo>
                <a:cubicBezTo>
                  <a:pt x="585" y="1284"/>
                  <a:pt x="586" y="1284"/>
                  <a:pt x="586" y="1284"/>
                </a:cubicBezTo>
                <a:cubicBezTo>
                  <a:pt x="587" y="1284"/>
                  <a:pt x="588" y="1284"/>
                  <a:pt x="588" y="1284"/>
                </a:cubicBezTo>
                <a:cubicBezTo>
                  <a:pt x="590" y="1283"/>
                  <a:pt x="588" y="1282"/>
                  <a:pt x="588" y="1281"/>
                </a:cubicBezTo>
                <a:cubicBezTo>
                  <a:pt x="587" y="1280"/>
                  <a:pt x="588" y="1280"/>
                  <a:pt x="587" y="1279"/>
                </a:cubicBezTo>
                <a:cubicBezTo>
                  <a:pt x="587" y="1279"/>
                  <a:pt x="586" y="1279"/>
                  <a:pt x="586" y="1278"/>
                </a:cubicBezTo>
                <a:cubicBezTo>
                  <a:pt x="585" y="1278"/>
                  <a:pt x="585" y="1277"/>
                  <a:pt x="586" y="1277"/>
                </a:cubicBezTo>
                <a:cubicBezTo>
                  <a:pt x="586" y="1276"/>
                  <a:pt x="587" y="1276"/>
                  <a:pt x="588" y="1276"/>
                </a:cubicBezTo>
                <a:cubicBezTo>
                  <a:pt x="589" y="1276"/>
                  <a:pt x="589" y="1274"/>
                  <a:pt x="590" y="1276"/>
                </a:cubicBezTo>
                <a:cubicBezTo>
                  <a:pt x="591" y="1276"/>
                  <a:pt x="591" y="1277"/>
                  <a:pt x="591" y="1277"/>
                </a:cubicBezTo>
                <a:cubicBezTo>
                  <a:pt x="591" y="1277"/>
                  <a:pt x="592" y="1278"/>
                  <a:pt x="592" y="1278"/>
                </a:cubicBezTo>
                <a:cubicBezTo>
                  <a:pt x="593" y="1280"/>
                  <a:pt x="591" y="1280"/>
                  <a:pt x="591" y="1281"/>
                </a:cubicBezTo>
                <a:cubicBezTo>
                  <a:pt x="592" y="1281"/>
                  <a:pt x="592" y="1281"/>
                  <a:pt x="593" y="1280"/>
                </a:cubicBezTo>
                <a:cubicBezTo>
                  <a:pt x="593" y="1279"/>
                  <a:pt x="594" y="1280"/>
                  <a:pt x="594" y="1279"/>
                </a:cubicBezTo>
                <a:cubicBezTo>
                  <a:pt x="596" y="1278"/>
                  <a:pt x="594" y="1277"/>
                  <a:pt x="593" y="1276"/>
                </a:cubicBezTo>
                <a:cubicBezTo>
                  <a:pt x="592" y="1275"/>
                  <a:pt x="593" y="1274"/>
                  <a:pt x="591" y="1273"/>
                </a:cubicBezTo>
                <a:cubicBezTo>
                  <a:pt x="590" y="1272"/>
                  <a:pt x="589" y="1273"/>
                  <a:pt x="588" y="1271"/>
                </a:cubicBezTo>
                <a:cubicBezTo>
                  <a:pt x="588" y="1270"/>
                  <a:pt x="589" y="1269"/>
                  <a:pt x="588" y="1268"/>
                </a:cubicBezTo>
                <a:cubicBezTo>
                  <a:pt x="588" y="1268"/>
                  <a:pt x="587" y="1267"/>
                  <a:pt x="587" y="1267"/>
                </a:cubicBezTo>
                <a:cubicBezTo>
                  <a:pt x="587" y="1266"/>
                  <a:pt x="586" y="1266"/>
                  <a:pt x="585" y="1265"/>
                </a:cubicBezTo>
                <a:cubicBezTo>
                  <a:pt x="585" y="1264"/>
                  <a:pt x="585" y="1263"/>
                  <a:pt x="584" y="1263"/>
                </a:cubicBezTo>
                <a:cubicBezTo>
                  <a:pt x="583" y="1262"/>
                  <a:pt x="583" y="1262"/>
                  <a:pt x="582" y="1261"/>
                </a:cubicBezTo>
                <a:cubicBezTo>
                  <a:pt x="582" y="1260"/>
                  <a:pt x="582" y="1260"/>
                  <a:pt x="582" y="1259"/>
                </a:cubicBezTo>
                <a:cubicBezTo>
                  <a:pt x="582" y="1259"/>
                  <a:pt x="581" y="1258"/>
                  <a:pt x="580" y="1258"/>
                </a:cubicBezTo>
                <a:cubicBezTo>
                  <a:pt x="580" y="1257"/>
                  <a:pt x="580" y="1256"/>
                  <a:pt x="580" y="1256"/>
                </a:cubicBezTo>
                <a:cubicBezTo>
                  <a:pt x="580" y="1254"/>
                  <a:pt x="581" y="1253"/>
                  <a:pt x="581" y="1252"/>
                </a:cubicBezTo>
                <a:cubicBezTo>
                  <a:pt x="581" y="1251"/>
                  <a:pt x="581" y="1250"/>
                  <a:pt x="581" y="1250"/>
                </a:cubicBezTo>
                <a:cubicBezTo>
                  <a:pt x="582" y="1249"/>
                  <a:pt x="582" y="1249"/>
                  <a:pt x="582" y="1248"/>
                </a:cubicBezTo>
                <a:cubicBezTo>
                  <a:pt x="583" y="1247"/>
                  <a:pt x="583" y="1248"/>
                  <a:pt x="584" y="1247"/>
                </a:cubicBezTo>
                <a:cubicBezTo>
                  <a:pt x="585" y="1247"/>
                  <a:pt x="585" y="1246"/>
                  <a:pt x="586" y="1246"/>
                </a:cubicBezTo>
                <a:cubicBezTo>
                  <a:pt x="586" y="1245"/>
                  <a:pt x="587" y="1246"/>
                  <a:pt x="586" y="1247"/>
                </a:cubicBezTo>
                <a:cubicBezTo>
                  <a:pt x="586" y="1248"/>
                  <a:pt x="585" y="1247"/>
                  <a:pt x="585" y="1248"/>
                </a:cubicBezTo>
                <a:cubicBezTo>
                  <a:pt x="584" y="1250"/>
                  <a:pt x="586" y="1250"/>
                  <a:pt x="587" y="1250"/>
                </a:cubicBezTo>
                <a:cubicBezTo>
                  <a:pt x="587" y="1251"/>
                  <a:pt x="588" y="1251"/>
                  <a:pt x="588" y="1252"/>
                </a:cubicBezTo>
                <a:cubicBezTo>
                  <a:pt x="589" y="1252"/>
                  <a:pt x="589" y="1252"/>
                  <a:pt x="590" y="1252"/>
                </a:cubicBezTo>
                <a:cubicBezTo>
                  <a:pt x="591" y="1252"/>
                  <a:pt x="591" y="1253"/>
                  <a:pt x="591" y="1253"/>
                </a:cubicBezTo>
                <a:cubicBezTo>
                  <a:pt x="592" y="1254"/>
                  <a:pt x="593" y="1254"/>
                  <a:pt x="593" y="1254"/>
                </a:cubicBezTo>
                <a:cubicBezTo>
                  <a:pt x="595" y="1254"/>
                  <a:pt x="595" y="1256"/>
                  <a:pt x="595" y="1257"/>
                </a:cubicBezTo>
                <a:cubicBezTo>
                  <a:pt x="595" y="1259"/>
                  <a:pt x="595" y="1260"/>
                  <a:pt x="597" y="1260"/>
                </a:cubicBezTo>
                <a:cubicBezTo>
                  <a:pt x="598" y="1261"/>
                  <a:pt x="598" y="1261"/>
                  <a:pt x="599" y="1261"/>
                </a:cubicBezTo>
                <a:cubicBezTo>
                  <a:pt x="600" y="1261"/>
                  <a:pt x="600" y="1261"/>
                  <a:pt x="601" y="1261"/>
                </a:cubicBezTo>
                <a:cubicBezTo>
                  <a:pt x="602" y="1261"/>
                  <a:pt x="602" y="1262"/>
                  <a:pt x="603" y="1262"/>
                </a:cubicBezTo>
                <a:cubicBezTo>
                  <a:pt x="604" y="1262"/>
                  <a:pt x="603" y="1261"/>
                  <a:pt x="603" y="1261"/>
                </a:cubicBezTo>
                <a:cubicBezTo>
                  <a:pt x="602" y="1261"/>
                  <a:pt x="602" y="1261"/>
                  <a:pt x="601" y="1260"/>
                </a:cubicBezTo>
                <a:cubicBezTo>
                  <a:pt x="601" y="1260"/>
                  <a:pt x="601" y="1259"/>
                  <a:pt x="600" y="1258"/>
                </a:cubicBezTo>
                <a:cubicBezTo>
                  <a:pt x="599" y="1258"/>
                  <a:pt x="597" y="1258"/>
                  <a:pt x="596" y="1257"/>
                </a:cubicBezTo>
                <a:cubicBezTo>
                  <a:pt x="596" y="1256"/>
                  <a:pt x="596" y="1255"/>
                  <a:pt x="596" y="1255"/>
                </a:cubicBezTo>
                <a:cubicBezTo>
                  <a:pt x="596" y="1254"/>
                  <a:pt x="597" y="1254"/>
                  <a:pt x="598" y="1255"/>
                </a:cubicBezTo>
                <a:cubicBezTo>
                  <a:pt x="599" y="1255"/>
                  <a:pt x="599" y="1254"/>
                  <a:pt x="600" y="1254"/>
                </a:cubicBezTo>
                <a:cubicBezTo>
                  <a:pt x="601" y="1254"/>
                  <a:pt x="601" y="1255"/>
                  <a:pt x="602" y="1255"/>
                </a:cubicBezTo>
                <a:cubicBezTo>
                  <a:pt x="602" y="1256"/>
                  <a:pt x="602" y="1256"/>
                  <a:pt x="603" y="1257"/>
                </a:cubicBezTo>
                <a:cubicBezTo>
                  <a:pt x="603" y="1257"/>
                  <a:pt x="604" y="1257"/>
                  <a:pt x="604" y="1258"/>
                </a:cubicBezTo>
                <a:cubicBezTo>
                  <a:pt x="605" y="1258"/>
                  <a:pt x="605" y="1259"/>
                  <a:pt x="605" y="1259"/>
                </a:cubicBezTo>
                <a:cubicBezTo>
                  <a:pt x="606" y="1260"/>
                  <a:pt x="606" y="1260"/>
                  <a:pt x="607" y="1260"/>
                </a:cubicBezTo>
                <a:cubicBezTo>
                  <a:pt x="607" y="1260"/>
                  <a:pt x="608" y="1261"/>
                  <a:pt x="608" y="1260"/>
                </a:cubicBezTo>
                <a:cubicBezTo>
                  <a:pt x="609" y="1260"/>
                  <a:pt x="607" y="1260"/>
                  <a:pt x="607" y="1259"/>
                </a:cubicBezTo>
                <a:cubicBezTo>
                  <a:pt x="607" y="1259"/>
                  <a:pt x="606" y="1258"/>
                  <a:pt x="606" y="1258"/>
                </a:cubicBezTo>
                <a:cubicBezTo>
                  <a:pt x="606" y="1256"/>
                  <a:pt x="604" y="1256"/>
                  <a:pt x="604" y="1255"/>
                </a:cubicBezTo>
                <a:cubicBezTo>
                  <a:pt x="603" y="1254"/>
                  <a:pt x="603" y="1251"/>
                  <a:pt x="604" y="1251"/>
                </a:cubicBezTo>
                <a:cubicBezTo>
                  <a:pt x="605" y="1251"/>
                  <a:pt x="606" y="1252"/>
                  <a:pt x="606" y="1252"/>
                </a:cubicBezTo>
                <a:cubicBezTo>
                  <a:pt x="607" y="1252"/>
                  <a:pt x="607" y="1251"/>
                  <a:pt x="608" y="1252"/>
                </a:cubicBezTo>
                <a:cubicBezTo>
                  <a:pt x="609" y="1252"/>
                  <a:pt x="609" y="1253"/>
                  <a:pt x="609" y="1253"/>
                </a:cubicBezTo>
                <a:cubicBezTo>
                  <a:pt x="610" y="1253"/>
                  <a:pt x="610" y="1252"/>
                  <a:pt x="610" y="1252"/>
                </a:cubicBezTo>
                <a:cubicBezTo>
                  <a:pt x="609" y="1251"/>
                  <a:pt x="608" y="1250"/>
                  <a:pt x="607" y="1250"/>
                </a:cubicBezTo>
                <a:cubicBezTo>
                  <a:pt x="605" y="1249"/>
                  <a:pt x="606" y="1248"/>
                  <a:pt x="605" y="1246"/>
                </a:cubicBezTo>
                <a:cubicBezTo>
                  <a:pt x="604" y="1245"/>
                  <a:pt x="603" y="1244"/>
                  <a:pt x="604" y="1242"/>
                </a:cubicBezTo>
                <a:cubicBezTo>
                  <a:pt x="604" y="1241"/>
                  <a:pt x="606" y="1242"/>
                  <a:pt x="608" y="1242"/>
                </a:cubicBezTo>
                <a:cubicBezTo>
                  <a:pt x="608" y="1241"/>
                  <a:pt x="609" y="1241"/>
                  <a:pt x="609" y="1240"/>
                </a:cubicBezTo>
                <a:cubicBezTo>
                  <a:pt x="610" y="1240"/>
                  <a:pt x="611" y="1239"/>
                  <a:pt x="612" y="1239"/>
                </a:cubicBezTo>
                <a:cubicBezTo>
                  <a:pt x="613" y="1239"/>
                  <a:pt x="614" y="1238"/>
                  <a:pt x="615" y="1238"/>
                </a:cubicBezTo>
                <a:cubicBezTo>
                  <a:pt x="616" y="1238"/>
                  <a:pt x="617" y="1238"/>
                  <a:pt x="618" y="1238"/>
                </a:cubicBezTo>
                <a:cubicBezTo>
                  <a:pt x="618" y="1238"/>
                  <a:pt x="619" y="1238"/>
                  <a:pt x="620" y="1238"/>
                </a:cubicBezTo>
                <a:cubicBezTo>
                  <a:pt x="621" y="1238"/>
                  <a:pt x="622" y="1239"/>
                  <a:pt x="623" y="1239"/>
                </a:cubicBezTo>
                <a:cubicBezTo>
                  <a:pt x="624" y="1240"/>
                  <a:pt x="626" y="1240"/>
                  <a:pt x="627" y="1239"/>
                </a:cubicBezTo>
                <a:cubicBezTo>
                  <a:pt x="628" y="1238"/>
                  <a:pt x="629" y="1237"/>
                  <a:pt x="630" y="1237"/>
                </a:cubicBezTo>
                <a:cubicBezTo>
                  <a:pt x="632" y="1237"/>
                  <a:pt x="633" y="1237"/>
                  <a:pt x="634" y="1237"/>
                </a:cubicBezTo>
                <a:cubicBezTo>
                  <a:pt x="635" y="1238"/>
                  <a:pt x="636" y="1238"/>
                  <a:pt x="638" y="1239"/>
                </a:cubicBezTo>
                <a:cubicBezTo>
                  <a:pt x="639" y="1239"/>
                  <a:pt x="640" y="1239"/>
                  <a:pt x="642" y="1240"/>
                </a:cubicBezTo>
                <a:cubicBezTo>
                  <a:pt x="643" y="1240"/>
                  <a:pt x="643" y="1241"/>
                  <a:pt x="644" y="1241"/>
                </a:cubicBezTo>
                <a:cubicBezTo>
                  <a:pt x="644" y="1242"/>
                  <a:pt x="645" y="1242"/>
                  <a:pt x="646" y="1242"/>
                </a:cubicBezTo>
                <a:cubicBezTo>
                  <a:pt x="647" y="1242"/>
                  <a:pt x="648" y="1243"/>
                  <a:pt x="648" y="1244"/>
                </a:cubicBezTo>
                <a:cubicBezTo>
                  <a:pt x="649" y="1246"/>
                  <a:pt x="650" y="1246"/>
                  <a:pt x="651" y="1246"/>
                </a:cubicBezTo>
                <a:cubicBezTo>
                  <a:pt x="652" y="1246"/>
                  <a:pt x="654" y="1246"/>
                  <a:pt x="655" y="1246"/>
                </a:cubicBezTo>
                <a:cubicBezTo>
                  <a:pt x="656" y="1245"/>
                  <a:pt x="658" y="1245"/>
                  <a:pt x="659" y="1245"/>
                </a:cubicBezTo>
                <a:cubicBezTo>
                  <a:pt x="660" y="1245"/>
                  <a:pt x="660" y="1245"/>
                  <a:pt x="661" y="1245"/>
                </a:cubicBezTo>
                <a:cubicBezTo>
                  <a:pt x="662" y="1244"/>
                  <a:pt x="662" y="1245"/>
                  <a:pt x="662" y="1245"/>
                </a:cubicBezTo>
                <a:cubicBezTo>
                  <a:pt x="662" y="1246"/>
                  <a:pt x="663" y="1246"/>
                  <a:pt x="662" y="1247"/>
                </a:cubicBezTo>
                <a:cubicBezTo>
                  <a:pt x="661" y="1247"/>
                  <a:pt x="660" y="1247"/>
                  <a:pt x="660" y="1248"/>
                </a:cubicBezTo>
                <a:cubicBezTo>
                  <a:pt x="658" y="1248"/>
                  <a:pt x="658" y="1249"/>
                  <a:pt x="656" y="1250"/>
                </a:cubicBezTo>
                <a:cubicBezTo>
                  <a:pt x="655" y="1250"/>
                  <a:pt x="654" y="1250"/>
                  <a:pt x="653" y="1251"/>
                </a:cubicBezTo>
                <a:cubicBezTo>
                  <a:pt x="651" y="1252"/>
                  <a:pt x="651" y="1254"/>
                  <a:pt x="651" y="1255"/>
                </a:cubicBezTo>
                <a:cubicBezTo>
                  <a:pt x="651" y="1257"/>
                  <a:pt x="651" y="1257"/>
                  <a:pt x="652" y="1256"/>
                </a:cubicBezTo>
                <a:cubicBezTo>
                  <a:pt x="654" y="1256"/>
                  <a:pt x="656" y="1255"/>
                  <a:pt x="658" y="1253"/>
                </a:cubicBezTo>
                <a:cubicBezTo>
                  <a:pt x="659" y="1253"/>
                  <a:pt x="659" y="1253"/>
                  <a:pt x="660" y="1252"/>
                </a:cubicBezTo>
                <a:cubicBezTo>
                  <a:pt x="661" y="1251"/>
                  <a:pt x="662" y="1251"/>
                  <a:pt x="663" y="1250"/>
                </a:cubicBezTo>
                <a:cubicBezTo>
                  <a:pt x="663" y="1250"/>
                  <a:pt x="664" y="1249"/>
                  <a:pt x="665" y="1249"/>
                </a:cubicBezTo>
                <a:cubicBezTo>
                  <a:pt x="665" y="1248"/>
                  <a:pt x="665" y="1248"/>
                  <a:pt x="666" y="1247"/>
                </a:cubicBezTo>
                <a:cubicBezTo>
                  <a:pt x="667" y="1246"/>
                  <a:pt x="668" y="1246"/>
                  <a:pt x="669" y="1245"/>
                </a:cubicBezTo>
                <a:cubicBezTo>
                  <a:pt x="671" y="1244"/>
                  <a:pt x="672" y="1244"/>
                  <a:pt x="673" y="1243"/>
                </a:cubicBezTo>
                <a:cubicBezTo>
                  <a:pt x="673" y="1241"/>
                  <a:pt x="675" y="1241"/>
                  <a:pt x="676" y="1241"/>
                </a:cubicBezTo>
                <a:cubicBezTo>
                  <a:pt x="677" y="1240"/>
                  <a:pt x="677" y="1238"/>
                  <a:pt x="678" y="1237"/>
                </a:cubicBezTo>
                <a:cubicBezTo>
                  <a:pt x="680" y="1236"/>
                  <a:pt x="681" y="1237"/>
                  <a:pt x="682" y="1237"/>
                </a:cubicBezTo>
                <a:cubicBezTo>
                  <a:pt x="684" y="1237"/>
                  <a:pt x="685" y="1236"/>
                  <a:pt x="686" y="1236"/>
                </a:cubicBezTo>
                <a:cubicBezTo>
                  <a:pt x="688" y="1236"/>
                  <a:pt x="689" y="1236"/>
                  <a:pt x="690" y="1236"/>
                </a:cubicBezTo>
                <a:cubicBezTo>
                  <a:pt x="691" y="1235"/>
                  <a:pt x="691" y="1235"/>
                  <a:pt x="692" y="1235"/>
                </a:cubicBezTo>
                <a:cubicBezTo>
                  <a:pt x="693" y="1234"/>
                  <a:pt x="693" y="1235"/>
                  <a:pt x="693" y="1235"/>
                </a:cubicBezTo>
                <a:cubicBezTo>
                  <a:pt x="695" y="1236"/>
                  <a:pt x="696" y="1235"/>
                  <a:pt x="697" y="1236"/>
                </a:cubicBezTo>
                <a:cubicBezTo>
                  <a:pt x="699" y="1236"/>
                  <a:pt x="698" y="1237"/>
                  <a:pt x="699" y="1237"/>
                </a:cubicBezTo>
                <a:cubicBezTo>
                  <a:pt x="700" y="1237"/>
                  <a:pt x="701" y="1237"/>
                  <a:pt x="702" y="1237"/>
                </a:cubicBezTo>
                <a:cubicBezTo>
                  <a:pt x="704" y="1237"/>
                  <a:pt x="705" y="1237"/>
                  <a:pt x="706" y="1236"/>
                </a:cubicBezTo>
                <a:cubicBezTo>
                  <a:pt x="708" y="1235"/>
                  <a:pt x="708" y="1237"/>
                  <a:pt x="709" y="1238"/>
                </a:cubicBezTo>
                <a:cubicBezTo>
                  <a:pt x="709" y="1238"/>
                  <a:pt x="710" y="1238"/>
                  <a:pt x="710" y="1238"/>
                </a:cubicBezTo>
                <a:cubicBezTo>
                  <a:pt x="711" y="1239"/>
                  <a:pt x="711" y="1239"/>
                  <a:pt x="712" y="1240"/>
                </a:cubicBezTo>
                <a:cubicBezTo>
                  <a:pt x="712" y="1240"/>
                  <a:pt x="713" y="1241"/>
                  <a:pt x="714" y="1241"/>
                </a:cubicBezTo>
                <a:cubicBezTo>
                  <a:pt x="715" y="1241"/>
                  <a:pt x="716" y="1241"/>
                  <a:pt x="717" y="1241"/>
                </a:cubicBezTo>
                <a:cubicBezTo>
                  <a:pt x="718" y="1242"/>
                  <a:pt x="718" y="1242"/>
                  <a:pt x="719" y="1242"/>
                </a:cubicBezTo>
                <a:cubicBezTo>
                  <a:pt x="720" y="1242"/>
                  <a:pt x="722" y="1242"/>
                  <a:pt x="722" y="1243"/>
                </a:cubicBezTo>
                <a:cubicBezTo>
                  <a:pt x="721" y="1243"/>
                  <a:pt x="720" y="1243"/>
                  <a:pt x="720" y="1243"/>
                </a:cubicBezTo>
                <a:cubicBezTo>
                  <a:pt x="719" y="1243"/>
                  <a:pt x="719" y="1243"/>
                  <a:pt x="718" y="1243"/>
                </a:cubicBezTo>
                <a:cubicBezTo>
                  <a:pt x="716" y="1243"/>
                  <a:pt x="715" y="1243"/>
                  <a:pt x="714" y="1243"/>
                </a:cubicBezTo>
                <a:cubicBezTo>
                  <a:pt x="712" y="1244"/>
                  <a:pt x="711" y="1245"/>
                  <a:pt x="710" y="1245"/>
                </a:cubicBezTo>
                <a:cubicBezTo>
                  <a:pt x="709" y="1245"/>
                  <a:pt x="708" y="1244"/>
                  <a:pt x="707" y="1244"/>
                </a:cubicBezTo>
                <a:cubicBezTo>
                  <a:pt x="707" y="1244"/>
                  <a:pt x="706" y="1245"/>
                  <a:pt x="706" y="1245"/>
                </a:cubicBezTo>
                <a:cubicBezTo>
                  <a:pt x="705" y="1246"/>
                  <a:pt x="703" y="1245"/>
                  <a:pt x="703" y="1246"/>
                </a:cubicBezTo>
                <a:cubicBezTo>
                  <a:pt x="703" y="1248"/>
                  <a:pt x="704" y="1248"/>
                  <a:pt x="705" y="1248"/>
                </a:cubicBezTo>
                <a:cubicBezTo>
                  <a:pt x="706" y="1248"/>
                  <a:pt x="706" y="1249"/>
                  <a:pt x="706" y="1249"/>
                </a:cubicBezTo>
                <a:cubicBezTo>
                  <a:pt x="707" y="1249"/>
                  <a:pt x="708" y="1248"/>
                  <a:pt x="708" y="1249"/>
                </a:cubicBezTo>
                <a:cubicBezTo>
                  <a:pt x="711" y="1250"/>
                  <a:pt x="707" y="1251"/>
                  <a:pt x="706" y="1251"/>
                </a:cubicBezTo>
                <a:cubicBezTo>
                  <a:pt x="705" y="1251"/>
                  <a:pt x="704" y="1251"/>
                  <a:pt x="703" y="1251"/>
                </a:cubicBezTo>
                <a:cubicBezTo>
                  <a:pt x="702" y="1251"/>
                  <a:pt x="701" y="1252"/>
                  <a:pt x="700" y="1251"/>
                </a:cubicBezTo>
                <a:cubicBezTo>
                  <a:pt x="699" y="1251"/>
                  <a:pt x="699" y="1251"/>
                  <a:pt x="698" y="1250"/>
                </a:cubicBezTo>
                <a:cubicBezTo>
                  <a:pt x="698" y="1250"/>
                  <a:pt x="697" y="1250"/>
                  <a:pt x="696" y="1250"/>
                </a:cubicBezTo>
                <a:cubicBezTo>
                  <a:pt x="695" y="1250"/>
                  <a:pt x="694" y="1251"/>
                  <a:pt x="692" y="1251"/>
                </a:cubicBezTo>
                <a:cubicBezTo>
                  <a:pt x="691" y="1250"/>
                  <a:pt x="690" y="1250"/>
                  <a:pt x="688" y="1250"/>
                </a:cubicBezTo>
                <a:cubicBezTo>
                  <a:pt x="688" y="1250"/>
                  <a:pt x="687" y="1251"/>
                  <a:pt x="686" y="1251"/>
                </a:cubicBezTo>
                <a:cubicBezTo>
                  <a:pt x="685" y="1250"/>
                  <a:pt x="686" y="1250"/>
                  <a:pt x="686" y="1249"/>
                </a:cubicBezTo>
                <a:cubicBezTo>
                  <a:pt x="686" y="1248"/>
                  <a:pt x="685" y="1248"/>
                  <a:pt x="685" y="1248"/>
                </a:cubicBezTo>
                <a:cubicBezTo>
                  <a:pt x="684" y="1248"/>
                  <a:pt x="684" y="1248"/>
                  <a:pt x="684" y="1248"/>
                </a:cubicBezTo>
                <a:cubicBezTo>
                  <a:pt x="683" y="1248"/>
                  <a:pt x="683" y="1248"/>
                  <a:pt x="683" y="1247"/>
                </a:cubicBezTo>
                <a:cubicBezTo>
                  <a:pt x="680" y="1247"/>
                  <a:pt x="683" y="1249"/>
                  <a:pt x="683" y="1250"/>
                </a:cubicBezTo>
                <a:cubicBezTo>
                  <a:pt x="684" y="1252"/>
                  <a:pt x="682" y="1252"/>
                  <a:pt x="681" y="1252"/>
                </a:cubicBezTo>
                <a:cubicBezTo>
                  <a:pt x="679" y="1252"/>
                  <a:pt x="679" y="1253"/>
                  <a:pt x="677" y="1252"/>
                </a:cubicBezTo>
                <a:cubicBezTo>
                  <a:pt x="677" y="1251"/>
                  <a:pt x="677" y="1251"/>
                  <a:pt x="676" y="1251"/>
                </a:cubicBezTo>
                <a:cubicBezTo>
                  <a:pt x="675" y="1250"/>
                  <a:pt x="675" y="1250"/>
                  <a:pt x="674" y="1250"/>
                </a:cubicBezTo>
                <a:cubicBezTo>
                  <a:pt x="673" y="1248"/>
                  <a:pt x="672" y="1249"/>
                  <a:pt x="671" y="1249"/>
                </a:cubicBezTo>
                <a:cubicBezTo>
                  <a:pt x="670" y="1249"/>
                  <a:pt x="669" y="1249"/>
                  <a:pt x="669" y="1250"/>
                </a:cubicBezTo>
                <a:cubicBezTo>
                  <a:pt x="668" y="1250"/>
                  <a:pt x="668" y="1250"/>
                  <a:pt x="667" y="1251"/>
                </a:cubicBezTo>
                <a:cubicBezTo>
                  <a:pt x="667" y="1251"/>
                  <a:pt x="666" y="1251"/>
                  <a:pt x="665" y="1251"/>
                </a:cubicBezTo>
                <a:cubicBezTo>
                  <a:pt x="665" y="1251"/>
                  <a:pt x="665" y="1252"/>
                  <a:pt x="664" y="1252"/>
                </a:cubicBezTo>
                <a:cubicBezTo>
                  <a:pt x="663" y="1252"/>
                  <a:pt x="663" y="1252"/>
                  <a:pt x="662" y="1253"/>
                </a:cubicBezTo>
                <a:cubicBezTo>
                  <a:pt x="661" y="1253"/>
                  <a:pt x="660" y="1254"/>
                  <a:pt x="659" y="1255"/>
                </a:cubicBezTo>
                <a:cubicBezTo>
                  <a:pt x="658" y="1255"/>
                  <a:pt x="657" y="1255"/>
                  <a:pt x="656" y="1256"/>
                </a:cubicBezTo>
                <a:cubicBezTo>
                  <a:pt x="655" y="1256"/>
                  <a:pt x="653" y="1256"/>
                  <a:pt x="652" y="1257"/>
                </a:cubicBezTo>
                <a:cubicBezTo>
                  <a:pt x="650" y="1258"/>
                  <a:pt x="652" y="1259"/>
                  <a:pt x="651" y="1261"/>
                </a:cubicBezTo>
                <a:cubicBezTo>
                  <a:pt x="651" y="1261"/>
                  <a:pt x="651" y="1262"/>
                  <a:pt x="650" y="1262"/>
                </a:cubicBezTo>
                <a:cubicBezTo>
                  <a:pt x="650" y="1263"/>
                  <a:pt x="650" y="1264"/>
                  <a:pt x="650" y="1264"/>
                </a:cubicBezTo>
                <a:cubicBezTo>
                  <a:pt x="650" y="1265"/>
                  <a:pt x="651" y="1265"/>
                  <a:pt x="651" y="1266"/>
                </a:cubicBezTo>
                <a:cubicBezTo>
                  <a:pt x="651" y="1267"/>
                  <a:pt x="651" y="1269"/>
                  <a:pt x="650" y="1270"/>
                </a:cubicBezTo>
                <a:cubicBezTo>
                  <a:pt x="649" y="1270"/>
                  <a:pt x="649" y="1271"/>
                  <a:pt x="650" y="1272"/>
                </a:cubicBezTo>
                <a:cubicBezTo>
                  <a:pt x="651" y="1273"/>
                  <a:pt x="652" y="1272"/>
                  <a:pt x="653" y="1272"/>
                </a:cubicBezTo>
                <a:cubicBezTo>
                  <a:pt x="655" y="1271"/>
                  <a:pt x="656" y="1271"/>
                  <a:pt x="658" y="1271"/>
                </a:cubicBezTo>
                <a:cubicBezTo>
                  <a:pt x="660" y="1270"/>
                  <a:pt x="661" y="1271"/>
                  <a:pt x="663" y="1271"/>
                </a:cubicBezTo>
                <a:cubicBezTo>
                  <a:pt x="663" y="1271"/>
                  <a:pt x="666" y="1270"/>
                  <a:pt x="666" y="1272"/>
                </a:cubicBezTo>
                <a:cubicBezTo>
                  <a:pt x="665" y="1272"/>
                  <a:pt x="664" y="1273"/>
                  <a:pt x="664" y="1273"/>
                </a:cubicBezTo>
                <a:cubicBezTo>
                  <a:pt x="663" y="1273"/>
                  <a:pt x="663" y="1274"/>
                  <a:pt x="663" y="1274"/>
                </a:cubicBezTo>
                <a:cubicBezTo>
                  <a:pt x="662" y="1275"/>
                  <a:pt x="660" y="1276"/>
                  <a:pt x="661" y="1277"/>
                </a:cubicBezTo>
                <a:cubicBezTo>
                  <a:pt x="661" y="1278"/>
                  <a:pt x="662" y="1277"/>
                  <a:pt x="662" y="1278"/>
                </a:cubicBezTo>
                <a:cubicBezTo>
                  <a:pt x="662" y="1278"/>
                  <a:pt x="662" y="1279"/>
                  <a:pt x="662" y="1279"/>
                </a:cubicBezTo>
                <a:cubicBezTo>
                  <a:pt x="662" y="1280"/>
                  <a:pt x="662" y="1280"/>
                  <a:pt x="663" y="1280"/>
                </a:cubicBezTo>
                <a:cubicBezTo>
                  <a:pt x="663" y="1281"/>
                  <a:pt x="663" y="1283"/>
                  <a:pt x="664" y="1284"/>
                </a:cubicBezTo>
                <a:cubicBezTo>
                  <a:pt x="665" y="1285"/>
                  <a:pt x="667" y="1284"/>
                  <a:pt x="668" y="1285"/>
                </a:cubicBezTo>
                <a:cubicBezTo>
                  <a:pt x="668" y="1287"/>
                  <a:pt x="666" y="1287"/>
                  <a:pt x="665" y="1288"/>
                </a:cubicBezTo>
                <a:cubicBezTo>
                  <a:pt x="665" y="1288"/>
                  <a:pt x="665" y="1289"/>
                  <a:pt x="664" y="1289"/>
                </a:cubicBezTo>
                <a:cubicBezTo>
                  <a:pt x="663" y="1289"/>
                  <a:pt x="662" y="1289"/>
                  <a:pt x="662" y="1290"/>
                </a:cubicBezTo>
                <a:cubicBezTo>
                  <a:pt x="662" y="1291"/>
                  <a:pt x="662" y="1291"/>
                  <a:pt x="663" y="1291"/>
                </a:cubicBezTo>
                <a:cubicBezTo>
                  <a:pt x="664" y="1292"/>
                  <a:pt x="664" y="1293"/>
                  <a:pt x="664" y="1293"/>
                </a:cubicBezTo>
                <a:cubicBezTo>
                  <a:pt x="665" y="1294"/>
                  <a:pt x="666" y="1295"/>
                  <a:pt x="667" y="1296"/>
                </a:cubicBezTo>
                <a:cubicBezTo>
                  <a:pt x="668" y="1296"/>
                  <a:pt x="669" y="1296"/>
                  <a:pt x="669" y="1297"/>
                </a:cubicBezTo>
                <a:cubicBezTo>
                  <a:pt x="669" y="1298"/>
                  <a:pt x="667" y="1297"/>
                  <a:pt x="667" y="1297"/>
                </a:cubicBezTo>
                <a:cubicBezTo>
                  <a:pt x="665" y="1297"/>
                  <a:pt x="664" y="1297"/>
                  <a:pt x="663" y="1297"/>
                </a:cubicBezTo>
                <a:cubicBezTo>
                  <a:pt x="662" y="1297"/>
                  <a:pt x="662" y="1296"/>
                  <a:pt x="661" y="1296"/>
                </a:cubicBezTo>
                <a:cubicBezTo>
                  <a:pt x="660" y="1296"/>
                  <a:pt x="660" y="1296"/>
                  <a:pt x="660" y="1295"/>
                </a:cubicBezTo>
                <a:cubicBezTo>
                  <a:pt x="659" y="1294"/>
                  <a:pt x="659" y="1294"/>
                  <a:pt x="659" y="1293"/>
                </a:cubicBezTo>
                <a:cubicBezTo>
                  <a:pt x="659" y="1292"/>
                  <a:pt x="659" y="1292"/>
                  <a:pt x="658" y="1292"/>
                </a:cubicBezTo>
                <a:cubicBezTo>
                  <a:pt x="658" y="1291"/>
                  <a:pt x="657" y="1291"/>
                  <a:pt x="657" y="1290"/>
                </a:cubicBezTo>
                <a:cubicBezTo>
                  <a:pt x="656" y="1290"/>
                  <a:pt x="655" y="1291"/>
                  <a:pt x="656" y="1292"/>
                </a:cubicBezTo>
                <a:cubicBezTo>
                  <a:pt x="656" y="1292"/>
                  <a:pt x="656" y="1293"/>
                  <a:pt x="656" y="1293"/>
                </a:cubicBezTo>
                <a:cubicBezTo>
                  <a:pt x="657" y="1294"/>
                  <a:pt x="657" y="1294"/>
                  <a:pt x="657" y="1295"/>
                </a:cubicBezTo>
                <a:cubicBezTo>
                  <a:pt x="657" y="1296"/>
                  <a:pt x="658" y="1297"/>
                  <a:pt x="656" y="1298"/>
                </a:cubicBezTo>
                <a:cubicBezTo>
                  <a:pt x="656" y="1298"/>
                  <a:pt x="655" y="1298"/>
                  <a:pt x="654" y="1298"/>
                </a:cubicBezTo>
                <a:cubicBezTo>
                  <a:pt x="653" y="1298"/>
                  <a:pt x="653" y="1298"/>
                  <a:pt x="653" y="1299"/>
                </a:cubicBezTo>
                <a:cubicBezTo>
                  <a:pt x="653" y="1299"/>
                  <a:pt x="653" y="1299"/>
                  <a:pt x="652" y="1299"/>
                </a:cubicBezTo>
                <a:cubicBezTo>
                  <a:pt x="652" y="1300"/>
                  <a:pt x="653" y="1301"/>
                  <a:pt x="653" y="1300"/>
                </a:cubicBezTo>
                <a:cubicBezTo>
                  <a:pt x="654" y="1300"/>
                  <a:pt x="655" y="1301"/>
                  <a:pt x="655" y="1301"/>
                </a:cubicBezTo>
                <a:cubicBezTo>
                  <a:pt x="656" y="1301"/>
                  <a:pt x="657" y="1301"/>
                  <a:pt x="657" y="1301"/>
                </a:cubicBezTo>
                <a:cubicBezTo>
                  <a:pt x="659" y="1302"/>
                  <a:pt x="660" y="1301"/>
                  <a:pt x="662" y="1301"/>
                </a:cubicBezTo>
                <a:cubicBezTo>
                  <a:pt x="663" y="1302"/>
                  <a:pt x="664" y="1303"/>
                  <a:pt x="666" y="1303"/>
                </a:cubicBezTo>
                <a:cubicBezTo>
                  <a:pt x="666" y="1304"/>
                  <a:pt x="667" y="1304"/>
                  <a:pt x="668" y="1305"/>
                </a:cubicBezTo>
                <a:cubicBezTo>
                  <a:pt x="668" y="1305"/>
                  <a:pt x="669" y="1305"/>
                  <a:pt x="669" y="1305"/>
                </a:cubicBezTo>
                <a:cubicBezTo>
                  <a:pt x="670" y="1305"/>
                  <a:pt x="671" y="1306"/>
                  <a:pt x="671" y="1306"/>
                </a:cubicBezTo>
                <a:cubicBezTo>
                  <a:pt x="671" y="1307"/>
                  <a:pt x="671" y="1307"/>
                  <a:pt x="671" y="1307"/>
                </a:cubicBezTo>
                <a:cubicBezTo>
                  <a:pt x="671" y="1307"/>
                  <a:pt x="672" y="1307"/>
                  <a:pt x="672" y="1308"/>
                </a:cubicBezTo>
                <a:cubicBezTo>
                  <a:pt x="673" y="1308"/>
                  <a:pt x="672" y="1309"/>
                  <a:pt x="672" y="1309"/>
                </a:cubicBezTo>
                <a:cubicBezTo>
                  <a:pt x="673" y="1310"/>
                  <a:pt x="673" y="1310"/>
                  <a:pt x="673" y="1311"/>
                </a:cubicBezTo>
                <a:cubicBezTo>
                  <a:pt x="672" y="1312"/>
                  <a:pt x="672" y="1312"/>
                  <a:pt x="671" y="1312"/>
                </a:cubicBezTo>
                <a:cubicBezTo>
                  <a:pt x="671" y="1313"/>
                  <a:pt x="671" y="1313"/>
                  <a:pt x="670" y="1313"/>
                </a:cubicBezTo>
                <a:cubicBezTo>
                  <a:pt x="669" y="1313"/>
                  <a:pt x="668" y="1313"/>
                  <a:pt x="668" y="1313"/>
                </a:cubicBezTo>
                <a:cubicBezTo>
                  <a:pt x="668" y="1314"/>
                  <a:pt x="669" y="1314"/>
                  <a:pt x="669" y="1315"/>
                </a:cubicBezTo>
                <a:cubicBezTo>
                  <a:pt x="670" y="1315"/>
                  <a:pt x="670" y="1316"/>
                  <a:pt x="670" y="1316"/>
                </a:cubicBezTo>
                <a:cubicBezTo>
                  <a:pt x="671" y="1316"/>
                  <a:pt x="672" y="1316"/>
                  <a:pt x="672" y="1317"/>
                </a:cubicBezTo>
                <a:cubicBezTo>
                  <a:pt x="672" y="1318"/>
                  <a:pt x="672" y="1319"/>
                  <a:pt x="672" y="1319"/>
                </a:cubicBezTo>
                <a:cubicBezTo>
                  <a:pt x="671" y="1322"/>
                  <a:pt x="673" y="1321"/>
                  <a:pt x="675" y="1321"/>
                </a:cubicBezTo>
                <a:cubicBezTo>
                  <a:pt x="676" y="1321"/>
                  <a:pt x="677" y="1321"/>
                  <a:pt x="678" y="1322"/>
                </a:cubicBezTo>
                <a:cubicBezTo>
                  <a:pt x="680" y="1323"/>
                  <a:pt x="679" y="1324"/>
                  <a:pt x="678" y="1325"/>
                </a:cubicBezTo>
                <a:cubicBezTo>
                  <a:pt x="678" y="1326"/>
                  <a:pt x="677" y="1326"/>
                  <a:pt x="677" y="1327"/>
                </a:cubicBezTo>
                <a:cubicBezTo>
                  <a:pt x="676" y="1327"/>
                  <a:pt x="676" y="1327"/>
                  <a:pt x="675" y="1326"/>
                </a:cubicBezTo>
                <a:cubicBezTo>
                  <a:pt x="675" y="1326"/>
                  <a:pt x="672" y="1326"/>
                  <a:pt x="672" y="1327"/>
                </a:cubicBezTo>
                <a:cubicBezTo>
                  <a:pt x="672" y="1328"/>
                  <a:pt x="672" y="1327"/>
                  <a:pt x="673" y="1328"/>
                </a:cubicBezTo>
                <a:cubicBezTo>
                  <a:pt x="673" y="1328"/>
                  <a:pt x="673" y="1328"/>
                  <a:pt x="673" y="1328"/>
                </a:cubicBezTo>
                <a:cubicBezTo>
                  <a:pt x="674" y="1329"/>
                  <a:pt x="674" y="1329"/>
                  <a:pt x="675" y="1329"/>
                </a:cubicBezTo>
                <a:cubicBezTo>
                  <a:pt x="676" y="1329"/>
                  <a:pt x="676" y="1329"/>
                  <a:pt x="677" y="1329"/>
                </a:cubicBezTo>
                <a:cubicBezTo>
                  <a:pt x="678" y="1329"/>
                  <a:pt x="678" y="1329"/>
                  <a:pt x="679" y="1329"/>
                </a:cubicBezTo>
                <a:cubicBezTo>
                  <a:pt x="680" y="1329"/>
                  <a:pt x="680" y="1329"/>
                  <a:pt x="681" y="1329"/>
                </a:cubicBezTo>
                <a:cubicBezTo>
                  <a:pt x="682" y="1328"/>
                  <a:pt x="682" y="1329"/>
                  <a:pt x="683" y="1329"/>
                </a:cubicBezTo>
                <a:cubicBezTo>
                  <a:pt x="684" y="1329"/>
                  <a:pt x="685" y="1328"/>
                  <a:pt x="686" y="1328"/>
                </a:cubicBezTo>
                <a:cubicBezTo>
                  <a:pt x="687" y="1328"/>
                  <a:pt x="688" y="1328"/>
                  <a:pt x="689" y="1328"/>
                </a:cubicBezTo>
                <a:cubicBezTo>
                  <a:pt x="690" y="1328"/>
                  <a:pt x="693" y="1327"/>
                  <a:pt x="691" y="1329"/>
                </a:cubicBezTo>
                <a:cubicBezTo>
                  <a:pt x="691" y="1330"/>
                  <a:pt x="690" y="1330"/>
                  <a:pt x="690" y="1330"/>
                </a:cubicBezTo>
                <a:cubicBezTo>
                  <a:pt x="689" y="1331"/>
                  <a:pt x="688" y="1331"/>
                  <a:pt x="688" y="1332"/>
                </a:cubicBezTo>
                <a:cubicBezTo>
                  <a:pt x="687" y="1332"/>
                  <a:pt x="685" y="1332"/>
                  <a:pt x="684" y="1333"/>
                </a:cubicBezTo>
                <a:cubicBezTo>
                  <a:pt x="682" y="1333"/>
                  <a:pt x="681" y="1333"/>
                  <a:pt x="680" y="1334"/>
                </a:cubicBezTo>
                <a:cubicBezTo>
                  <a:pt x="679" y="1334"/>
                  <a:pt x="677" y="1334"/>
                  <a:pt x="676" y="1335"/>
                </a:cubicBezTo>
                <a:cubicBezTo>
                  <a:pt x="675" y="1336"/>
                  <a:pt x="678" y="1335"/>
                  <a:pt x="679" y="1335"/>
                </a:cubicBezTo>
                <a:cubicBezTo>
                  <a:pt x="680" y="1335"/>
                  <a:pt x="680" y="1335"/>
                  <a:pt x="681" y="1335"/>
                </a:cubicBezTo>
                <a:cubicBezTo>
                  <a:pt x="682" y="1335"/>
                  <a:pt x="683" y="1335"/>
                  <a:pt x="683" y="1335"/>
                </a:cubicBezTo>
                <a:cubicBezTo>
                  <a:pt x="684" y="1334"/>
                  <a:pt x="684" y="1334"/>
                  <a:pt x="684" y="1334"/>
                </a:cubicBezTo>
                <a:cubicBezTo>
                  <a:pt x="685" y="1334"/>
                  <a:pt x="686" y="1334"/>
                  <a:pt x="687" y="1334"/>
                </a:cubicBezTo>
                <a:cubicBezTo>
                  <a:pt x="687" y="1335"/>
                  <a:pt x="687" y="1335"/>
                  <a:pt x="687" y="1335"/>
                </a:cubicBezTo>
                <a:cubicBezTo>
                  <a:pt x="687" y="1336"/>
                  <a:pt x="686" y="1335"/>
                  <a:pt x="687" y="1336"/>
                </a:cubicBezTo>
                <a:cubicBezTo>
                  <a:pt x="687" y="1336"/>
                  <a:pt x="687" y="1336"/>
                  <a:pt x="687" y="1336"/>
                </a:cubicBezTo>
                <a:cubicBezTo>
                  <a:pt x="688" y="1337"/>
                  <a:pt x="688" y="1336"/>
                  <a:pt x="688" y="1337"/>
                </a:cubicBezTo>
                <a:cubicBezTo>
                  <a:pt x="687" y="1338"/>
                  <a:pt x="687" y="1337"/>
                  <a:pt x="687" y="1338"/>
                </a:cubicBezTo>
                <a:cubicBezTo>
                  <a:pt x="689" y="1338"/>
                  <a:pt x="689" y="1337"/>
                  <a:pt x="690" y="1336"/>
                </a:cubicBezTo>
                <a:cubicBezTo>
                  <a:pt x="691" y="1335"/>
                  <a:pt x="693" y="1335"/>
                  <a:pt x="694" y="1333"/>
                </a:cubicBezTo>
                <a:cubicBezTo>
                  <a:pt x="695" y="1332"/>
                  <a:pt x="696" y="1332"/>
                  <a:pt x="698" y="1333"/>
                </a:cubicBezTo>
                <a:cubicBezTo>
                  <a:pt x="698" y="1333"/>
                  <a:pt x="699" y="1333"/>
                  <a:pt x="699" y="1334"/>
                </a:cubicBezTo>
                <a:cubicBezTo>
                  <a:pt x="700" y="1334"/>
                  <a:pt x="700" y="1335"/>
                  <a:pt x="700" y="1335"/>
                </a:cubicBezTo>
                <a:cubicBezTo>
                  <a:pt x="701" y="1336"/>
                  <a:pt x="702" y="1335"/>
                  <a:pt x="703" y="1336"/>
                </a:cubicBezTo>
                <a:cubicBezTo>
                  <a:pt x="704" y="1337"/>
                  <a:pt x="704" y="1338"/>
                  <a:pt x="705" y="1336"/>
                </a:cubicBezTo>
                <a:cubicBezTo>
                  <a:pt x="706" y="1335"/>
                  <a:pt x="706" y="1335"/>
                  <a:pt x="707" y="1337"/>
                </a:cubicBezTo>
                <a:cubicBezTo>
                  <a:pt x="707" y="1337"/>
                  <a:pt x="707" y="1338"/>
                  <a:pt x="707" y="1338"/>
                </a:cubicBezTo>
                <a:cubicBezTo>
                  <a:pt x="707" y="1340"/>
                  <a:pt x="708" y="1340"/>
                  <a:pt x="709" y="1340"/>
                </a:cubicBezTo>
                <a:cubicBezTo>
                  <a:pt x="710" y="1341"/>
                  <a:pt x="710" y="1342"/>
                  <a:pt x="710" y="1343"/>
                </a:cubicBezTo>
                <a:cubicBezTo>
                  <a:pt x="711" y="1343"/>
                  <a:pt x="711" y="1344"/>
                  <a:pt x="711" y="1344"/>
                </a:cubicBezTo>
                <a:cubicBezTo>
                  <a:pt x="712" y="1344"/>
                  <a:pt x="712" y="1345"/>
                  <a:pt x="712" y="1345"/>
                </a:cubicBezTo>
                <a:cubicBezTo>
                  <a:pt x="713" y="1346"/>
                  <a:pt x="714" y="1345"/>
                  <a:pt x="714" y="1345"/>
                </a:cubicBezTo>
                <a:cubicBezTo>
                  <a:pt x="716" y="1345"/>
                  <a:pt x="716" y="1346"/>
                  <a:pt x="718" y="1346"/>
                </a:cubicBezTo>
                <a:cubicBezTo>
                  <a:pt x="718" y="1346"/>
                  <a:pt x="719" y="1347"/>
                  <a:pt x="720" y="1347"/>
                </a:cubicBezTo>
                <a:cubicBezTo>
                  <a:pt x="720" y="1347"/>
                  <a:pt x="720" y="1347"/>
                  <a:pt x="721" y="1348"/>
                </a:cubicBezTo>
                <a:cubicBezTo>
                  <a:pt x="722" y="1348"/>
                  <a:pt x="722" y="1348"/>
                  <a:pt x="723" y="1348"/>
                </a:cubicBezTo>
                <a:cubicBezTo>
                  <a:pt x="724" y="1348"/>
                  <a:pt x="724" y="1348"/>
                  <a:pt x="724" y="1347"/>
                </a:cubicBezTo>
                <a:cubicBezTo>
                  <a:pt x="725" y="1346"/>
                  <a:pt x="727" y="1347"/>
                  <a:pt x="728" y="1346"/>
                </a:cubicBezTo>
                <a:cubicBezTo>
                  <a:pt x="729" y="1346"/>
                  <a:pt x="730" y="1344"/>
                  <a:pt x="732" y="1345"/>
                </a:cubicBezTo>
                <a:cubicBezTo>
                  <a:pt x="732" y="1345"/>
                  <a:pt x="732" y="1346"/>
                  <a:pt x="733" y="1346"/>
                </a:cubicBezTo>
                <a:cubicBezTo>
                  <a:pt x="733" y="1346"/>
                  <a:pt x="734" y="1346"/>
                  <a:pt x="735" y="1346"/>
                </a:cubicBezTo>
                <a:cubicBezTo>
                  <a:pt x="736" y="1346"/>
                  <a:pt x="736" y="1346"/>
                  <a:pt x="736" y="1345"/>
                </a:cubicBezTo>
                <a:cubicBezTo>
                  <a:pt x="736" y="1344"/>
                  <a:pt x="737" y="1344"/>
                  <a:pt x="737" y="1343"/>
                </a:cubicBezTo>
                <a:cubicBezTo>
                  <a:pt x="738" y="1342"/>
                  <a:pt x="737" y="1340"/>
                  <a:pt x="737" y="1339"/>
                </a:cubicBezTo>
                <a:cubicBezTo>
                  <a:pt x="737" y="1337"/>
                  <a:pt x="737" y="1336"/>
                  <a:pt x="738" y="1335"/>
                </a:cubicBezTo>
                <a:cubicBezTo>
                  <a:pt x="739" y="1334"/>
                  <a:pt x="739" y="1332"/>
                  <a:pt x="740" y="1331"/>
                </a:cubicBezTo>
                <a:cubicBezTo>
                  <a:pt x="741" y="1330"/>
                  <a:pt x="742" y="1332"/>
                  <a:pt x="743" y="1333"/>
                </a:cubicBezTo>
                <a:cubicBezTo>
                  <a:pt x="745" y="1333"/>
                  <a:pt x="747" y="1332"/>
                  <a:pt x="748" y="1332"/>
                </a:cubicBezTo>
                <a:cubicBezTo>
                  <a:pt x="750" y="1332"/>
                  <a:pt x="751" y="1333"/>
                  <a:pt x="752" y="1334"/>
                </a:cubicBezTo>
                <a:cubicBezTo>
                  <a:pt x="754" y="1334"/>
                  <a:pt x="755" y="1334"/>
                  <a:pt x="756" y="1335"/>
                </a:cubicBezTo>
                <a:cubicBezTo>
                  <a:pt x="757" y="1337"/>
                  <a:pt x="759" y="1337"/>
                  <a:pt x="760" y="1337"/>
                </a:cubicBezTo>
                <a:cubicBezTo>
                  <a:pt x="761" y="1337"/>
                  <a:pt x="761" y="1338"/>
                  <a:pt x="762" y="1338"/>
                </a:cubicBezTo>
                <a:cubicBezTo>
                  <a:pt x="762" y="1339"/>
                  <a:pt x="763" y="1339"/>
                  <a:pt x="763" y="1339"/>
                </a:cubicBezTo>
                <a:cubicBezTo>
                  <a:pt x="765" y="1340"/>
                  <a:pt x="766" y="1341"/>
                  <a:pt x="767" y="1342"/>
                </a:cubicBezTo>
                <a:cubicBezTo>
                  <a:pt x="768" y="1343"/>
                  <a:pt x="769" y="1343"/>
                  <a:pt x="770" y="1344"/>
                </a:cubicBezTo>
                <a:cubicBezTo>
                  <a:pt x="772" y="1345"/>
                  <a:pt x="772" y="1346"/>
                  <a:pt x="773" y="1347"/>
                </a:cubicBezTo>
                <a:cubicBezTo>
                  <a:pt x="776" y="1349"/>
                  <a:pt x="779" y="1349"/>
                  <a:pt x="781" y="1349"/>
                </a:cubicBezTo>
                <a:cubicBezTo>
                  <a:pt x="783" y="1349"/>
                  <a:pt x="784" y="1348"/>
                  <a:pt x="786" y="1348"/>
                </a:cubicBezTo>
                <a:cubicBezTo>
                  <a:pt x="787" y="1348"/>
                  <a:pt x="789" y="1348"/>
                  <a:pt x="791" y="1348"/>
                </a:cubicBezTo>
                <a:cubicBezTo>
                  <a:pt x="795" y="1348"/>
                  <a:pt x="798" y="1348"/>
                  <a:pt x="801" y="1348"/>
                </a:cubicBezTo>
                <a:cubicBezTo>
                  <a:pt x="803" y="1347"/>
                  <a:pt x="805" y="1347"/>
                  <a:pt x="806" y="1345"/>
                </a:cubicBezTo>
                <a:cubicBezTo>
                  <a:pt x="807" y="1343"/>
                  <a:pt x="807" y="1342"/>
                  <a:pt x="809" y="1341"/>
                </a:cubicBezTo>
                <a:cubicBezTo>
                  <a:pt x="810" y="1340"/>
                  <a:pt x="811" y="1339"/>
                  <a:pt x="812" y="1338"/>
                </a:cubicBezTo>
                <a:cubicBezTo>
                  <a:pt x="814" y="1337"/>
                  <a:pt x="815" y="1336"/>
                  <a:pt x="817" y="1335"/>
                </a:cubicBezTo>
                <a:cubicBezTo>
                  <a:pt x="818" y="1335"/>
                  <a:pt x="819" y="1333"/>
                  <a:pt x="821" y="1334"/>
                </a:cubicBezTo>
                <a:cubicBezTo>
                  <a:pt x="822" y="1334"/>
                  <a:pt x="823" y="1335"/>
                  <a:pt x="824" y="1335"/>
                </a:cubicBezTo>
                <a:cubicBezTo>
                  <a:pt x="825" y="1336"/>
                  <a:pt x="826" y="1336"/>
                  <a:pt x="826" y="1336"/>
                </a:cubicBezTo>
                <a:cubicBezTo>
                  <a:pt x="827" y="1336"/>
                  <a:pt x="827" y="1337"/>
                  <a:pt x="828" y="1337"/>
                </a:cubicBezTo>
                <a:cubicBezTo>
                  <a:pt x="828" y="1337"/>
                  <a:pt x="829" y="1337"/>
                  <a:pt x="830" y="1338"/>
                </a:cubicBezTo>
                <a:cubicBezTo>
                  <a:pt x="831" y="1338"/>
                  <a:pt x="831" y="1339"/>
                  <a:pt x="832" y="1339"/>
                </a:cubicBezTo>
                <a:cubicBezTo>
                  <a:pt x="833" y="1339"/>
                  <a:pt x="835" y="1339"/>
                  <a:pt x="836" y="1338"/>
                </a:cubicBezTo>
                <a:cubicBezTo>
                  <a:pt x="836" y="1337"/>
                  <a:pt x="837" y="1336"/>
                  <a:pt x="837" y="1336"/>
                </a:cubicBezTo>
                <a:cubicBezTo>
                  <a:pt x="838" y="1335"/>
                  <a:pt x="838" y="1335"/>
                  <a:pt x="839" y="1335"/>
                </a:cubicBezTo>
                <a:cubicBezTo>
                  <a:pt x="840" y="1335"/>
                  <a:pt x="841" y="1333"/>
                  <a:pt x="842" y="1332"/>
                </a:cubicBezTo>
                <a:cubicBezTo>
                  <a:pt x="842" y="1331"/>
                  <a:pt x="844" y="1330"/>
                  <a:pt x="845" y="1331"/>
                </a:cubicBezTo>
                <a:cubicBezTo>
                  <a:pt x="845" y="1331"/>
                  <a:pt x="846" y="1332"/>
                  <a:pt x="846" y="1332"/>
                </a:cubicBezTo>
                <a:cubicBezTo>
                  <a:pt x="847" y="1332"/>
                  <a:pt x="847" y="1332"/>
                  <a:pt x="848" y="1333"/>
                </a:cubicBezTo>
                <a:cubicBezTo>
                  <a:pt x="849" y="1333"/>
                  <a:pt x="848" y="1335"/>
                  <a:pt x="848" y="1336"/>
                </a:cubicBezTo>
                <a:cubicBezTo>
                  <a:pt x="847" y="1336"/>
                  <a:pt x="847" y="1336"/>
                  <a:pt x="847" y="1337"/>
                </a:cubicBezTo>
                <a:cubicBezTo>
                  <a:pt x="846" y="1337"/>
                  <a:pt x="847" y="1338"/>
                  <a:pt x="846" y="1339"/>
                </a:cubicBezTo>
                <a:cubicBezTo>
                  <a:pt x="845" y="1340"/>
                  <a:pt x="844" y="1340"/>
                  <a:pt x="844" y="1341"/>
                </a:cubicBezTo>
                <a:cubicBezTo>
                  <a:pt x="844" y="1341"/>
                  <a:pt x="843" y="1342"/>
                  <a:pt x="843" y="1343"/>
                </a:cubicBezTo>
                <a:cubicBezTo>
                  <a:pt x="842" y="1343"/>
                  <a:pt x="842" y="1343"/>
                  <a:pt x="841" y="1344"/>
                </a:cubicBezTo>
                <a:cubicBezTo>
                  <a:pt x="841" y="1345"/>
                  <a:pt x="840" y="1347"/>
                  <a:pt x="842" y="1348"/>
                </a:cubicBezTo>
                <a:cubicBezTo>
                  <a:pt x="843" y="1349"/>
                  <a:pt x="844" y="1349"/>
                  <a:pt x="844" y="1351"/>
                </a:cubicBezTo>
                <a:cubicBezTo>
                  <a:pt x="844" y="1353"/>
                  <a:pt x="843" y="1353"/>
                  <a:pt x="842" y="1353"/>
                </a:cubicBezTo>
                <a:cubicBezTo>
                  <a:pt x="841" y="1354"/>
                  <a:pt x="841" y="1356"/>
                  <a:pt x="841" y="1357"/>
                </a:cubicBezTo>
                <a:cubicBezTo>
                  <a:pt x="841" y="1358"/>
                  <a:pt x="841" y="1359"/>
                  <a:pt x="841" y="1359"/>
                </a:cubicBezTo>
                <a:cubicBezTo>
                  <a:pt x="840" y="1360"/>
                  <a:pt x="840" y="1360"/>
                  <a:pt x="840" y="1361"/>
                </a:cubicBezTo>
                <a:cubicBezTo>
                  <a:pt x="840" y="1362"/>
                  <a:pt x="842" y="1362"/>
                  <a:pt x="842" y="1363"/>
                </a:cubicBezTo>
                <a:cubicBezTo>
                  <a:pt x="844" y="1365"/>
                  <a:pt x="843" y="1368"/>
                  <a:pt x="843" y="1370"/>
                </a:cubicBezTo>
                <a:cubicBezTo>
                  <a:pt x="842" y="1372"/>
                  <a:pt x="843" y="1373"/>
                  <a:pt x="843" y="1375"/>
                </a:cubicBezTo>
                <a:cubicBezTo>
                  <a:pt x="843" y="1377"/>
                  <a:pt x="842" y="1378"/>
                  <a:pt x="843" y="1379"/>
                </a:cubicBezTo>
                <a:cubicBezTo>
                  <a:pt x="844" y="1380"/>
                  <a:pt x="844" y="1381"/>
                  <a:pt x="844" y="1383"/>
                </a:cubicBezTo>
                <a:cubicBezTo>
                  <a:pt x="844" y="1384"/>
                  <a:pt x="843" y="1385"/>
                  <a:pt x="841" y="1386"/>
                </a:cubicBezTo>
                <a:cubicBezTo>
                  <a:pt x="840" y="1387"/>
                  <a:pt x="840" y="1387"/>
                  <a:pt x="839" y="1389"/>
                </a:cubicBezTo>
                <a:cubicBezTo>
                  <a:pt x="838" y="1390"/>
                  <a:pt x="838" y="1391"/>
                  <a:pt x="838" y="1392"/>
                </a:cubicBezTo>
                <a:cubicBezTo>
                  <a:pt x="837" y="1393"/>
                  <a:pt x="837" y="1395"/>
                  <a:pt x="837" y="1396"/>
                </a:cubicBezTo>
                <a:cubicBezTo>
                  <a:pt x="836" y="1397"/>
                  <a:pt x="836" y="1397"/>
                  <a:pt x="835" y="1398"/>
                </a:cubicBezTo>
                <a:cubicBezTo>
                  <a:pt x="835" y="1399"/>
                  <a:pt x="835" y="1399"/>
                  <a:pt x="834" y="1400"/>
                </a:cubicBezTo>
                <a:cubicBezTo>
                  <a:pt x="834" y="1401"/>
                  <a:pt x="833" y="1401"/>
                  <a:pt x="833" y="1402"/>
                </a:cubicBezTo>
                <a:cubicBezTo>
                  <a:pt x="833" y="1402"/>
                  <a:pt x="833" y="1403"/>
                  <a:pt x="833" y="1404"/>
                </a:cubicBezTo>
                <a:cubicBezTo>
                  <a:pt x="833" y="1405"/>
                  <a:pt x="832" y="1405"/>
                  <a:pt x="832" y="1406"/>
                </a:cubicBezTo>
                <a:cubicBezTo>
                  <a:pt x="831" y="1406"/>
                  <a:pt x="831" y="1407"/>
                  <a:pt x="831" y="1408"/>
                </a:cubicBezTo>
                <a:cubicBezTo>
                  <a:pt x="831" y="1408"/>
                  <a:pt x="830" y="1409"/>
                  <a:pt x="830" y="1410"/>
                </a:cubicBezTo>
                <a:cubicBezTo>
                  <a:pt x="829" y="1410"/>
                  <a:pt x="829" y="1411"/>
                  <a:pt x="829" y="1411"/>
                </a:cubicBezTo>
                <a:cubicBezTo>
                  <a:pt x="829" y="1413"/>
                  <a:pt x="828" y="1413"/>
                  <a:pt x="827" y="1414"/>
                </a:cubicBezTo>
                <a:cubicBezTo>
                  <a:pt x="827" y="1416"/>
                  <a:pt x="827" y="1417"/>
                  <a:pt x="827" y="1418"/>
                </a:cubicBezTo>
                <a:cubicBezTo>
                  <a:pt x="827" y="1419"/>
                  <a:pt x="827" y="1421"/>
                  <a:pt x="826" y="1422"/>
                </a:cubicBezTo>
                <a:cubicBezTo>
                  <a:pt x="826" y="1422"/>
                  <a:pt x="825" y="1423"/>
                  <a:pt x="825" y="1423"/>
                </a:cubicBezTo>
                <a:cubicBezTo>
                  <a:pt x="825" y="1424"/>
                  <a:pt x="825" y="1425"/>
                  <a:pt x="824" y="1426"/>
                </a:cubicBezTo>
                <a:cubicBezTo>
                  <a:pt x="824" y="1427"/>
                  <a:pt x="823" y="1428"/>
                  <a:pt x="823" y="1429"/>
                </a:cubicBezTo>
                <a:cubicBezTo>
                  <a:pt x="823" y="1430"/>
                  <a:pt x="823" y="1431"/>
                  <a:pt x="822" y="1432"/>
                </a:cubicBezTo>
                <a:cubicBezTo>
                  <a:pt x="821" y="1434"/>
                  <a:pt x="821" y="1435"/>
                  <a:pt x="821" y="1436"/>
                </a:cubicBezTo>
                <a:cubicBezTo>
                  <a:pt x="820" y="1437"/>
                  <a:pt x="820" y="1439"/>
                  <a:pt x="819" y="1440"/>
                </a:cubicBezTo>
                <a:cubicBezTo>
                  <a:pt x="818" y="1442"/>
                  <a:pt x="817" y="1444"/>
                  <a:pt x="816" y="1447"/>
                </a:cubicBezTo>
                <a:cubicBezTo>
                  <a:pt x="816" y="1448"/>
                  <a:pt x="815" y="1448"/>
                  <a:pt x="814" y="1449"/>
                </a:cubicBezTo>
                <a:cubicBezTo>
                  <a:pt x="813" y="1450"/>
                  <a:pt x="813" y="1451"/>
                  <a:pt x="812" y="1452"/>
                </a:cubicBezTo>
                <a:cubicBezTo>
                  <a:pt x="810" y="1454"/>
                  <a:pt x="808" y="1455"/>
                  <a:pt x="806" y="1456"/>
                </a:cubicBezTo>
                <a:cubicBezTo>
                  <a:pt x="805" y="1456"/>
                  <a:pt x="805" y="1457"/>
                  <a:pt x="803" y="1457"/>
                </a:cubicBezTo>
                <a:cubicBezTo>
                  <a:pt x="803" y="1457"/>
                  <a:pt x="802" y="1457"/>
                  <a:pt x="801" y="1457"/>
                </a:cubicBezTo>
                <a:cubicBezTo>
                  <a:pt x="801" y="1458"/>
                  <a:pt x="801" y="1458"/>
                  <a:pt x="800" y="1458"/>
                </a:cubicBezTo>
                <a:cubicBezTo>
                  <a:pt x="798" y="1459"/>
                  <a:pt x="797" y="1460"/>
                  <a:pt x="794" y="1459"/>
                </a:cubicBezTo>
                <a:cubicBezTo>
                  <a:pt x="792" y="1458"/>
                  <a:pt x="791" y="1456"/>
                  <a:pt x="788" y="1456"/>
                </a:cubicBezTo>
                <a:cubicBezTo>
                  <a:pt x="787" y="1456"/>
                  <a:pt x="782" y="1457"/>
                  <a:pt x="783" y="1459"/>
                </a:cubicBezTo>
                <a:cubicBezTo>
                  <a:pt x="784" y="1459"/>
                  <a:pt x="786" y="1458"/>
                  <a:pt x="788" y="1457"/>
                </a:cubicBezTo>
                <a:cubicBezTo>
                  <a:pt x="789" y="1457"/>
                  <a:pt x="791" y="1458"/>
                  <a:pt x="793" y="1459"/>
                </a:cubicBezTo>
                <a:cubicBezTo>
                  <a:pt x="793" y="1461"/>
                  <a:pt x="790" y="1460"/>
                  <a:pt x="789" y="1460"/>
                </a:cubicBezTo>
                <a:cubicBezTo>
                  <a:pt x="787" y="1460"/>
                  <a:pt x="787" y="1460"/>
                  <a:pt x="785" y="1461"/>
                </a:cubicBezTo>
                <a:cubicBezTo>
                  <a:pt x="783" y="1461"/>
                  <a:pt x="779" y="1461"/>
                  <a:pt x="777" y="1460"/>
                </a:cubicBezTo>
                <a:cubicBezTo>
                  <a:pt x="776" y="1459"/>
                  <a:pt x="775" y="1458"/>
                  <a:pt x="773" y="1457"/>
                </a:cubicBezTo>
                <a:cubicBezTo>
                  <a:pt x="772" y="1455"/>
                  <a:pt x="770" y="1455"/>
                  <a:pt x="768" y="1453"/>
                </a:cubicBezTo>
                <a:cubicBezTo>
                  <a:pt x="766" y="1451"/>
                  <a:pt x="766" y="1449"/>
                  <a:pt x="762" y="1450"/>
                </a:cubicBezTo>
                <a:cubicBezTo>
                  <a:pt x="760" y="1451"/>
                  <a:pt x="758" y="1452"/>
                  <a:pt x="756" y="1451"/>
                </a:cubicBezTo>
                <a:cubicBezTo>
                  <a:pt x="754" y="1450"/>
                  <a:pt x="754" y="1450"/>
                  <a:pt x="752" y="1450"/>
                </a:cubicBezTo>
                <a:cubicBezTo>
                  <a:pt x="750" y="1450"/>
                  <a:pt x="749" y="1449"/>
                  <a:pt x="748" y="1449"/>
                </a:cubicBezTo>
                <a:cubicBezTo>
                  <a:pt x="745" y="1449"/>
                  <a:pt x="744" y="1449"/>
                  <a:pt x="742" y="1449"/>
                </a:cubicBezTo>
                <a:cubicBezTo>
                  <a:pt x="739" y="1450"/>
                  <a:pt x="737" y="1451"/>
                  <a:pt x="735" y="1452"/>
                </a:cubicBezTo>
                <a:cubicBezTo>
                  <a:pt x="733" y="1453"/>
                  <a:pt x="732" y="1455"/>
                  <a:pt x="730" y="1456"/>
                </a:cubicBezTo>
                <a:cubicBezTo>
                  <a:pt x="727" y="1457"/>
                  <a:pt x="725" y="1457"/>
                  <a:pt x="723" y="1459"/>
                </a:cubicBezTo>
                <a:cubicBezTo>
                  <a:pt x="720" y="1460"/>
                  <a:pt x="718" y="1461"/>
                  <a:pt x="716" y="1462"/>
                </a:cubicBezTo>
                <a:cubicBezTo>
                  <a:pt x="713" y="1463"/>
                  <a:pt x="712" y="1465"/>
                  <a:pt x="709" y="1465"/>
                </a:cubicBezTo>
                <a:cubicBezTo>
                  <a:pt x="706" y="1465"/>
                  <a:pt x="704" y="1463"/>
                  <a:pt x="702" y="1462"/>
                </a:cubicBezTo>
                <a:cubicBezTo>
                  <a:pt x="699" y="1460"/>
                  <a:pt x="697" y="1460"/>
                  <a:pt x="694" y="1460"/>
                </a:cubicBezTo>
                <a:cubicBezTo>
                  <a:pt x="691" y="1460"/>
                  <a:pt x="689" y="1461"/>
                  <a:pt x="686" y="1460"/>
                </a:cubicBezTo>
                <a:cubicBezTo>
                  <a:pt x="685" y="1459"/>
                  <a:pt x="684" y="1459"/>
                  <a:pt x="683" y="1458"/>
                </a:cubicBezTo>
                <a:cubicBezTo>
                  <a:pt x="682" y="1458"/>
                  <a:pt x="681" y="1458"/>
                  <a:pt x="680" y="1457"/>
                </a:cubicBezTo>
                <a:cubicBezTo>
                  <a:pt x="675" y="1456"/>
                  <a:pt x="670" y="1453"/>
                  <a:pt x="666" y="1452"/>
                </a:cubicBezTo>
                <a:cubicBezTo>
                  <a:pt x="663" y="1452"/>
                  <a:pt x="660" y="1452"/>
                  <a:pt x="658" y="1451"/>
                </a:cubicBezTo>
                <a:cubicBezTo>
                  <a:pt x="655" y="1450"/>
                  <a:pt x="653" y="1448"/>
                  <a:pt x="650" y="1448"/>
                </a:cubicBezTo>
                <a:cubicBezTo>
                  <a:pt x="648" y="1448"/>
                  <a:pt x="645" y="1448"/>
                  <a:pt x="642" y="1449"/>
                </a:cubicBezTo>
                <a:cubicBezTo>
                  <a:pt x="640" y="1450"/>
                  <a:pt x="637" y="1451"/>
                  <a:pt x="635" y="1451"/>
                </a:cubicBezTo>
                <a:cubicBezTo>
                  <a:pt x="633" y="1451"/>
                  <a:pt x="632" y="1449"/>
                  <a:pt x="631" y="1448"/>
                </a:cubicBezTo>
                <a:cubicBezTo>
                  <a:pt x="631" y="1447"/>
                  <a:pt x="630" y="1446"/>
                  <a:pt x="630" y="1446"/>
                </a:cubicBezTo>
                <a:cubicBezTo>
                  <a:pt x="629" y="1445"/>
                  <a:pt x="630" y="1444"/>
                  <a:pt x="629" y="1443"/>
                </a:cubicBezTo>
                <a:cubicBezTo>
                  <a:pt x="628" y="1439"/>
                  <a:pt x="623" y="1439"/>
                  <a:pt x="620" y="1439"/>
                </a:cubicBezTo>
                <a:cubicBezTo>
                  <a:pt x="619" y="1439"/>
                  <a:pt x="617" y="1440"/>
                  <a:pt x="616" y="1440"/>
                </a:cubicBezTo>
                <a:cubicBezTo>
                  <a:pt x="615" y="1440"/>
                  <a:pt x="613" y="1439"/>
                  <a:pt x="612" y="1439"/>
                </a:cubicBezTo>
                <a:cubicBezTo>
                  <a:pt x="610" y="1438"/>
                  <a:pt x="608" y="1437"/>
                  <a:pt x="605" y="1436"/>
                </a:cubicBezTo>
                <a:cubicBezTo>
                  <a:pt x="604" y="1436"/>
                  <a:pt x="603" y="1437"/>
                  <a:pt x="601" y="1436"/>
                </a:cubicBezTo>
                <a:cubicBezTo>
                  <a:pt x="600" y="1435"/>
                  <a:pt x="599" y="1435"/>
                  <a:pt x="597" y="1435"/>
                </a:cubicBezTo>
                <a:cubicBezTo>
                  <a:pt x="594" y="1435"/>
                  <a:pt x="591" y="1434"/>
                  <a:pt x="591" y="1431"/>
                </a:cubicBezTo>
                <a:cubicBezTo>
                  <a:pt x="590" y="1429"/>
                  <a:pt x="592" y="1426"/>
                  <a:pt x="590" y="1425"/>
                </a:cubicBezTo>
                <a:cubicBezTo>
                  <a:pt x="589" y="1424"/>
                  <a:pt x="587" y="1424"/>
                  <a:pt x="586" y="1424"/>
                </a:cubicBezTo>
                <a:cubicBezTo>
                  <a:pt x="585" y="1424"/>
                  <a:pt x="584" y="1423"/>
                  <a:pt x="583" y="1423"/>
                </a:cubicBezTo>
                <a:cubicBezTo>
                  <a:pt x="581" y="1422"/>
                  <a:pt x="580" y="1422"/>
                  <a:pt x="579" y="1422"/>
                </a:cubicBezTo>
                <a:cubicBezTo>
                  <a:pt x="577" y="1422"/>
                  <a:pt x="576" y="1421"/>
                  <a:pt x="575" y="1421"/>
                </a:cubicBezTo>
                <a:cubicBezTo>
                  <a:pt x="569" y="1419"/>
                  <a:pt x="564" y="1420"/>
                  <a:pt x="559" y="1422"/>
                </a:cubicBezTo>
                <a:cubicBezTo>
                  <a:pt x="554" y="1424"/>
                  <a:pt x="549" y="1424"/>
                  <a:pt x="544" y="1426"/>
                </a:cubicBezTo>
                <a:cubicBezTo>
                  <a:pt x="538" y="1427"/>
                  <a:pt x="536" y="1432"/>
                  <a:pt x="533" y="1436"/>
                </a:cubicBezTo>
                <a:cubicBezTo>
                  <a:pt x="530" y="1440"/>
                  <a:pt x="526" y="1444"/>
                  <a:pt x="528" y="1449"/>
                </a:cubicBezTo>
                <a:cubicBezTo>
                  <a:pt x="530" y="1454"/>
                  <a:pt x="534" y="1458"/>
                  <a:pt x="531" y="1463"/>
                </a:cubicBezTo>
                <a:cubicBezTo>
                  <a:pt x="530" y="1466"/>
                  <a:pt x="529" y="1467"/>
                  <a:pt x="527" y="1469"/>
                </a:cubicBezTo>
                <a:cubicBezTo>
                  <a:pt x="525" y="1470"/>
                  <a:pt x="523" y="1472"/>
                  <a:pt x="522" y="1474"/>
                </a:cubicBezTo>
                <a:cubicBezTo>
                  <a:pt x="518" y="1477"/>
                  <a:pt x="511" y="1479"/>
                  <a:pt x="507" y="1476"/>
                </a:cubicBezTo>
                <a:cubicBezTo>
                  <a:pt x="505" y="1474"/>
                  <a:pt x="504" y="1473"/>
                  <a:pt x="501" y="1472"/>
                </a:cubicBezTo>
                <a:cubicBezTo>
                  <a:pt x="499" y="1471"/>
                  <a:pt x="498" y="1469"/>
                  <a:pt x="496" y="1468"/>
                </a:cubicBezTo>
                <a:cubicBezTo>
                  <a:pt x="493" y="1466"/>
                  <a:pt x="491" y="1466"/>
                  <a:pt x="488" y="1464"/>
                </a:cubicBezTo>
                <a:cubicBezTo>
                  <a:pt x="487" y="1463"/>
                  <a:pt x="486" y="1462"/>
                  <a:pt x="485" y="1461"/>
                </a:cubicBezTo>
                <a:cubicBezTo>
                  <a:pt x="484" y="1461"/>
                  <a:pt x="483" y="1461"/>
                  <a:pt x="481" y="1460"/>
                </a:cubicBezTo>
                <a:cubicBezTo>
                  <a:pt x="480" y="1460"/>
                  <a:pt x="478" y="1459"/>
                  <a:pt x="477" y="1458"/>
                </a:cubicBezTo>
                <a:cubicBezTo>
                  <a:pt x="475" y="1458"/>
                  <a:pt x="474" y="1458"/>
                  <a:pt x="472" y="1458"/>
                </a:cubicBezTo>
                <a:cubicBezTo>
                  <a:pt x="470" y="1458"/>
                  <a:pt x="468" y="1457"/>
                  <a:pt x="467" y="1456"/>
                </a:cubicBezTo>
                <a:cubicBezTo>
                  <a:pt x="464" y="1456"/>
                  <a:pt x="461" y="1456"/>
                  <a:pt x="459" y="1456"/>
                </a:cubicBezTo>
                <a:cubicBezTo>
                  <a:pt x="454" y="1455"/>
                  <a:pt x="448" y="1454"/>
                  <a:pt x="444" y="1451"/>
                </a:cubicBezTo>
                <a:cubicBezTo>
                  <a:pt x="442" y="1449"/>
                  <a:pt x="440" y="1447"/>
                  <a:pt x="439" y="1445"/>
                </a:cubicBezTo>
                <a:cubicBezTo>
                  <a:pt x="437" y="1442"/>
                  <a:pt x="437" y="1440"/>
                  <a:pt x="437" y="1437"/>
                </a:cubicBezTo>
                <a:cubicBezTo>
                  <a:pt x="437" y="1434"/>
                  <a:pt x="436" y="1432"/>
                  <a:pt x="433" y="1431"/>
                </a:cubicBezTo>
                <a:cubicBezTo>
                  <a:pt x="431" y="1429"/>
                  <a:pt x="428" y="1430"/>
                  <a:pt x="425" y="1429"/>
                </a:cubicBezTo>
                <a:cubicBezTo>
                  <a:pt x="423" y="1429"/>
                  <a:pt x="420" y="1428"/>
                  <a:pt x="418" y="1427"/>
                </a:cubicBezTo>
                <a:cubicBezTo>
                  <a:pt x="416" y="1426"/>
                  <a:pt x="413" y="1424"/>
                  <a:pt x="411" y="1423"/>
                </a:cubicBezTo>
                <a:cubicBezTo>
                  <a:pt x="406" y="1421"/>
                  <a:pt x="400" y="1421"/>
                  <a:pt x="394" y="1421"/>
                </a:cubicBezTo>
                <a:cubicBezTo>
                  <a:pt x="389" y="1421"/>
                  <a:pt x="383" y="1423"/>
                  <a:pt x="378" y="1421"/>
                </a:cubicBezTo>
                <a:cubicBezTo>
                  <a:pt x="375" y="1420"/>
                  <a:pt x="373" y="1418"/>
                  <a:pt x="370" y="1417"/>
                </a:cubicBezTo>
                <a:cubicBezTo>
                  <a:pt x="368" y="1415"/>
                  <a:pt x="366" y="1414"/>
                  <a:pt x="363" y="1414"/>
                </a:cubicBezTo>
                <a:cubicBezTo>
                  <a:pt x="361" y="1414"/>
                  <a:pt x="359" y="1414"/>
                  <a:pt x="357" y="1413"/>
                </a:cubicBezTo>
                <a:cubicBezTo>
                  <a:pt x="356" y="1413"/>
                  <a:pt x="355" y="1413"/>
                  <a:pt x="355" y="1412"/>
                </a:cubicBezTo>
                <a:cubicBezTo>
                  <a:pt x="354" y="1411"/>
                  <a:pt x="354" y="1410"/>
                  <a:pt x="354" y="1409"/>
                </a:cubicBezTo>
                <a:cubicBezTo>
                  <a:pt x="354" y="1407"/>
                  <a:pt x="354" y="1404"/>
                  <a:pt x="351" y="1404"/>
                </a:cubicBezTo>
                <a:cubicBezTo>
                  <a:pt x="349" y="1404"/>
                  <a:pt x="349" y="1408"/>
                  <a:pt x="346" y="1407"/>
                </a:cubicBezTo>
                <a:cubicBezTo>
                  <a:pt x="346" y="1406"/>
                  <a:pt x="348" y="1402"/>
                  <a:pt x="345" y="1402"/>
                </a:cubicBezTo>
                <a:cubicBezTo>
                  <a:pt x="344" y="1402"/>
                  <a:pt x="342" y="1403"/>
                  <a:pt x="340" y="1403"/>
                </a:cubicBezTo>
                <a:cubicBezTo>
                  <a:pt x="339" y="1402"/>
                  <a:pt x="338" y="1401"/>
                  <a:pt x="337" y="1400"/>
                </a:cubicBezTo>
                <a:cubicBezTo>
                  <a:pt x="336" y="1399"/>
                  <a:pt x="335" y="1399"/>
                  <a:pt x="334" y="1398"/>
                </a:cubicBezTo>
                <a:cubicBezTo>
                  <a:pt x="333" y="1396"/>
                  <a:pt x="333" y="1392"/>
                  <a:pt x="334" y="1390"/>
                </a:cubicBezTo>
                <a:cubicBezTo>
                  <a:pt x="335" y="1390"/>
                  <a:pt x="337" y="1390"/>
                  <a:pt x="338" y="1388"/>
                </a:cubicBezTo>
                <a:cubicBezTo>
                  <a:pt x="338" y="1388"/>
                  <a:pt x="339" y="1387"/>
                  <a:pt x="340" y="1386"/>
                </a:cubicBezTo>
                <a:cubicBezTo>
                  <a:pt x="342" y="1384"/>
                  <a:pt x="345" y="1384"/>
                  <a:pt x="346" y="1382"/>
                </a:cubicBezTo>
                <a:cubicBezTo>
                  <a:pt x="348" y="1380"/>
                  <a:pt x="349" y="1377"/>
                  <a:pt x="350" y="1375"/>
                </a:cubicBezTo>
                <a:cubicBezTo>
                  <a:pt x="351" y="1373"/>
                  <a:pt x="353" y="1372"/>
                  <a:pt x="354" y="1370"/>
                </a:cubicBezTo>
                <a:cubicBezTo>
                  <a:pt x="356" y="1368"/>
                  <a:pt x="353" y="1366"/>
                  <a:pt x="353" y="1363"/>
                </a:cubicBezTo>
                <a:cubicBezTo>
                  <a:pt x="353" y="1362"/>
                  <a:pt x="353" y="1361"/>
                  <a:pt x="352" y="1360"/>
                </a:cubicBezTo>
                <a:cubicBezTo>
                  <a:pt x="351" y="1359"/>
                  <a:pt x="350" y="1359"/>
                  <a:pt x="348" y="1358"/>
                </a:cubicBezTo>
                <a:cubicBezTo>
                  <a:pt x="347" y="1357"/>
                  <a:pt x="346" y="1355"/>
                  <a:pt x="344" y="1354"/>
                </a:cubicBezTo>
                <a:cubicBezTo>
                  <a:pt x="342" y="1351"/>
                  <a:pt x="341" y="1346"/>
                  <a:pt x="343" y="1343"/>
                </a:cubicBezTo>
                <a:cubicBezTo>
                  <a:pt x="344" y="1341"/>
                  <a:pt x="347" y="1341"/>
                  <a:pt x="349" y="1339"/>
                </a:cubicBezTo>
                <a:cubicBezTo>
                  <a:pt x="351" y="1337"/>
                  <a:pt x="352" y="1335"/>
                  <a:pt x="353" y="1333"/>
                </a:cubicBezTo>
                <a:cubicBezTo>
                  <a:pt x="354" y="1330"/>
                  <a:pt x="355" y="1329"/>
                  <a:pt x="353" y="1326"/>
                </a:cubicBezTo>
                <a:cubicBezTo>
                  <a:pt x="351" y="1324"/>
                  <a:pt x="349" y="1329"/>
                  <a:pt x="348" y="1330"/>
                </a:cubicBezTo>
                <a:cubicBezTo>
                  <a:pt x="347" y="1331"/>
                  <a:pt x="346" y="1331"/>
                  <a:pt x="344" y="1331"/>
                </a:cubicBezTo>
                <a:cubicBezTo>
                  <a:pt x="343" y="1332"/>
                  <a:pt x="343" y="1333"/>
                  <a:pt x="342" y="1334"/>
                </a:cubicBezTo>
                <a:cubicBezTo>
                  <a:pt x="341" y="1334"/>
                  <a:pt x="340" y="1335"/>
                  <a:pt x="339" y="1334"/>
                </a:cubicBezTo>
                <a:cubicBezTo>
                  <a:pt x="337" y="1333"/>
                  <a:pt x="338" y="1332"/>
                  <a:pt x="338" y="1331"/>
                </a:cubicBezTo>
                <a:cubicBezTo>
                  <a:pt x="339" y="1327"/>
                  <a:pt x="332" y="1318"/>
                  <a:pt x="329" y="1324"/>
                </a:cubicBezTo>
                <a:cubicBezTo>
                  <a:pt x="327" y="1325"/>
                  <a:pt x="327" y="1320"/>
                  <a:pt x="324" y="1321"/>
                </a:cubicBezTo>
                <a:cubicBezTo>
                  <a:pt x="323" y="1321"/>
                  <a:pt x="322" y="1322"/>
                  <a:pt x="321" y="1323"/>
                </a:cubicBezTo>
                <a:cubicBezTo>
                  <a:pt x="320" y="1323"/>
                  <a:pt x="319" y="1323"/>
                  <a:pt x="317" y="1323"/>
                </a:cubicBezTo>
                <a:cubicBezTo>
                  <a:pt x="316" y="1324"/>
                  <a:pt x="314" y="1325"/>
                  <a:pt x="312" y="1326"/>
                </a:cubicBezTo>
                <a:cubicBezTo>
                  <a:pt x="310" y="1327"/>
                  <a:pt x="309" y="1329"/>
                  <a:pt x="307" y="1329"/>
                </a:cubicBezTo>
                <a:cubicBezTo>
                  <a:pt x="304" y="1330"/>
                  <a:pt x="301" y="1330"/>
                  <a:pt x="299" y="1330"/>
                </a:cubicBezTo>
                <a:cubicBezTo>
                  <a:pt x="297" y="1330"/>
                  <a:pt x="296" y="1330"/>
                  <a:pt x="295" y="1330"/>
                </a:cubicBezTo>
                <a:cubicBezTo>
                  <a:pt x="293" y="1331"/>
                  <a:pt x="292" y="1331"/>
                  <a:pt x="291" y="1331"/>
                </a:cubicBezTo>
                <a:cubicBezTo>
                  <a:pt x="288" y="1331"/>
                  <a:pt x="287" y="1329"/>
                  <a:pt x="285" y="1328"/>
                </a:cubicBezTo>
                <a:cubicBezTo>
                  <a:pt x="283" y="1327"/>
                  <a:pt x="281" y="1327"/>
                  <a:pt x="279" y="1327"/>
                </a:cubicBezTo>
                <a:cubicBezTo>
                  <a:pt x="277" y="1328"/>
                  <a:pt x="275" y="1330"/>
                  <a:pt x="273" y="1330"/>
                </a:cubicBezTo>
                <a:cubicBezTo>
                  <a:pt x="271" y="1331"/>
                  <a:pt x="270" y="1330"/>
                  <a:pt x="269" y="1330"/>
                </a:cubicBezTo>
                <a:cubicBezTo>
                  <a:pt x="268" y="1329"/>
                  <a:pt x="266" y="1329"/>
                  <a:pt x="265" y="1329"/>
                </a:cubicBezTo>
                <a:cubicBezTo>
                  <a:pt x="262" y="1328"/>
                  <a:pt x="261" y="1325"/>
                  <a:pt x="259" y="1329"/>
                </a:cubicBezTo>
                <a:cubicBezTo>
                  <a:pt x="258" y="1331"/>
                  <a:pt x="255" y="1332"/>
                  <a:pt x="252" y="1332"/>
                </a:cubicBezTo>
                <a:cubicBezTo>
                  <a:pt x="250" y="1332"/>
                  <a:pt x="249" y="1333"/>
                  <a:pt x="246" y="1334"/>
                </a:cubicBezTo>
                <a:cubicBezTo>
                  <a:pt x="244" y="1336"/>
                  <a:pt x="241" y="1337"/>
                  <a:pt x="238" y="1336"/>
                </a:cubicBezTo>
                <a:cubicBezTo>
                  <a:pt x="236" y="1335"/>
                  <a:pt x="234" y="1333"/>
                  <a:pt x="232" y="1333"/>
                </a:cubicBezTo>
                <a:cubicBezTo>
                  <a:pt x="227" y="1332"/>
                  <a:pt x="223" y="1331"/>
                  <a:pt x="219" y="1331"/>
                </a:cubicBezTo>
                <a:cubicBezTo>
                  <a:pt x="214" y="1331"/>
                  <a:pt x="210" y="1331"/>
                  <a:pt x="206" y="1333"/>
                </a:cubicBezTo>
                <a:cubicBezTo>
                  <a:pt x="203" y="1334"/>
                  <a:pt x="200" y="1335"/>
                  <a:pt x="198" y="1334"/>
                </a:cubicBezTo>
                <a:cubicBezTo>
                  <a:pt x="196" y="1333"/>
                  <a:pt x="195" y="1333"/>
                  <a:pt x="193" y="1333"/>
                </a:cubicBezTo>
                <a:cubicBezTo>
                  <a:pt x="191" y="1335"/>
                  <a:pt x="188" y="1336"/>
                  <a:pt x="186" y="1337"/>
                </a:cubicBezTo>
                <a:cubicBezTo>
                  <a:pt x="183" y="1339"/>
                  <a:pt x="181" y="1338"/>
                  <a:pt x="178" y="1338"/>
                </a:cubicBezTo>
                <a:cubicBezTo>
                  <a:pt x="175" y="1337"/>
                  <a:pt x="173" y="1338"/>
                  <a:pt x="170" y="1339"/>
                </a:cubicBezTo>
                <a:cubicBezTo>
                  <a:pt x="167" y="1339"/>
                  <a:pt x="165" y="1339"/>
                  <a:pt x="162" y="1340"/>
                </a:cubicBezTo>
                <a:cubicBezTo>
                  <a:pt x="159" y="1340"/>
                  <a:pt x="157" y="1342"/>
                  <a:pt x="155" y="1342"/>
                </a:cubicBezTo>
                <a:cubicBezTo>
                  <a:pt x="152" y="1343"/>
                  <a:pt x="149" y="1343"/>
                  <a:pt x="147" y="1344"/>
                </a:cubicBezTo>
                <a:cubicBezTo>
                  <a:pt x="145" y="1345"/>
                  <a:pt x="142" y="1347"/>
                  <a:pt x="140" y="1348"/>
                </a:cubicBezTo>
                <a:cubicBezTo>
                  <a:pt x="138" y="1350"/>
                  <a:pt x="135" y="1356"/>
                  <a:pt x="133" y="1356"/>
                </a:cubicBezTo>
                <a:cubicBezTo>
                  <a:pt x="131" y="1356"/>
                  <a:pt x="131" y="1354"/>
                  <a:pt x="130" y="1353"/>
                </a:cubicBezTo>
                <a:cubicBezTo>
                  <a:pt x="127" y="1352"/>
                  <a:pt x="125" y="1354"/>
                  <a:pt x="123" y="1355"/>
                </a:cubicBezTo>
                <a:cubicBezTo>
                  <a:pt x="121" y="1357"/>
                  <a:pt x="118" y="1357"/>
                  <a:pt x="116" y="1358"/>
                </a:cubicBezTo>
                <a:cubicBezTo>
                  <a:pt x="111" y="1359"/>
                  <a:pt x="110" y="1366"/>
                  <a:pt x="105" y="1368"/>
                </a:cubicBezTo>
                <a:cubicBezTo>
                  <a:pt x="102" y="1369"/>
                  <a:pt x="100" y="1368"/>
                  <a:pt x="97" y="1369"/>
                </a:cubicBezTo>
                <a:cubicBezTo>
                  <a:pt x="94" y="1370"/>
                  <a:pt x="93" y="1372"/>
                  <a:pt x="90" y="1371"/>
                </a:cubicBezTo>
                <a:cubicBezTo>
                  <a:pt x="87" y="1370"/>
                  <a:pt x="85" y="1369"/>
                  <a:pt x="83" y="1369"/>
                </a:cubicBezTo>
                <a:cubicBezTo>
                  <a:pt x="82" y="1368"/>
                  <a:pt x="79" y="1368"/>
                  <a:pt x="78" y="1368"/>
                </a:cubicBezTo>
                <a:cubicBezTo>
                  <a:pt x="77" y="1367"/>
                  <a:pt x="78" y="1365"/>
                  <a:pt x="77" y="1365"/>
                </a:cubicBezTo>
                <a:cubicBezTo>
                  <a:pt x="76" y="1364"/>
                  <a:pt x="74" y="1365"/>
                  <a:pt x="73" y="1365"/>
                </a:cubicBezTo>
                <a:cubicBezTo>
                  <a:pt x="70" y="1366"/>
                  <a:pt x="68" y="1367"/>
                  <a:pt x="65" y="1368"/>
                </a:cubicBezTo>
                <a:cubicBezTo>
                  <a:pt x="63" y="1368"/>
                  <a:pt x="60" y="1369"/>
                  <a:pt x="58" y="1369"/>
                </a:cubicBezTo>
                <a:cubicBezTo>
                  <a:pt x="56" y="1369"/>
                  <a:pt x="53" y="1369"/>
                  <a:pt x="51" y="1369"/>
                </a:cubicBezTo>
                <a:cubicBezTo>
                  <a:pt x="50" y="1369"/>
                  <a:pt x="48" y="1369"/>
                  <a:pt x="47" y="1369"/>
                </a:cubicBezTo>
                <a:cubicBezTo>
                  <a:pt x="46" y="1369"/>
                  <a:pt x="45" y="1369"/>
                  <a:pt x="44" y="1369"/>
                </a:cubicBezTo>
                <a:cubicBezTo>
                  <a:pt x="43" y="1368"/>
                  <a:pt x="42" y="1367"/>
                  <a:pt x="42" y="1367"/>
                </a:cubicBezTo>
                <a:cubicBezTo>
                  <a:pt x="40" y="1366"/>
                  <a:pt x="39" y="1365"/>
                  <a:pt x="37" y="1365"/>
                </a:cubicBezTo>
                <a:cubicBezTo>
                  <a:pt x="34" y="1363"/>
                  <a:pt x="34" y="1359"/>
                  <a:pt x="31" y="1357"/>
                </a:cubicBezTo>
                <a:cubicBezTo>
                  <a:pt x="30" y="1356"/>
                  <a:pt x="30" y="1355"/>
                  <a:pt x="31" y="1354"/>
                </a:cubicBezTo>
                <a:cubicBezTo>
                  <a:pt x="32" y="1352"/>
                  <a:pt x="30" y="1353"/>
                  <a:pt x="29" y="1353"/>
                </a:cubicBezTo>
                <a:cubicBezTo>
                  <a:pt x="27" y="1353"/>
                  <a:pt x="27" y="1353"/>
                  <a:pt x="26" y="1354"/>
                </a:cubicBezTo>
                <a:cubicBezTo>
                  <a:pt x="25" y="1355"/>
                  <a:pt x="25" y="1355"/>
                  <a:pt x="24" y="1355"/>
                </a:cubicBezTo>
                <a:cubicBezTo>
                  <a:pt x="22" y="1355"/>
                  <a:pt x="19" y="1355"/>
                  <a:pt x="18" y="1357"/>
                </a:cubicBezTo>
                <a:cubicBezTo>
                  <a:pt x="18" y="1357"/>
                  <a:pt x="18" y="1359"/>
                  <a:pt x="17" y="1360"/>
                </a:cubicBezTo>
                <a:cubicBezTo>
                  <a:pt x="17" y="1362"/>
                  <a:pt x="15" y="1364"/>
                  <a:pt x="14" y="1366"/>
                </a:cubicBezTo>
                <a:cubicBezTo>
                  <a:pt x="13" y="1368"/>
                  <a:pt x="13" y="1371"/>
                  <a:pt x="12" y="1373"/>
                </a:cubicBezTo>
                <a:cubicBezTo>
                  <a:pt x="11" y="1375"/>
                  <a:pt x="10" y="1377"/>
                  <a:pt x="9" y="1380"/>
                </a:cubicBezTo>
                <a:cubicBezTo>
                  <a:pt x="8" y="1382"/>
                  <a:pt x="7" y="1384"/>
                  <a:pt x="6" y="1387"/>
                </a:cubicBezTo>
                <a:cubicBezTo>
                  <a:pt x="4" y="1390"/>
                  <a:pt x="3" y="1393"/>
                  <a:pt x="0" y="1395"/>
                </a:cubicBezTo>
                <a:cubicBezTo>
                  <a:pt x="0" y="2001"/>
                  <a:pt x="0" y="2001"/>
                  <a:pt x="0" y="2001"/>
                </a:cubicBezTo>
                <a:cubicBezTo>
                  <a:pt x="1" y="2001"/>
                  <a:pt x="1" y="2000"/>
                  <a:pt x="2" y="2000"/>
                </a:cubicBezTo>
                <a:cubicBezTo>
                  <a:pt x="5" y="1999"/>
                  <a:pt x="8" y="1999"/>
                  <a:pt x="11" y="1998"/>
                </a:cubicBezTo>
                <a:cubicBezTo>
                  <a:pt x="12" y="1997"/>
                  <a:pt x="13" y="1996"/>
                  <a:pt x="15" y="1995"/>
                </a:cubicBezTo>
                <a:cubicBezTo>
                  <a:pt x="16" y="1995"/>
                  <a:pt x="17" y="1994"/>
                  <a:pt x="19" y="1994"/>
                </a:cubicBezTo>
                <a:cubicBezTo>
                  <a:pt x="22" y="1993"/>
                  <a:pt x="24" y="1992"/>
                  <a:pt x="27" y="1992"/>
                </a:cubicBezTo>
                <a:cubicBezTo>
                  <a:pt x="30" y="1992"/>
                  <a:pt x="32" y="1992"/>
                  <a:pt x="35" y="1992"/>
                </a:cubicBezTo>
                <a:cubicBezTo>
                  <a:pt x="35" y="1992"/>
                  <a:pt x="36" y="1991"/>
                  <a:pt x="37" y="1991"/>
                </a:cubicBezTo>
                <a:cubicBezTo>
                  <a:pt x="38" y="1991"/>
                  <a:pt x="39" y="1991"/>
                  <a:pt x="41" y="1991"/>
                </a:cubicBezTo>
                <a:cubicBezTo>
                  <a:pt x="44" y="1991"/>
                  <a:pt x="47" y="1991"/>
                  <a:pt x="50" y="1990"/>
                </a:cubicBezTo>
                <a:cubicBezTo>
                  <a:pt x="51" y="1990"/>
                  <a:pt x="52" y="1990"/>
                  <a:pt x="54" y="1990"/>
                </a:cubicBezTo>
                <a:cubicBezTo>
                  <a:pt x="56" y="1990"/>
                  <a:pt x="57" y="1989"/>
                  <a:pt x="58" y="1989"/>
                </a:cubicBezTo>
                <a:cubicBezTo>
                  <a:pt x="60" y="1990"/>
                  <a:pt x="61" y="1990"/>
                  <a:pt x="62" y="1990"/>
                </a:cubicBezTo>
                <a:cubicBezTo>
                  <a:pt x="64" y="1991"/>
                  <a:pt x="65" y="1991"/>
                  <a:pt x="66" y="1991"/>
                </a:cubicBezTo>
                <a:cubicBezTo>
                  <a:pt x="68" y="1992"/>
                  <a:pt x="70" y="1992"/>
                  <a:pt x="71" y="1992"/>
                </a:cubicBezTo>
                <a:cubicBezTo>
                  <a:pt x="73" y="1992"/>
                  <a:pt x="74" y="1992"/>
                  <a:pt x="75" y="1993"/>
                </a:cubicBezTo>
                <a:cubicBezTo>
                  <a:pt x="76" y="1993"/>
                  <a:pt x="77" y="1993"/>
                  <a:pt x="78" y="1994"/>
                </a:cubicBezTo>
                <a:cubicBezTo>
                  <a:pt x="79" y="1994"/>
                  <a:pt x="80" y="1994"/>
                  <a:pt x="81" y="1994"/>
                </a:cubicBezTo>
                <a:cubicBezTo>
                  <a:pt x="81" y="1995"/>
                  <a:pt x="82" y="1995"/>
                  <a:pt x="83" y="1996"/>
                </a:cubicBezTo>
                <a:cubicBezTo>
                  <a:pt x="84" y="1996"/>
                  <a:pt x="84" y="1996"/>
                  <a:pt x="85" y="1996"/>
                </a:cubicBezTo>
                <a:cubicBezTo>
                  <a:pt x="86" y="1996"/>
                  <a:pt x="87" y="1997"/>
                  <a:pt x="89" y="1997"/>
                </a:cubicBezTo>
                <a:cubicBezTo>
                  <a:pt x="89" y="1998"/>
                  <a:pt x="90" y="1998"/>
                  <a:pt x="91" y="1998"/>
                </a:cubicBezTo>
                <a:cubicBezTo>
                  <a:pt x="91" y="1998"/>
                  <a:pt x="92" y="1998"/>
                  <a:pt x="93" y="1999"/>
                </a:cubicBezTo>
                <a:cubicBezTo>
                  <a:pt x="94" y="1999"/>
                  <a:pt x="95" y="1999"/>
                  <a:pt x="97" y="1999"/>
                </a:cubicBezTo>
                <a:cubicBezTo>
                  <a:pt x="99" y="1998"/>
                  <a:pt x="101" y="1996"/>
                  <a:pt x="103" y="1994"/>
                </a:cubicBezTo>
                <a:cubicBezTo>
                  <a:pt x="104" y="1993"/>
                  <a:pt x="106" y="1994"/>
                  <a:pt x="107" y="1993"/>
                </a:cubicBezTo>
                <a:cubicBezTo>
                  <a:pt x="108" y="1992"/>
                  <a:pt x="110" y="1992"/>
                  <a:pt x="111" y="1991"/>
                </a:cubicBezTo>
                <a:cubicBezTo>
                  <a:pt x="114" y="1991"/>
                  <a:pt x="117" y="1991"/>
                  <a:pt x="120" y="1990"/>
                </a:cubicBezTo>
                <a:cubicBezTo>
                  <a:pt x="120" y="1990"/>
                  <a:pt x="121" y="1989"/>
                  <a:pt x="122" y="1989"/>
                </a:cubicBezTo>
                <a:cubicBezTo>
                  <a:pt x="123" y="1988"/>
                  <a:pt x="123" y="1988"/>
                  <a:pt x="124" y="1988"/>
                </a:cubicBezTo>
                <a:cubicBezTo>
                  <a:pt x="126" y="1987"/>
                  <a:pt x="127" y="1986"/>
                  <a:pt x="128" y="1985"/>
                </a:cubicBezTo>
                <a:cubicBezTo>
                  <a:pt x="130" y="1984"/>
                  <a:pt x="131" y="1983"/>
                  <a:pt x="133" y="1982"/>
                </a:cubicBezTo>
                <a:cubicBezTo>
                  <a:pt x="134" y="1981"/>
                  <a:pt x="135" y="1981"/>
                  <a:pt x="137" y="1981"/>
                </a:cubicBezTo>
                <a:cubicBezTo>
                  <a:pt x="138" y="1981"/>
                  <a:pt x="140" y="1980"/>
                  <a:pt x="141" y="1980"/>
                </a:cubicBezTo>
                <a:cubicBezTo>
                  <a:pt x="143" y="1979"/>
                  <a:pt x="145" y="1978"/>
                  <a:pt x="147" y="1978"/>
                </a:cubicBezTo>
                <a:cubicBezTo>
                  <a:pt x="147" y="1978"/>
                  <a:pt x="148" y="1978"/>
                  <a:pt x="148" y="1977"/>
                </a:cubicBezTo>
                <a:cubicBezTo>
                  <a:pt x="148" y="1977"/>
                  <a:pt x="147" y="1977"/>
                  <a:pt x="146" y="1977"/>
                </a:cubicBezTo>
                <a:cubicBezTo>
                  <a:pt x="145" y="1977"/>
                  <a:pt x="145" y="1977"/>
                  <a:pt x="145" y="1976"/>
                </a:cubicBezTo>
                <a:cubicBezTo>
                  <a:pt x="146" y="1975"/>
                  <a:pt x="146" y="1975"/>
                  <a:pt x="145" y="1975"/>
                </a:cubicBezTo>
                <a:cubicBezTo>
                  <a:pt x="144" y="1975"/>
                  <a:pt x="143" y="1975"/>
                  <a:pt x="143" y="1974"/>
                </a:cubicBezTo>
                <a:cubicBezTo>
                  <a:pt x="142" y="1973"/>
                  <a:pt x="143" y="1973"/>
                  <a:pt x="144" y="1973"/>
                </a:cubicBezTo>
                <a:cubicBezTo>
                  <a:pt x="145" y="1973"/>
                  <a:pt x="146" y="1974"/>
                  <a:pt x="147" y="1975"/>
                </a:cubicBezTo>
                <a:cubicBezTo>
                  <a:pt x="147" y="1975"/>
                  <a:pt x="148" y="1976"/>
                  <a:pt x="148" y="1976"/>
                </a:cubicBezTo>
                <a:cubicBezTo>
                  <a:pt x="149" y="1977"/>
                  <a:pt x="148" y="1977"/>
                  <a:pt x="148" y="1978"/>
                </a:cubicBezTo>
                <a:cubicBezTo>
                  <a:pt x="149" y="1979"/>
                  <a:pt x="151" y="1979"/>
                  <a:pt x="152" y="1979"/>
                </a:cubicBezTo>
                <a:cubicBezTo>
                  <a:pt x="153" y="1979"/>
                  <a:pt x="155" y="1978"/>
                  <a:pt x="156" y="1977"/>
                </a:cubicBezTo>
                <a:cubicBezTo>
                  <a:pt x="157" y="1976"/>
                  <a:pt x="157" y="1975"/>
                  <a:pt x="157" y="1975"/>
                </a:cubicBezTo>
                <a:cubicBezTo>
                  <a:pt x="158" y="1974"/>
                  <a:pt x="159" y="1973"/>
                  <a:pt x="159" y="1972"/>
                </a:cubicBezTo>
                <a:cubicBezTo>
                  <a:pt x="160" y="1971"/>
                  <a:pt x="162" y="1971"/>
                  <a:pt x="163" y="1970"/>
                </a:cubicBezTo>
                <a:cubicBezTo>
                  <a:pt x="164" y="1970"/>
                  <a:pt x="165" y="1970"/>
                  <a:pt x="166" y="1970"/>
                </a:cubicBezTo>
                <a:cubicBezTo>
                  <a:pt x="166" y="1970"/>
                  <a:pt x="167" y="1970"/>
                  <a:pt x="168" y="1970"/>
                </a:cubicBezTo>
                <a:cubicBezTo>
                  <a:pt x="169" y="1970"/>
                  <a:pt x="171" y="1970"/>
                  <a:pt x="172" y="1969"/>
                </a:cubicBezTo>
                <a:cubicBezTo>
                  <a:pt x="172" y="1969"/>
                  <a:pt x="173" y="1969"/>
                  <a:pt x="174" y="1969"/>
                </a:cubicBezTo>
                <a:cubicBezTo>
                  <a:pt x="174" y="1969"/>
                  <a:pt x="175" y="1969"/>
                  <a:pt x="176" y="1969"/>
                </a:cubicBezTo>
                <a:cubicBezTo>
                  <a:pt x="176" y="1969"/>
                  <a:pt x="177" y="1968"/>
                  <a:pt x="177" y="1968"/>
                </a:cubicBezTo>
                <a:cubicBezTo>
                  <a:pt x="178" y="1968"/>
                  <a:pt x="178" y="1968"/>
                  <a:pt x="179" y="1968"/>
                </a:cubicBezTo>
                <a:cubicBezTo>
                  <a:pt x="180" y="1968"/>
                  <a:pt x="181" y="1968"/>
                  <a:pt x="182" y="1968"/>
                </a:cubicBezTo>
                <a:cubicBezTo>
                  <a:pt x="184" y="1968"/>
                  <a:pt x="186" y="1968"/>
                  <a:pt x="188" y="1968"/>
                </a:cubicBezTo>
                <a:cubicBezTo>
                  <a:pt x="189" y="1968"/>
                  <a:pt x="191" y="1967"/>
                  <a:pt x="192" y="1967"/>
                </a:cubicBezTo>
                <a:cubicBezTo>
                  <a:pt x="194" y="1967"/>
                  <a:pt x="195" y="1967"/>
                  <a:pt x="196" y="1967"/>
                </a:cubicBezTo>
                <a:cubicBezTo>
                  <a:pt x="198" y="1967"/>
                  <a:pt x="199" y="1967"/>
                  <a:pt x="201" y="1967"/>
                </a:cubicBezTo>
                <a:cubicBezTo>
                  <a:pt x="202" y="1966"/>
                  <a:pt x="203" y="1966"/>
                  <a:pt x="204" y="1965"/>
                </a:cubicBezTo>
                <a:cubicBezTo>
                  <a:pt x="205" y="1965"/>
                  <a:pt x="206" y="1965"/>
                  <a:pt x="206" y="1965"/>
                </a:cubicBezTo>
                <a:cubicBezTo>
                  <a:pt x="207" y="1965"/>
                  <a:pt x="207" y="1965"/>
                  <a:pt x="208" y="1965"/>
                </a:cubicBezTo>
                <a:cubicBezTo>
                  <a:pt x="211" y="1966"/>
                  <a:pt x="214" y="1965"/>
                  <a:pt x="217" y="1966"/>
                </a:cubicBezTo>
                <a:cubicBezTo>
                  <a:pt x="218" y="1966"/>
                  <a:pt x="219" y="1966"/>
                  <a:pt x="221" y="1967"/>
                </a:cubicBezTo>
                <a:cubicBezTo>
                  <a:pt x="222" y="1967"/>
                  <a:pt x="223" y="1968"/>
                  <a:pt x="225" y="1969"/>
                </a:cubicBezTo>
                <a:cubicBezTo>
                  <a:pt x="227" y="1971"/>
                  <a:pt x="230" y="1972"/>
                  <a:pt x="231" y="1975"/>
                </a:cubicBezTo>
                <a:cubicBezTo>
                  <a:pt x="232" y="1975"/>
                  <a:pt x="232" y="1976"/>
                  <a:pt x="233" y="1977"/>
                </a:cubicBezTo>
                <a:cubicBezTo>
                  <a:pt x="234" y="1978"/>
                  <a:pt x="234" y="1978"/>
                  <a:pt x="235" y="1978"/>
                </a:cubicBezTo>
                <a:cubicBezTo>
                  <a:pt x="236" y="1979"/>
                  <a:pt x="236" y="1980"/>
                  <a:pt x="237" y="1980"/>
                </a:cubicBezTo>
                <a:cubicBezTo>
                  <a:pt x="237" y="1981"/>
                  <a:pt x="238" y="1981"/>
                  <a:pt x="239" y="1981"/>
                </a:cubicBezTo>
                <a:cubicBezTo>
                  <a:pt x="240" y="1981"/>
                  <a:pt x="241" y="1980"/>
                  <a:pt x="241" y="1981"/>
                </a:cubicBezTo>
                <a:cubicBezTo>
                  <a:pt x="242" y="1982"/>
                  <a:pt x="240" y="1982"/>
                  <a:pt x="240" y="1982"/>
                </a:cubicBezTo>
                <a:cubicBezTo>
                  <a:pt x="239" y="1982"/>
                  <a:pt x="239" y="1982"/>
                  <a:pt x="238" y="1982"/>
                </a:cubicBezTo>
                <a:cubicBezTo>
                  <a:pt x="236" y="1983"/>
                  <a:pt x="239" y="1984"/>
                  <a:pt x="240" y="1984"/>
                </a:cubicBezTo>
                <a:cubicBezTo>
                  <a:pt x="240" y="1985"/>
                  <a:pt x="240" y="1986"/>
                  <a:pt x="241" y="1986"/>
                </a:cubicBezTo>
                <a:cubicBezTo>
                  <a:pt x="241" y="1986"/>
                  <a:pt x="242" y="1986"/>
                  <a:pt x="243" y="1985"/>
                </a:cubicBezTo>
                <a:cubicBezTo>
                  <a:pt x="243" y="1985"/>
                  <a:pt x="244" y="1984"/>
                  <a:pt x="245" y="1985"/>
                </a:cubicBezTo>
                <a:cubicBezTo>
                  <a:pt x="245" y="1985"/>
                  <a:pt x="245" y="1986"/>
                  <a:pt x="245" y="1986"/>
                </a:cubicBezTo>
                <a:cubicBezTo>
                  <a:pt x="244" y="1988"/>
                  <a:pt x="242" y="1988"/>
                  <a:pt x="242" y="1990"/>
                </a:cubicBezTo>
                <a:cubicBezTo>
                  <a:pt x="242" y="1991"/>
                  <a:pt x="243" y="1991"/>
                  <a:pt x="243" y="1992"/>
                </a:cubicBezTo>
                <a:cubicBezTo>
                  <a:pt x="244" y="1992"/>
                  <a:pt x="244" y="1993"/>
                  <a:pt x="244" y="1994"/>
                </a:cubicBezTo>
                <a:cubicBezTo>
                  <a:pt x="244" y="1995"/>
                  <a:pt x="244" y="1996"/>
                  <a:pt x="245" y="1998"/>
                </a:cubicBezTo>
                <a:cubicBezTo>
                  <a:pt x="245" y="1999"/>
                  <a:pt x="245" y="2000"/>
                  <a:pt x="246" y="2001"/>
                </a:cubicBezTo>
                <a:cubicBezTo>
                  <a:pt x="247" y="2003"/>
                  <a:pt x="248" y="2003"/>
                  <a:pt x="249" y="2004"/>
                </a:cubicBezTo>
                <a:cubicBezTo>
                  <a:pt x="250" y="2005"/>
                  <a:pt x="251" y="2006"/>
                  <a:pt x="252" y="2007"/>
                </a:cubicBezTo>
                <a:cubicBezTo>
                  <a:pt x="253" y="2008"/>
                  <a:pt x="254" y="2008"/>
                  <a:pt x="256" y="2008"/>
                </a:cubicBezTo>
                <a:cubicBezTo>
                  <a:pt x="256" y="2008"/>
                  <a:pt x="257" y="2009"/>
                  <a:pt x="258" y="2008"/>
                </a:cubicBezTo>
                <a:cubicBezTo>
                  <a:pt x="258" y="2008"/>
                  <a:pt x="258" y="2007"/>
                  <a:pt x="259" y="2007"/>
                </a:cubicBezTo>
                <a:cubicBezTo>
                  <a:pt x="260" y="2008"/>
                  <a:pt x="260" y="2008"/>
                  <a:pt x="261" y="2008"/>
                </a:cubicBezTo>
                <a:cubicBezTo>
                  <a:pt x="262" y="2008"/>
                  <a:pt x="262" y="2008"/>
                  <a:pt x="263" y="2007"/>
                </a:cubicBezTo>
                <a:cubicBezTo>
                  <a:pt x="264" y="2007"/>
                  <a:pt x="264" y="2004"/>
                  <a:pt x="265" y="2004"/>
                </a:cubicBezTo>
                <a:cubicBezTo>
                  <a:pt x="266" y="2004"/>
                  <a:pt x="267" y="2007"/>
                  <a:pt x="268" y="2006"/>
                </a:cubicBezTo>
                <a:cubicBezTo>
                  <a:pt x="268" y="2006"/>
                  <a:pt x="268" y="2005"/>
                  <a:pt x="268" y="2005"/>
                </a:cubicBezTo>
                <a:cubicBezTo>
                  <a:pt x="269" y="2004"/>
                  <a:pt x="269" y="2007"/>
                  <a:pt x="270" y="2006"/>
                </a:cubicBezTo>
                <a:cubicBezTo>
                  <a:pt x="271" y="2006"/>
                  <a:pt x="270" y="2005"/>
                  <a:pt x="270" y="2004"/>
                </a:cubicBezTo>
                <a:cubicBezTo>
                  <a:pt x="271" y="2004"/>
                  <a:pt x="272" y="2006"/>
                  <a:pt x="273" y="2006"/>
                </a:cubicBezTo>
                <a:cubicBezTo>
                  <a:pt x="275" y="2006"/>
                  <a:pt x="273" y="2004"/>
                  <a:pt x="273" y="2003"/>
                </a:cubicBezTo>
                <a:cubicBezTo>
                  <a:pt x="273" y="2002"/>
                  <a:pt x="273" y="2001"/>
                  <a:pt x="274" y="2001"/>
                </a:cubicBezTo>
                <a:cubicBezTo>
                  <a:pt x="274" y="2000"/>
                  <a:pt x="274" y="2002"/>
                  <a:pt x="274" y="2003"/>
                </a:cubicBezTo>
                <a:cubicBezTo>
                  <a:pt x="275" y="2004"/>
                  <a:pt x="277" y="2005"/>
                  <a:pt x="278" y="2004"/>
                </a:cubicBezTo>
                <a:cubicBezTo>
                  <a:pt x="279" y="2002"/>
                  <a:pt x="276" y="2002"/>
                  <a:pt x="277" y="2001"/>
                </a:cubicBezTo>
                <a:cubicBezTo>
                  <a:pt x="278" y="2000"/>
                  <a:pt x="280" y="2002"/>
                  <a:pt x="280" y="2002"/>
                </a:cubicBezTo>
                <a:cubicBezTo>
                  <a:pt x="281" y="2003"/>
                  <a:pt x="282" y="2003"/>
                  <a:pt x="282" y="2002"/>
                </a:cubicBezTo>
                <a:cubicBezTo>
                  <a:pt x="283" y="2002"/>
                  <a:pt x="283" y="2001"/>
                  <a:pt x="284" y="2001"/>
                </a:cubicBezTo>
                <a:cubicBezTo>
                  <a:pt x="285" y="2000"/>
                  <a:pt x="285" y="2002"/>
                  <a:pt x="286" y="2002"/>
                </a:cubicBezTo>
                <a:cubicBezTo>
                  <a:pt x="286" y="2004"/>
                  <a:pt x="287" y="2004"/>
                  <a:pt x="289" y="2004"/>
                </a:cubicBezTo>
                <a:cubicBezTo>
                  <a:pt x="290" y="2004"/>
                  <a:pt x="290" y="2004"/>
                  <a:pt x="291" y="2004"/>
                </a:cubicBezTo>
                <a:cubicBezTo>
                  <a:pt x="292" y="2004"/>
                  <a:pt x="294" y="2004"/>
                  <a:pt x="295" y="2004"/>
                </a:cubicBezTo>
                <a:cubicBezTo>
                  <a:pt x="296" y="2003"/>
                  <a:pt x="297" y="2003"/>
                  <a:pt x="297" y="2003"/>
                </a:cubicBezTo>
                <a:cubicBezTo>
                  <a:pt x="298" y="2003"/>
                  <a:pt x="299" y="2003"/>
                  <a:pt x="299" y="2002"/>
                </a:cubicBezTo>
                <a:cubicBezTo>
                  <a:pt x="300" y="2001"/>
                  <a:pt x="300" y="1999"/>
                  <a:pt x="299" y="1998"/>
                </a:cubicBezTo>
                <a:cubicBezTo>
                  <a:pt x="299" y="1998"/>
                  <a:pt x="298" y="1997"/>
                  <a:pt x="299" y="1997"/>
                </a:cubicBezTo>
                <a:cubicBezTo>
                  <a:pt x="300" y="1996"/>
                  <a:pt x="300" y="1997"/>
                  <a:pt x="301" y="1998"/>
                </a:cubicBezTo>
                <a:cubicBezTo>
                  <a:pt x="301" y="1998"/>
                  <a:pt x="301" y="1999"/>
                  <a:pt x="301" y="1999"/>
                </a:cubicBezTo>
                <a:cubicBezTo>
                  <a:pt x="302" y="1999"/>
                  <a:pt x="303" y="1999"/>
                  <a:pt x="303" y="2000"/>
                </a:cubicBezTo>
                <a:cubicBezTo>
                  <a:pt x="304" y="2001"/>
                  <a:pt x="303" y="2002"/>
                  <a:pt x="304" y="2003"/>
                </a:cubicBezTo>
                <a:cubicBezTo>
                  <a:pt x="306" y="2004"/>
                  <a:pt x="306" y="2002"/>
                  <a:pt x="307" y="2001"/>
                </a:cubicBezTo>
                <a:cubicBezTo>
                  <a:pt x="310" y="2000"/>
                  <a:pt x="311" y="2006"/>
                  <a:pt x="311" y="2007"/>
                </a:cubicBezTo>
                <a:cubicBezTo>
                  <a:pt x="312" y="2009"/>
                  <a:pt x="312" y="2010"/>
                  <a:pt x="313" y="2011"/>
                </a:cubicBezTo>
                <a:cubicBezTo>
                  <a:pt x="314" y="2012"/>
                  <a:pt x="315" y="2013"/>
                  <a:pt x="317" y="2013"/>
                </a:cubicBezTo>
                <a:cubicBezTo>
                  <a:pt x="318" y="2014"/>
                  <a:pt x="319" y="2015"/>
                  <a:pt x="320" y="2015"/>
                </a:cubicBezTo>
                <a:cubicBezTo>
                  <a:pt x="322" y="2015"/>
                  <a:pt x="322" y="2014"/>
                  <a:pt x="324" y="2013"/>
                </a:cubicBezTo>
                <a:cubicBezTo>
                  <a:pt x="324" y="2012"/>
                  <a:pt x="326" y="2010"/>
                  <a:pt x="327" y="2012"/>
                </a:cubicBezTo>
                <a:cubicBezTo>
                  <a:pt x="327" y="2013"/>
                  <a:pt x="326" y="2013"/>
                  <a:pt x="325" y="2013"/>
                </a:cubicBezTo>
                <a:cubicBezTo>
                  <a:pt x="325" y="2014"/>
                  <a:pt x="325" y="2014"/>
                  <a:pt x="326" y="2014"/>
                </a:cubicBezTo>
                <a:cubicBezTo>
                  <a:pt x="328" y="2016"/>
                  <a:pt x="321" y="2017"/>
                  <a:pt x="324" y="2020"/>
                </a:cubicBezTo>
                <a:cubicBezTo>
                  <a:pt x="325" y="2020"/>
                  <a:pt x="325" y="2020"/>
                  <a:pt x="325" y="2021"/>
                </a:cubicBezTo>
                <a:cubicBezTo>
                  <a:pt x="326" y="2022"/>
                  <a:pt x="325" y="2022"/>
                  <a:pt x="326" y="2023"/>
                </a:cubicBezTo>
                <a:cubicBezTo>
                  <a:pt x="326" y="2023"/>
                  <a:pt x="327" y="2024"/>
                  <a:pt x="328" y="2024"/>
                </a:cubicBezTo>
                <a:cubicBezTo>
                  <a:pt x="328" y="2025"/>
                  <a:pt x="328" y="2025"/>
                  <a:pt x="329" y="2026"/>
                </a:cubicBezTo>
                <a:cubicBezTo>
                  <a:pt x="329" y="2026"/>
                  <a:pt x="330" y="2027"/>
                  <a:pt x="331" y="2028"/>
                </a:cubicBezTo>
                <a:cubicBezTo>
                  <a:pt x="331" y="2029"/>
                  <a:pt x="331" y="2030"/>
                  <a:pt x="331" y="2031"/>
                </a:cubicBezTo>
                <a:cubicBezTo>
                  <a:pt x="331" y="2032"/>
                  <a:pt x="330" y="2033"/>
                  <a:pt x="330" y="2033"/>
                </a:cubicBezTo>
                <a:cubicBezTo>
                  <a:pt x="329" y="2035"/>
                  <a:pt x="330" y="2036"/>
                  <a:pt x="330" y="2038"/>
                </a:cubicBezTo>
                <a:cubicBezTo>
                  <a:pt x="330" y="2039"/>
                  <a:pt x="329" y="2041"/>
                  <a:pt x="329" y="2042"/>
                </a:cubicBezTo>
                <a:cubicBezTo>
                  <a:pt x="328" y="2044"/>
                  <a:pt x="329" y="2045"/>
                  <a:pt x="329" y="2047"/>
                </a:cubicBezTo>
                <a:cubicBezTo>
                  <a:pt x="329" y="2049"/>
                  <a:pt x="329" y="2052"/>
                  <a:pt x="328" y="2054"/>
                </a:cubicBezTo>
                <a:cubicBezTo>
                  <a:pt x="327" y="2056"/>
                  <a:pt x="326" y="2056"/>
                  <a:pt x="326" y="2058"/>
                </a:cubicBezTo>
                <a:cubicBezTo>
                  <a:pt x="325" y="2060"/>
                  <a:pt x="325" y="2063"/>
                  <a:pt x="323" y="2065"/>
                </a:cubicBezTo>
                <a:cubicBezTo>
                  <a:pt x="321" y="2066"/>
                  <a:pt x="321" y="2067"/>
                  <a:pt x="320" y="2068"/>
                </a:cubicBezTo>
                <a:cubicBezTo>
                  <a:pt x="319" y="2070"/>
                  <a:pt x="321" y="2070"/>
                  <a:pt x="323" y="2070"/>
                </a:cubicBezTo>
                <a:cubicBezTo>
                  <a:pt x="323" y="2070"/>
                  <a:pt x="323" y="2071"/>
                  <a:pt x="324" y="2071"/>
                </a:cubicBezTo>
                <a:cubicBezTo>
                  <a:pt x="325" y="2072"/>
                  <a:pt x="325" y="2071"/>
                  <a:pt x="326" y="2071"/>
                </a:cubicBezTo>
                <a:cubicBezTo>
                  <a:pt x="327" y="2071"/>
                  <a:pt x="327" y="2071"/>
                  <a:pt x="328" y="2072"/>
                </a:cubicBezTo>
                <a:cubicBezTo>
                  <a:pt x="328" y="2072"/>
                  <a:pt x="328" y="2072"/>
                  <a:pt x="327" y="2073"/>
                </a:cubicBezTo>
                <a:cubicBezTo>
                  <a:pt x="326" y="2073"/>
                  <a:pt x="326" y="2073"/>
                  <a:pt x="325" y="2073"/>
                </a:cubicBezTo>
                <a:cubicBezTo>
                  <a:pt x="324" y="2073"/>
                  <a:pt x="324" y="2072"/>
                  <a:pt x="324" y="2073"/>
                </a:cubicBezTo>
                <a:cubicBezTo>
                  <a:pt x="323" y="2075"/>
                  <a:pt x="325" y="2076"/>
                  <a:pt x="325" y="2077"/>
                </a:cubicBezTo>
                <a:cubicBezTo>
                  <a:pt x="325" y="2078"/>
                  <a:pt x="325" y="2079"/>
                  <a:pt x="325" y="2079"/>
                </a:cubicBezTo>
                <a:cubicBezTo>
                  <a:pt x="325" y="2080"/>
                  <a:pt x="324" y="2080"/>
                  <a:pt x="323" y="2080"/>
                </a:cubicBezTo>
                <a:cubicBezTo>
                  <a:pt x="323" y="2081"/>
                  <a:pt x="322" y="2080"/>
                  <a:pt x="322" y="2081"/>
                </a:cubicBezTo>
                <a:cubicBezTo>
                  <a:pt x="321" y="2081"/>
                  <a:pt x="321" y="2081"/>
                  <a:pt x="320" y="2081"/>
                </a:cubicBezTo>
                <a:cubicBezTo>
                  <a:pt x="318" y="2082"/>
                  <a:pt x="320" y="2083"/>
                  <a:pt x="321" y="2083"/>
                </a:cubicBezTo>
                <a:cubicBezTo>
                  <a:pt x="322" y="2084"/>
                  <a:pt x="322" y="2086"/>
                  <a:pt x="323" y="2087"/>
                </a:cubicBezTo>
                <a:cubicBezTo>
                  <a:pt x="324" y="2087"/>
                  <a:pt x="325" y="2087"/>
                  <a:pt x="325" y="2087"/>
                </a:cubicBezTo>
                <a:cubicBezTo>
                  <a:pt x="326" y="2088"/>
                  <a:pt x="326" y="2088"/>
                  <a:pt x="327" y="2089"/>
                </a:cubicBezTo>
                <a:cubicBezTo>
                  <a:pt x="328" y="2089"/>
                  <a:pt x="330" y="2088"/>
                  <a:pt x="329" y="2090"/>
                </a:cubicBezTo>
                <a:cubicBezTo>
                  <a:pt x="329" y="2091"/>
                  <a:pt x="328" y="2091"/>
                  <a:pt x="328" y="2090"/>
                </a:cubicBezTo>
                <a:cubicBezTo>
                  <a:pt x="327" y="2090"/>
                  <a:pt x="327" y="2090"/>
                  <a:pt x="326" y="2090"/>
                </a:cubicBezTo>
                <a:cubicBezTo>
                  <a:pt x="325" y="2089"/>
                  <a:pt x="323" y="2090"/>
                  <a:pt x="322" y="2089"/>
                </a:cubicBezTo>
                <a:cubicBezTo>
                  <a:pt x="321" y="2089"/>
                  <a:pt x="321" y="2088"/>
                  <a:pt x="320" y="2088"/>
                </a:cubicBezTo>
                <a:cubicBezTo>
                  <a:pt x="320" y="2088"/>
                  <a:pt x="319" y="2087"/>
                  <a:pt x="319" y="2087"/>
                </a:cubicBezTo>
                <a:cubicBezTo>
                  <a:pt x="318" y="2086"/>
                  <a:pt x="319" y="2091"/>
                  <a:pt x="319" y="2091"/>
                </a:cubicBezTo>
                <a:cubicBezTo>
                  <a:pt x="319" y="2092"/>
                  <a:pt x="319" y="2093"/>
                  <a:pt x="319" y="2094"/>
                </a:cubicBezTo>
                <a:cubicBezTo>
                  <a:pt x="319" y="2094"/>
                  <a:pt x="319" y="2095"/>
                  <a:pt x="319" y="2096"/>
                </a:cubicBezTo>
                <a:cubicBezTo>
                  <a:pt x="319" y="2096"/>
                  <a:pt x="319" y="2097"/>
                  <a:pt x="318" y="2098"/>
                </a:cubicBezTo>
                <a:cubicBezTo>
                  <a:pt x="318" y="2099"/>
                  <a:pt x="318" y="2100"/>
                  <a:pt x="317" y="2101"/>
                </a:cubicBezTo>
                <a:cubicBezTo>
                  <a:pt x="316" y="2103"/>
                  <a:pt x="316" y="2104"/>
                  <a:pt x="315" y="2105"/>
                </a:cubicBezTo>
                <a:cubicBezTo>
                  <a:pt x="315" y="2106"/>
                  <a:pt x="314" y="2107"/>
                  <a:pt x="313" y="2108"/>
                </a:cubicBezTo>
                <a:cubicBezTo>
                  <a:pt x="311" y="2108"/>
                  <a:pt x="310" y="2108"/>
                  <a:pt x="309" y="2107"/>
                </a:cubicBezTo>
                <a:cubicBezTo>
                  <a:pt x="309" y="2106"/>
                  <a:pt x="308" y="2103"/>
                  <a:pt x="307" y="2104"/>
                </a:cubicBezTo>
                <a:cubicBezTo>
                  <a:pt x="306" y="2104"/>
                  <a:pt x="308" y="2106"/>
                  <a:pt x="308" y="2107"/>
                </a:cubicBezTo>
                <a:cubicBezTo>
                  <a:pt x="309" y="2108"/>
                  <a:pt x="309" y="2110"/>
                  <a:pt x="309" y="2111"/>
                </a:cubicBezTo>
                <a:cubicBezTo>
                  <a:pt x="309" y="2111"/>
                  <a:pt x="310" y="2112"/>
                  <a:pt x="310" y="2112"/>
                </a:cubicBezTo>
                <a:cubicBezTo>
                  <a:pt x="310" y="2113"/>
                  <a:pt x="311" y="2113"/>
                  <a:pt x="311" y="2114"/>
                </a:cubicBezTo>
                <a:cubicBezTo>
                  <a:pt x="311" y="2116"/>
                  <a:pt x="312" y="2116"/>
                  <a:pt x="313" y="2117"/>
                </a:cubicBezTo>
                <a:cubicBezTo>
                  <a:pt x="315" y="2118"/>
                  <a:pt x="314" y="2119"/>
                  <a:pt x="316" y="2120"/>
                </a:cubicBezTo>
                <a:cubicBezTo>
                  <a:pt x="317" y="2121"/>
                  <a:pt x="317" y="2120"/>
                  <a:pt x="318" y="2119"/>
                </a:cubicBezTo>
                <a:cubicBezTo>
                  <a:pt x="318" y="2118"/>
                  <a:pt x="319" y="2117"/>
                  <a:pt x="319" y="2119"/>
                </a:cubicBezTo>
                <a:cubicBezTo>
                  <a:pt x="319" y="2120"/>
                  <a:pt x="319" y="2121"/>
                  <a:pt x="318" y="2121"/>
                </a:cubicBezTo>
                <a:cubicBezTo>
                  <a:pt x="318" y="2122"/>
                  <a:pt x="318" y="2122"/>
                  <a:pt x="317" y="2123"/>
                </a:cubicBezTo>
                <a:cubicBezTo>
                  <a:pt x="317" y="2124"/>
                  <a:pt x="317" y="2124"/>
                  <a:pt x="317" y="2125"/>
                </a:cubicBezTo>
                <a:cubicBezTo>
                  <a:pt x="317" y="2126"/>
                  <a:pt x="317" y="2129"/>
                  <a:pt x="318" y="2129"/>
                </a:cubicBezTo>
                <a:cubicBezTo>
                  <a:pt x="319" y="2130"/>
                  <a:pt x="320" y="2130"/>
                  <a:pt x="322" y="2130"/>
                </a:cubicBezTo>
                <a:cubicBezTo>
                  <a:pt x="323" y="2131"/>
                  <a:pt x="324" y="2133"/>
                  <a:pt x="324" y="2134"/>
                </a:cubicBezTo>
                <a:cubicBezTo>
                  <a:pt x="324" y="2136"/>
                  <a:pt x="324" y="2137"/>
                  <a:pt x="324" y="2139"/>
                </a:cubicBezTo>
                <a:cubicBezTo>
                  <a:pt x="325" y="2140"/>
                  <a:pt x="326" y="2140"/>
                  <a:pt x="326" y="2141"/>
                </a:cubicBezTo>
                <a:cubicBezTo>
                  <a:pt x="327" y="2141"/>
                  <a:pt x="328" y="2141"/>
                  <a:pt x="328" y="2142"/>
                </a:cubicBezTo>
                <a:cubicBezTo>
                  <a:pt x="329" y="2142"/>
                  <a:pt x="329" y="2143"/>
                  <a:pt x="329" y="2144"/>
                </a:cubicBezTo>
                <a:cubicBezTo>
                  <a:pt x="329" y="2144"/>
                  <a:pt x="329" y="2144"/>
                  <a:pt x="330" y="2145"/>
                </a:cubicBezTo>
                <a:cubicBezTo>
                  <a:pt x="330" y="2145"/>
                  <a:pt x="331" y="2144"/>
                  <a:pt x="332" y="2145"/>
                </a:cubicBezTo>
                <a:cubicBezTo>
                  <a:pt x="332" y="2145"/>
                  <a:pt x="332" y="2146"/>
                  <a:pt x="332" y="2146"/>
                </a:cubicBezTo>
                <a:cubicBezTo>
                  <a:pt x="332" y="2147"/>
                  <a:pt x="333" y="2147"/>
                  <a:pt x="333" y="2148"/>
                </a:cubicBezTo>
                <a:cubicBezTo>
                  <a:pt x="334" y="2149"/>
                  <a:pt x="335" y="2149"/>
                  <a:pt x="336" y="2150"/>
                </a:cubicBezTo>
                <a:cubicBezTo>
                  <a:pt x="337" y="2151"/>
                  <a:pt x="337" y="2152"/>
                  <a:pt x="337" y="2152"/>
                </a:cubicBezTo>
                <a:cubicBezTo>
                  <a:pt x="337" y="2152"/>
                  <a:pt x="338" y="2152"/>
                  <a:pt x="338" y="2153"/>
                </a:cubicBezTo>
                <a:cubicBezTo>
                  <a:pt x="928" y="2153"/>
                  <a:pt x="928" y="2153"/>
                  <a:pt x="928" y="2153"/>
                </a:cubicBezTo>
                <a:cubicBezTo>
                  <a:pt x="928" y="2152"/>
                  <a:pt x="928" y="2150"/>
                  <a:pt x="928" y="2149"/>
                </a:cubicBezTo>
                <a:cubicBezTo>
                  <a:pt x="928" y="2148"/>
                  <a:pt x="929" y="2146"/>
                  <a:pt x="930" y="2145"/>
                </a:cubicBezTo>
                <a:cubicBezTo>
                  <a:pt x="931" y="2144"/>
                  <a:pt x="933" y="2143"/>
                  <a:pt x="934" y="2142"/>
                </a:cubicBezTo>
                <a:cubicBezTo>
                  <a:pt x="935" y="2141"/>
                  <a:pt x="937" y="2140"/>
                  <a:pt x="938" y="2139"/>
                </a:cubicBezTo>
                <a:cubicBezTo>
                  <a:pt x="938" y="2138"/>
                  <a:pt x="940" y="2137"/>
                  <a:pt x="941" y="2137"/>
                </a:cubicBezTo>
                <a:cubicBezTo>
                  <a:pt x="942" y="2137"/>
                  <a:pt x="942" y="2137"/>
                  <a:pt x="943" y="2136"/>
                </a:cubicBezTo>
                <a:cubicBezTo>
                  <a:pt x="944" y="2136"/>
                  <a:pt x="945" y="2135"/>
                  <a:pt x="945" y="2135"/>
                </a:cubicBezTo>
                <a:cubicBezTo>
                  <a:pt x="946" y="2134"/>
                  <a:pt x="948" y="2133"/>
                  <a:pt x="946" y="2133"/>
                </a:cubicBezTo>
                <a:cubicBezTo>
                  <a:pt x="945" y="2133"/>
                  <a:pt x="945" y="2134"/>
                  <a:pt x="944" y="2134"/>
                </a:cubicBezTo>
                <a:cubicBezTo>
                  <a:pt x="944" y="2135"/>
                  <a:pt x="944" y="2135"/>
                  <a:pt x="943" y="2135"/>
                </a:cubicBezTo>
                <a:cubicBezTo>
                  <a:pt x="943" y="2136"/>
                  <a:pt x="943" y="2136"/>
                  <a:pt x="942" y="2136"/>
                </a:cubicBezTo>
                <a:cubicBezTo>
                  <a:pt x="942" y="2136"/>
                  <a:pt x="942" y="2135"/>
                  <a:pt x="942" y="2135"/>
                </a:cubicBezTo>
                <a:cubicBezTo>
                  <a:pt x="942" y="2135"/>
                  <a:pt x="942" y="2135"/>
                  <a:pt x="942" y="2134"/>
                </a:cubicBezTo>
                <a:cubicBezTo>
                  <a:pt x="942" y="2134"/>
                  <a:pt x="941" y="2133"/>
                  <a:pt x="941" y="2133"/>
                </a:cubicBezTo>
                <a:cubicBezTo>
                  <a:pt x="941" y="2132"/>
                  <a:pt x="942" y="2131"/>
                  <a:pt x="943" y="2131"/>
                </a:cubicBezTo>
                <a:cubicBezTo>
                  <a:pt x="943" y="2132"/>
                  <a:pt x="943" y="2133"/>
                  <a:pt x="944" y="2133"/>
                </a:cubicBezTo>
                <a:cubicBezTo>
                  <a:pt x="944" y="2133"/>
                  <a:pt x="945" y="2132"/>
                  <a:pt x="945" y="2132"/>
                </a:cubicBezTo>
                <a:cubicBezTo>
                  <a:pt x="946" y="2131"/>
                  <a:pt x="946" y="2131"/>
                  <a:pt x="947" y="2131"/>
                </a:cubicBezTo>
                <a:cubicBezTo>
                  <a:pt x="949" y="2131"/>
                  <a:pt x="949" y="2130"/>
                  <a:pt x="950" y="2129"/>
                </a:cubicBezTo>
                <a:cubicBezTo>
                  <a:pt x="952" y="2128"/>
                  <a:pt x="953" y="2128"/>
                  <a:pt x="954" y="2126"/>
                </a:cubicBezTo>
                <a:cubicBezTo>
                  <a:pt x="954" y="2125"/>
                  <a:pt x="954" y="2125"/>
                  <a:pt x="955" y="2124"/>
                </a:cubicBezTo>
                <a:cubicBezTo>
                  <a:pt x="955" y="2124"/>
                  <a:pt x="955" y="2123"/>
                  <a:pt x="955" y="2123"/>
                </a:cubicBezTo>
                <a:cubicBezTo>
                  <a:pt x="956" y="2121"/>
                  <a:pt x="957" y="2121"/>
                  <a:pt x="957" y="2120"/>
                </a:cubicBezTo>
                <a:cubicBezTo>
                  <a:pt x="958" y="2118"/>
                  <a:pt x="959" y="2117"/>
                  <a:pt x="959" y="2115"/>
                </a:cubicBezTo>
                <a:cubicBezTo>
                  <a:pt x="960" y="2114"/>
                  <a:pt x="962" y="2112"/>
                  <a:pt x="963" y="2111"/>
                </a:cubicBezTo>
                <a:cubicBezTo>
                  <a:pt x="964" y="2110"/>
                  <a:pt x="965" y="2108"/>
                  <a:pt x="967" y="2107"/>
                </a:cubicBezTo>
                <a:cubicBezTo>
                  <a:pt x="968" y="2106"/>
                  <a:pt x="969" y="2105"/>
                  <a:pt x="970" y="2104"/>
                </a:cubicBezTo>
                <a:cubicBezTo>
                  <a:pt x="972" y="2103"/>
                  <a:pt x="973" y="2101"/>
                  <a:pt x="974" y="2099"/>
                </a:cubicBezTo>
                <a:cubicBezTo>
                  <a:pt x="975" y="2099"/>
                  <a:pt x="976" y="2098"/>
                  <a:pt x="977" y="2097"/>
                </a:cubicBezTo>
                <a:cubicBezTo>
                  <a:pt x="977" y="2097"/>
                  <a:pt x="978" y="2096"/>
                  <a:pt x="979" y="2095"/>
                </a:cubicBezTo>
                <a:cubicBezTo>
                  <a:pt x="979" y="2094"/>
                  <a:pt x="979" y="2094"/>
                  <a:pt x="980" y="2093"/>
                </a:cubicBezTo>
                <a:cubicBezTo>
                  <a:pt x="982" y="2091"/>
                  <a:pt x="984" y="2089"/>
                  <a:pt x="986" y="2087"/>
                </a:cubicBezTo>
                <a:cubicBezTo>
                  <a:pt x="987" y="2085"/>
                  <a:pt x="988" y="2084"/>
                  <a:pt x="990" y="2083"/>
                </a:cubicBezTo>
                <a:cubicBezTo>
                  <a:pt x="990" y="2082"/>
                  <a:pt x="991" y="2081"/>
                  <a:pt x="992" y="2081"/>
                </a:cubicBezTo>
                <a:cubicBezTo>
                  <a:pt x="993" y="2080"/>
                  <a:pt x="994" y="2079"/>
                  <a:pt x="995" y="2078"/>
                </a:cubicBezTo>
                <a:cubicBezTo>
                  <a:pt x="996" y="2077"/>
                  <a:pt x="996" y="2077"/>
                  <a:pt x="997" y="2076"/>
                </a:cubicBezTo>
                <a:cubicBezTo>
                  <a:pt x="998" y="2075"/>
                  <a:pt x="1000" y="2074"/>
                  <a:pt x="1002" y="2073"/>
                </a:cubicBezTo>
                <a:cubicBezTo>
                  <a:pt x="1003" y="2072"/>
                  <a:pt x="1004" y="2071"/>
                  <a:pt x="1005" y="2070"/>
                </a:cubicBezTo>
                <a:cubicBezTo>
                  <a:pt x="1007" y="2068"/>
                  <a:pt x="1009" y="2068"/>
                  <a:pt x="1010" y="2066"/>
                </a:cubicBezTo>
                <a:cubicBezTo>
                  <a:pt x="1012" y="2065"/>
                  <a:pt x="1013" y="2064"/>
                  <a:pt x="1014" y="2063"/>
                </a:cubicBezTo>
                <a:cubicBezTo>
                  <a:pt x="1016" y="2061"/>
                  <a:pt x="1018" y="2060"/>
                  <a:pt x="1019" y="2059"/>
                </a:cubicBezTo>
                <a:cubicBezTo>
                  <a:pt x="1022" y="2056"/>
                  <a:pt x="1025" y="2054"/>
                  <a:pt x="1029" y="2053"/>
                </a:cubicBezTo>
                <a:cubicBezTo>
                  <a:pt x="1031" y="2052"/>
                  <a:pt x="1032" y="2050"/>
                  <a:pt x="1034" y="2049"/>
                </a:cubicBezTo>
                <a:cubicBezTo>
                  <a:pt x="1035" y="2048"/>
                  <a:pt x="1037" y="2047"/>
                  <a:pt x="1038" y="2046"/>
                </a:cubicBezTo>
                <a:cubicBezTo>
                  <a:pt x="1041" y="2043"/>
                  <a:pt x="1045" y="2040"/>
                  <a:pt x="1048" y="2037"/>
                </a:cubicBezTo>
                <a:cubicBezTo>
                  <a:pt x="1049" y="2036"/>
                  <a:pt x="1050" y="2035"/>
                  <a:pt x="1051" y="2034"/>
                </a:cubicBezTo>
                <a:cubicBezTo>
                  <a:pt x="1052" y="2033"/>
                  <a:pt x="1054" y="2032"/>
                  <a:pt x="1055" y="2031"/>
                </a:cubicBezTo>
                <a:cubicBezTo>
                  <a:pt x="1056" y="2030"/>
                  <a:pt x="1056" y="2029"/>
                  <a:pt x="1057" y="2028"/>
                </a:cubicBezTo>
                <a:cubicBezTo>
                  <a:pt x="1058" y="2027"/>
                  <a:pt x="1060" y="2026"/>
                  <a:pt x="1062" y="2024"/>
                </a:cubicBezTo>
                <a:cubicBezTo>
                  <a:pt x="1063" y="2023"/>
                  <a:pt x="1065" y="2022"/>
                  <a:pt x="1066" y="2020"/>
                </a:cubicBezTo>
                <a:cubicBezTo>
                  <a:pt x="1069" y="2018"/>
                  <a:pt x="1071" y="2015"/>
                  <a:pt x="1073" y="2013"/>
                </a:cubicBezTo>
                <a:cubicBezTo>
                  <a:pt x="1075" y="2010"/>
                  <a:pt x="1079" y="2008"/>
                  <a:pt x="1081" y="2005"/>
                </a:cubicBezTo>
                <a:cubicBezTo>
                  <a:pt x="1081" y="2003"/>
                  <a:pt x="1083" y="2002"/>
                  <a:pt x="1084" y="2000"/>
                </a:cubicBezTo>
                <a:cubicBezTo>
                  <a:pt x="1085" y="1999"/>
                  <a:pt x="1085" y="1998"/>
                  <a:pt x="1086" y="1996"/>
                </a:cubicBezTo>
                <a:cubicBezTo>
                  <a:pt x="1089" y="1993"/>
                  <a:pt x="1091" y="1989"/>
                  <a:pt x="1093" y="1985"/>
                </a:cubicBezTo>
                <a:cubicBezTo>
                  <a:pt x="1094" y="1983"/>
                  <a:pt x="1095" y="1982"/>
                  <a:pt x="1096" y="1981"/>
                </a:cubicBezTo>
                <a:cubicBezTo>
                  <a:pt x="1097" y="1979"/>
                  <a:pt x="1098" y="1977"/>
                  <a:pt x="1099" y="1975"/>
                </a:cubicBezTo>
                <a:cubicBezTo>
                  <a:pt x="1101" y="1973"/>
                  <a:pt x="1103" y="1970"/>
                  <a:pt x="1104" y="1967"/>
                </a:cubicBezTo>
                <a:cubicBezTo>
                  <a:pt x="1105" y="1965"/>
                  <a:pt x="1106" y="1963"/>
                  <a:pt x="1107" y="1961"/>
                </a:cubicBezTo>
                <a:cubicBezTo>
                  <a:pt x="1108" y="1959"/>
                  <a:pt x="1108" y="1957"/>
                  <a:pt x="1109" y="1956"/>
                </a:cubicBezTo>
                <a:cubicBezTo>
                  <a:pt x="1110" y="1954"/>
                  <a:pt x="1111" y="1953"/>
                  <a:pt x="1111" y="1951"/>
                </a:cubicBezTo>
                <a:cubicBezTo>
                  <a:pt x="1114" y="1948"/>
                  <a:pt x="1115" y="1944"/>
                  <a:pt x="1116" y="1940"/>
                </a:cubicBezTo>
                <a:cubicBezTo>
                  <a:pt x="1117" y="1939"/>
                  <a:pt x="1117" y="1937"/>
                  <a:pt x="1117" y="1936"/>
                </a:cubicBezTo>
                <a:cubicBezTo>
                  <a:pt x="1118" y="1935"/>
                  <a:pt x="1119" y="1933"/>
                  <a:pt x="1120" y="1932"/>
                </a:cubicBezTo>
                <a:cubicBezTo>
                  <a:pt x="1121" y="1931"/>
                  <a:pt x="1122" y="1931"/>
                  <a:pt x="1123" y="1929"/>
                </a:cubicBezTo>
                <a:cubicBezTo>
                  <a:pt x="1124" y="1928"/>
                  <a:pt x="1125" y="1927"/>
                  <a:pt x="1126" y="1926"/>
                </a:cubicBezTo>
                <a:cubicBezTo>
                  <a:pt x="1126" y="1925"/>
                  <a:pt x="1127" y="1924"/>
                  <a:pt x="1128" y="1923"/>
                </a:cubicBezTo>
                <a:cubicBezTo>
                  <a:pt x="1129" y="1921"/>
                  <a:pt x="1129" y="1920"/>
                  <a:pt x="1130" y="1918"/>
                </a:cubicBezTo>
                <a:cubicBezTo>
                  <a:pt x="1132" y="1915"/>
                  <a:pt x="1134" y="1912"/>
                  <a:pt x="1136" y="1908"/>
                </a:cubicBezTo>
                <a:cubicBezTo>
                  <a:pt x="1137" y="1907"/>
                  <a:pt x="1137" y="1905"/>
                  <a:pt x="1137" y="1904"/>
                </a:cubicBezTo>
                <a:cubicBezTo>
                  <a:pt x="1138" y="1902"/>
                  <a:pt x="1137" y="1900"/>
                  <a:pt x="1138" y="1899"/>
                </a:cubicBezTo>
                <a:cubicBezTo>
                  <a:pt x="1138" y="1896"/>
                  <a:pt x="1138" y="1893"/>
                  <a:pt x="1139" y="1890"/>
                </a:cubicBezTo>
                <a:cubicBezTo>
                  <a:pt x="1139" y="1888"/>
                  <a:pt x="1141" y="1887"/>
                  <a:pt x="1143" y="1886"/>
                </a:cubicBezTo>
                <a:cubicBezTo>
                  <a:pt x="1144" y="1886"/>
                  <a:pt x="1149" y="1887"/>
                  <a:pt x="1149" y="1886"/>
                </a:cubicBezTo>
                <a:cubicBezTo>
                  <a:pt x="1148" y="1885"/>
                  <a:pt x="1147" y="1885"/>
                  <a:pt x="1147" y="1885"/>
                </a:cubicBezTo>
                <a:cubicBezTo>
                  <a:pt x="1146" y="1885"/>
                  <a:pt x="1146" y="1884"/>
                  <a:pt x="1145" y="1884"/>
                </a:cubicBezTo>
                <a:cubicBezTo>
                  <a:pt x="1144" y="1883"/>
                  <a:pt x="1143" y="1883"/>
                  <a:pt x="1143" y="1882"/>
                </a:cubicBezTo>
                <a:cubicBezTo>
                  <a:pt x="1142" y="1881"/>
                  <a:pt x="1142" y="1879"/>
                  <a:pt x="1142" y="1878"/>
                </a:cubicBezTo>
                <a:cubicBezTo>
                  <a:pt x="1142" y="1877"/>
                  <a:pt x="1142" y="1877"/>
                  <a:pt x="1142" y="1876"/>
                </a:cubicBezTo>
                <a:cubicBezTo>
                  <a:pt x="1142" y="1875"/>
                  <a:pt x="1142" y="1875"/>
                  <a:pt x="1142" y="1874"/>
                </a:cubicBezTo>
                <a:cubicBezTo>
                  <a:pt x="1141" y="1873"/>
                  <a:pt x="1141" y="1871"/>
                  <a:pt x="1142" y="1869"/>
                </a:cubicBezTo>
                <a:cubicBezTo>
                  <a:pt x="1142" y="1868"/>
                  <a:pt x="1143" y="1867"/>
                  <a:pt x="1143" y="1865"/>
                </a:cubicBezTo>
                <a:cubicBezTo>
                  <a:pt x="1143" y="1864"/>
                  <a:pt x="1143" y="1863"/>
                  <a:pt x="1144" y="1862"/>
                </a:cubicBezTo>
                <a:cubicBezTo>
                  <a:pt x="1144" y="1861"/>
                  <a:pt x="1145" y="1861"/>
                  <a:pt x="1145" y="1860"/>
                </a:cubicBezTo>
                <a:cubicBezTo>
                  <a:pt x="1146" y="1859"/>
                  <a:pt x="1146" y="1858"/>
                  <a:pt x="1145" y="1858"/>
                </a:cubicBezTo>
                <a:cubicBezTo>
                  <a:pt x="1144" y="1857"/>
                  <a:pt x="1143" y="1857"/>
                  <a:pt x="1142" y="1857"/>
                </a:cubicBezTo>
                <a:cubicBezTo>
                  <a:pt x="1142" y="1857"/>
                  <a:pt x="1142" y="1856"/>
                  <a:pt x="1141" y="1856"/>
                </a:cubicBezTo>
                <a:cubicBezTo>
                  <a:pt x="1141" y="1856"/>
                  <a:pt x="1141" y="1856"/>
                  <a:pt x="1140" y="1856"/>
                </a:cubicBezTo>
                <a:cubicBezTo>
                  <a:pt x="1139" y="1856"/>
                  <a:pt x="1138" y="1855"/>
                  <a:pt x="1136" y="1854"/>
                </a:cubicBezTo>
                <a:cubicBezTo>
                  <a:pt x="1135" y="1854"/>
                  <a:pt x="1133" y="1855"/>
                  <a:pt x="1133" y="1856"/>
                </a:cubicBezTo>
                <a:cubicBezTo>
                  <a:pt x="1132" y="1858"/>
                  <a:pt x="1131" y="1860"/>
                  <a:pt x="1129" y="1861"/>
                </a:cubicBezTo>
                <a:cubicBezTo>
                  <a:pt x="1128" y="1861"/>
                  <a:pt x="1127" y="1861"/>
                  <a:pt x="1127" y="1861"/>
                </a:cubicBezTo>
                <a:cubicBezTo>
                  <a:pt x="1125" y="1862"/>
                  <a:pt x="1123" y="1862"/>
                  <a:pt x="1121" y="1863"/>
                </a:cubicBezTo>
                <a:cubicBezTo>
                  <a:pt x="1119" y="1863"/>
                  <a:pt x="1117" y="1863"/>
                  <a:pt x="1116" y="1864"/>
                </a:cubicBezTo>
                <a:cubicBezTo>
                  <a:pt x="1115" y="1864"/>
                  <a:pt x="1114" y="1865"/>
                  <a:pt x="1112" y="1865"/>
                </a:cubicBezTo>
                <a:cubicBezTo>
                  <a:pt x="1111" y="1866"/>
                  <a:pt x="1109" y="1866"/>
                  <a:pt x="1107" y="1867"/>
                </a:cubicBezTo>
                <a:cubicBezTo>
                  <a:pt x="1107" y="1867"/>
                  <a:pt x="1106" y="1867"/>
                  <a:pt x="1105" y="1868"/>
                </a:cubicBezTo>
                <a:cubicBezTo>
                  <a:pt x="1105" y="1868"/>
                  <a:pt x="1104" y="1868"/>
                  <a:pt x="1103" y="1868"/>
                </a:cubicBezTo>
                <a:cubicBezTo>
                  <a:pt x="1102" y="1869"/>
                  <a:pt x="1100" y="1869"/>
                  <a:pt x="1099" y="1870"/>
                </a:cubicBezTo>
                <a:cubicBezTo>
                  <a:pt x="1097" y="1870"/>
                  <a:pt x="1095" y="1870"/>
                  <a:pt x="1094" y="1870"/>
                </a:cubicBezTo>
                <a:cubicBezTo>
                  <a:pt x="1092" y="1870"/>
                  <a:pt x="1091" y="1870"/>
                  <a:pt x="1090" y="1870"/>
                </a:cubicBezTo>
                <a:cubicBezTo>
                  <a:pt x="1087" y="1870"/>
                  <a:pt x="1085" y="1870"/>
                  <a:pt x="1082" y="1870"/>
                </a:cubicBezTo>
                <a:cubicBezTo>
                  <a:pt x="1078" y="1870"/>
                  <a:pt x="1073" y="1870"/>
                  <a:pt x="1069" y="1871"/>
                </a:cubicBezTo>
                <a:cubicBezTo>
                  <a:pt x="1067" y="1872"/>
                  <a:pt x="1065" y="1873"/>
                  <a:pt x="1064" y="1874"/>
                </a:cubicBezTo>
                <a:cubicBezTo>
                  <a:pt x="1062" y="1875"/>
                  <a:pt x="1060" y="1877"/>
                  <a:pt x="1058" y="1878"/>
                </a:cubicBezTo>
                <a:cubicBezTo>
                  <a:pt x="1055" y="1879"/>
                  <a:pt x="1052" y="1881"/>
                  <a:pt x="1049" y="1881"/>
                </a:cubicBezTo>
                <a:cubicBezTo>
                  <a:pt x="1047" y="1881"/>
                  <a:pt x="1046" y="1879"/>
                  <a:pt x="1044" y="1878"/>
                </a:cubicBezTo>
                <a:cubicBezTo>
                  <a:pt x="1043" y="1878"/>
                  <a:pt x="1041" y="1878"/>
                  <a:pt x="1040" y="1878"/>
                </a:cubicBezTo>
                <a:cubicBezTo>
                  <a:pt x="1038" y="1878"/>
                  <a:pt x="1037" y="1879"/>
                  <a:pt x="1035" y="1880"/>
                </a:cubicBezTo>
                <a:cubicBezTo>
                  <a:pt x="1033" y="1881"/>
                  <a:pt x="1030" y="1881"/>
                  <a:pt x="1028" y="1883"/>
                </a:cubicBezTo>
                <a:cubicBezTo>
                  <a:pt x="1025" y="1885"/>
                  <a:pt x="1022" y="1886"/>
                  <a:pt x="1018" y="1886"/>
                </a:cubicBezTo>
                <a:cubicBezTo>
                  <a:pt x="1015" y="1886"/>
                  <a:pt x="1012" y="1887"/>
                  <a:pt x="1009" y="1886"/>
                </a:cubicBezTo>
                <a:cubicBezTo>
                  <a:pt x="1007" y="1885"/>
                  <a:pt x="1004" y="1883"/>
                  <a:pt x="1002" y="1881"/>
                </a:cubicBezTo>
                <a:cubicBezTo>
                  <a:pt x="1000" y="1879"/>
                  <a:pt x="998" y="1877"/>
                  <a:pt x="996" y="1875"/>
                </a:cubicBezTo>
                <a:cubicBezTo>
                  <a:pt x="996" y="1874"/>
                  <a:pt x="995" y="1873"/>
                  <a:pt x="994" y="1872"/>
                </a:cubicBezTo>
                <a:cubicBezTo>
                  <a:pt x="993" y="1871"/>
                  <a:pt x="992" y="1869"/>
                  <a:pt x="992" y="1868"/>
                </a:cubicBezTo>
                <a:cubicBezTo>
                  <a:pt x="991" y="1867"/>
                  <a:pt x="990" y="1866"/>
                  <a:pt x="989" y="1866"/>
                </a:cubicBezTo>
                <a:cubicBezTo>
                  <a:pt x="988" y="1865"/>
                  <a:pt x="987" y="1864"/>
                  <a:pt x="985" y="1863"/>
                </a:cubicBezTo>
                <a:cubicBezTo>
                  <a:pt x="984" y="1863"/>
                  <a:pt x="982" y="1863"/>
                  <a:pt x="981" y="1863"/>
                </a:cubicBezTo>
                <a:cubicBezTo>
                  <a:pt x="980" y="1863"/>
                  <a:pt x="980" y="1862"/>
                  <a:pt x="979" y="1863"/>
                </a:cubicBezTo>
                <a:cubicBezTo>
                  <a:pt x="978" y="1863"/>
                  <a:pt x="978" y="1863"/>
                  <a:pt x="977" y="1863"/>
                </a:cubicBezTo>
                <a:cubicBezTo>
                  <a:pt x="976" y="1863"/>
                  <a:pt x="976" y="1863"/>
                  <a:pt x="977" y="1862"/>
                </a:cubicBezTo>
                <a:cubicBezTo>
                  <a:pt x="977" y="1862"/>
                  <a:pt x="978" y="1862"/>
                  <a:pt x="979" y="1862"/>
                </a:cubicBezTo>
                <a:cubicBezTo>
                  <a:pt x="980" y="1861"/>
                  <a:pt x="981" y="1861"/>
                  <a:pt x="982" y="1860"/>
                </a:cubicBezTo>
                <a:cubicBezTo>
                  <a:pt x="983" y="1859"/>
                  <a:pt x="984" y="1858"/>
                  <a:pt x="985" y="1857"/>
                </a:cubicBezTo>
                <a:cubicBezTo>
                  <a:pt x="987" y="1857"/>
                  <a:pt x="988" y="1856"/>
                  <a:pt x="989" y="1856"/>
                </a:cubicBezTo>
                <a:cubicBezTo>
                  <a:pt x="991" y="1855"/>
                  <a:pt x="991" y="1852"/>
                  <a:pt x="991" y="1850"/>
                </a:cubicBezTo>
                <a:cubicBezTo>
                  <a:pt x="991" y="1848"/>
                  <a:pt x="990" y="1846"/>
                  <a:pt x="989" y="1844"/>
                </a:cubicBezTo>
                <a:cubicBezTo>
                  <a:pt x="988" y="1842"/>
                  <a:pt x="987" y="1841"/>
                  <a:pt x="986" y="1841"/>
                </a:cubicBezTo>
                <a:cubicBezTo>
                  <a:pt x="985" y="1840"/>
                  <a:pt x="984" y="1839"/>
                  <a:pt x="983" y="1837"/>
                </a:cubicBezTo>
                <a:cubicBezTo>
                  <a:pt x="982" y="1836"/>
                  <a:pt x="981" y="1838"/>
                  <a:pt x="980" y="1838"/>
                </a:cubicBezTo>
                <a:cubicBezTo>
                  <a:pt x="979" y="1838"/>
                  <a:pt x="977" y="1837"/>
                  <a:pt x="977" y="1836"/>
                </a:cubicBezTo>
                <a:cubicBezTo>
                  <a:pt x="976" y="1835"/>
                  <a:pt x="975" y="1834"/>
                  <a:pt x="974" y="1833"/>
                </a:cubicBezTo>
                <a:cubicBezTo>
                  <a:pt x="974" y="1831"/>
                  <a:pt x="973" y="1831"/>
                  <a:pt x="972" y="1830"/>
                </a:cubicBezTo>
                <a:cubicBezTo>
                  <a:pt x="970" y="1829"/>
                  <a:pt x="970" y="1828"/>
                  <a:pt x="970" y="1827"/>
                </a:cubicBezTo>
                <a:cubicBezTo>
                  <a:pt x="970" y="1825"/>
                  <a:pt x="969" y="1824"/>
                  <a:pt x="968" y="1823"/>
                </a:cubicBezTo>
                <a:cubicBezTo>
                  <a:pt x="967" y="1821"/>
                  <a:pt x="965" y="1818"/>
                  <a:pt x="962" y="1817"/>
                </a:cubicBezTo>
                <a:cubicBezTo>
                  <a:pt x="960" y="1816"/>
                  <a:pt x="957" y="1816"/>
                  <a:pt x="955" y="1814"/>
                </a:cubicBezTo>
                <a:cubicBezTo>
                  <a:pt x="954" y="1812"/>
                  <a:pt x="953" y="1810"/>
                  <a:pt x="953" y="1809"/>
                </a:cubicBezTo>
                <a:cubicBezTo>
                  <a:pt x="952" y="1808"/>
                  <a:pt x="952" y="1808"/>
                  <a:pt x="951" y="1807"/>
                </a:cubicBezTo>
                <a:cubicBezTo>
                  <a:pt x="951" y="1806"/>
                  <a:pt x="951" y="1806"/>
                  <a:pt x="950" y="1805"/>
                </a:cubicBezTo>
                <a:cubicBezTo>
                  <a:pt x="949" y="1804"/>
                  <a:pt x="948" y="1803"/>
                  <a:pt x="947" y="1802"/>
                </a:cubicBezTo>
                <a:cubicBezTo>
                  <a:pt x="944" y="1801"/>
                  <a:pt x="941" y="1800"/>
                  <a:pt x="939" y="1798"/>
                </a:cubicBezTo>
                <a:cubicBezTo>
                  <a:pt x="937" y="1796"/>
                  <a:pt x="934" y="1795"/>
                  <a:pt x="931" y="1795"/>
                </a:cubicBezTo>
                <a:cubicBezTo>
                  <a:pt x="929" y="1795"/>
                  <a:pt x="926" y="1795"/>
                  <a:pt x="925" y="1792"/>
                </a:cubicBezTo>
                <a:cubicBezTo>
                  <a:pt x="925" y="1791"/>
                  <a:pt x="924" y="1790"/>
                  <a:pt x="924" y="1789"/>
                </a:cubicBezTo>
                <a:cubicBezTo>
                  <a:pt x="924" y="1789"/>
                  <a:pt x="923" y="1789"/>
                  <a:pt x="923" y="1788"/>
                </a:cubicBezTo>
                <a:cubicBezTo>
                  <a:pt x="922" y="1787"/>
                  <a:pt x="922" y="1785"/>
                  <a:pt x="921" y="1785"/>
                </a:cubicBezTo>
                <a:cubicBezTo>
                  <a:pt x="920" y="1784"/>
                  <a:pt x="919" y="1787"/>
                  <a:pt x="919" y="1788"/>
                </a:cubicBezTo>
                <a:cubicBezTo>
                  <a:pt x="920" y="1789"/>
                  <a:pt x="921" y="1790"/>
                  <a:pt x="920" y="1791"/>
                </a:cubicBezTo>
                <a:cubicBezTo>
                  <a:pt x="920" y="1792"/>
                  <a:pt x="919" y="1792"/>
                  <a:pt x="919" y="1792"/>
                </a:cubicBezTo>
                <a:cubicBezTo>
                  <a:pt x="918" y="1792"/>
                  <a:pt x="918" y="1791"/>
                  <a:pt x="918" y="1790"/>
                </a:cubicBezTo>
                <a:cubicBezTo>
                  <a:pt x="918" y="1789"/>
                  <a:pt x="917" y="1788"/>
                  <a:pt x="916" y="1787"/>
                </a:cubicBezTo>
                <a:cubicBezTo>
                  <a:pt x="915" y="1787"/>
                  <a:pt x="914" y="1785"/>
                  <a:pt x="913" y="1784"/>
                </a:cubicBezTo>
                <a:cubicBezTo>
                  <a:pt x="913" y="1783"/>
                  <a:pt x="914" y="1781"/>
                  <a:pt x="913" y="1780"/>
                </a:cubicBezTo>
                <a:cubicBezTo>
                  <a:pt x="912" y="1778"/>
                  <a:pt x="911" y="1777"/>
                  <a:pt x="911" y="1776"/>
                </a:cubicBezTo>
                <a:cubicBezTo>
                  <a:pt x="910" y="1774"/>
                  <a:pt x="908" y="1773"/>
                  <a:pt x="908" y="1771"/>
                </a:cubicBezTo>
                <a:cubicBezTo>
                  <a:pt x="908" y="1769"/>
                  <a:pt x="908" y="1768"/>
                  <a:pt x="908" y="1767"/>
                </a:cubicBezTo>
                <a:cubicBezTo>
                  <a:pt x="908" y="1762"/>
                  <a:pt x="907" y="1758"/>
                  <a:pt x="905" y="1753"/>
                </a:cubicBezTo>
                <a:cubicBezTo>
                  <a:pt x="904" y="1750"/>
                  <a:pt x="903" y="1748"/>
                  <a:pt x="902" y="1745"/>
                </a:cubicBezTo>
                <a:cubicBezTo>
                  <a:pt x="900" y="1743"/>
                  <a:pt x="900" y="1740"/>
                  <a:pt x="898" y="1737"/>
                </a:cubicBezTo>
                <a:cubicBezTo>
                  <a:pt x="898" y="1736"/>
                  <a:pt x="897" y="1735"/>
                  <a:pt x="896" y="1734"/>
                </a:cubicBezTo>
                <a:cubicBezTo>
                  <a:pt x="896" y="1733"/>
                  <a:pt x="895" y="1732"/>
                  <a:pt x="894" y="1732"/>
                </a:cubicBezTo>
                <a:cubicBezTo>
                  <a:pt x="893" y="1731"/>
                  <a:pt x="893" y="1731"/>
                  <a:pt x="892" y="1731"/>
                </a:cubicBezTo>
                <a:cubicBezTo>
                  <a:pt x="892" y="1731"/>
                  <a:pt x="892" y="1730"/>
                  <a:pt x="891" y="1730"/>
                </a:cubicBezTo>
                <a:cubicBezTo>
                  <a:pt x="890" y="1728"/>
                  <a:pt x="888" y="1728"/>
                  <a:pt x="886" y="1727"/>
                </a:cubicBezTo>
                <a:cubicBezTo>
                  <a:pt x="885" y="1726"/>
                  <a:pt x="884" y="1726"/>
                  <a:pt x="884" y="1725"/>
                </a:cubicBezTo>
                <a:cubicBezTo>
                  <a:pt x="882" y="1724"/>
                  <a:pt x="881" y="1723"/>
                  <a:pt x="880" y="1722"/>
                </a:cubicBezTo>
                <a:cubicBezTo>
                  <a:pt x="877" y="1720"/>
                  <a:pt x="875" y="1719"/>
                  <a:pt x="873" y="1716"/>
                </a:cubicBezTo>
                <a:cubicBezTo>
                  <a:pt x="873" y="1714"/>
                  <a:pt x="872" y="1713"/>
                  <a:pt x="871" y="1711"/>
                </a:cubicBezTo>
                <a:cubicBezTo>
                  <a:pt x="871" y="1710"/>
                  <a:pt x="871" y="1708"/>
                  <a:pt x="871" y="1707"/>
                </a:cubicBezTo>
                <a:cubicBezTo>
                  <a:pt x="870" y="1706"/>
                  <a:pt x="870" y="1704"/>
                  <a:pt x="870" y="1703"/>
                </a:cubicBezTo>
                <a:cubicBezTo>
                  <a:pt x="870" y="1701"/>
                  <a:pt x="870" y="1700"/>
                  <a:pt x="869" y="1698"/>
                </a:cubicBezTo>
                <a:cubicBezTo>
                  <a:pt x="869" y="1693"/>
                  <a:pt x="870" y="1687"/>
                  <a:pt x="869" y="1681"/>
                </a:cubicBezTo>
                <a:cubicBezTo>
                  <a:pt x="869" y="1680"/>
                  <a:pt x="869" y="1678"/>
                  <a:pt x="868" y="1677"/>
                </a:cubicBezTo>
                <a:cubicBezTo>
                  <a:pt x="868" y="1676"/>
                  <a:pt x="868" y="1674"/>
                  <a:pt x="868" y="1673"/>
                </a:cubicBezTo>
                <a:cubicBezTo>
                  <a:pt x="868" y="1671"/>
                  <a:pt x="867" y="1668"/>
                  <a:pt x="869" y="1671"/>
                </a:cubicBezTo>
                <a:cubicBezTo>
                  <a:pt x="870" y="1671"/>
                  <a:pt x="870" y="1672"/>
                  <a:pt x="871" y="1672"/>
                </a:cubicBezTo>
                <a:cubicBezTo>
                  <a:pt x="871" y="1672"/>
                  <a:pt x="871" y="1672"/>
                  <a:pt x="871" y="1672"/>
                </a:cubicBezTo>
                <a:cubicBezTo>
                  <a:pt x="871" y="1672"/>
                  <a:pt x="870" y="1670"/>
                  <a:pt x="870" y="1669"/>
                </a:cubicBezTo>
                <a:cubicBezTo>
                  <a:pt x="869" y="1669"/>
                  <a:pt x="869" y="1668"/>
                  <a:pt x="868" y="1667"/>
                </a:cubicBezTo>
                <a:cubicBezTo>
                  <a:pt x="868" y="1667"/>
                  <a:pt x="867" y="1667"/>
                  <a:pt x="867" y="1667"/>
                </a:cubicBezTo>
                <a:cubicBezTo>
                  <a:pt x="865" y="1666"/>
                  <a:pt x="864" y="1663"/>
                  <a:pt x="863" y="1661"/>
                </a:cubicBezTo>
                <a:cubicBezTo>
                  <a:pt x="863" y="1660"/>
                  <a:pt x="862" y="1658"/>
                  <a:pt x="862" y="1657"/>
                </a:cubicBezTo>
                <a:cubicBezTo>
                  <a:pt x="862" y="1656"/>
                  <a:pt x="863" y="1656"/>
                  <a:pt x="863" y="1655"/>
                </a:cubicBezTo>
                <a:cubicBezTo>
                  <a:pt x="863" y="1654"/>
                  <a:pt x="863" y="1653"/>
                  <a:pt x="862" y="1653"/>
                </a:cubicBezTo>
                <a:cubicBezTo>
                  <a:pt x="862" y="1651"/>
                  <a:pt x="860" y="1650"/>
                  <a:pt x="859" y="1649"/>
                </a:cubicBezTo>
                <a:cubicBezTo>
                  <a:pt x="858" y="1648"/>
                  <a:pt x="857" y="1647"/>
                  <a:pt x="856" y="1646"/>
                </a:cubicBezTo>
                <a:cubicBezTo>
                  <a:pt x="853" y="1645"/>
                  <a:pt x="851" y="1642"/>
                  <a:pt x="849" y="1641"/>
                </a:cubicBezTo>
                <a:cubicBezTo>
                  <a:pt x="848" y="1640"/>
                  <a:pt x="846" y="1639"/>
                  <a:pt x="845" y="1638"/>
                </a:cubicBezTo>
                <a:cubicBezTo>
                  <a:pt x="844" y="1637"/>
                  <a:pt x="843" y="1636"/>
                  <a:pt x="842" y="1635"/>
                </a:cubicBezTo>
                <a:cubicBezTo>
                  <a:pt x="840" y="1634"/>
                  <a:pt x="839" y="1631"/>
                  <a:pt x="838" y="1628"/>
                </a:cubicBezTo>
                <a:cubicBezTo>
                  <a:pt x="837" y="1626"/>
                  <a:pt x="837" y="1622"/>
                  <a:pt x="836" y="1620"/>
                </a:cubicBezTo>
                <a:cubicBezTo>
                  <a:pt x="836" y="1618"/>
                  <a:pt x="835" y="1617"/>
                  <a:pt x="835" y="1615"/>
                </a:cubicBezTo>
                <a:cubicBezTo>
                  <a:pt x="835" y="1614"/>
                  <a:pt x="834" y="1612"/>
                  <a:pt x="835" y="1611"/>
                </a:cubicBezTo>
                <a:cubicBezTo>
                  <a:pt x="835" y="1610"/>
                  <a:pt x="837" y="1612"/>
                  <a:pt x="838" y="1612"/>
                </a:cubicBezTo>
                <a:cubicBezTo>
                  <a:pt x="840" y="1612"/>
                  <a:pt x="839" y="1610"/>
                  <a:pt x="838" y="1610"/>
                </a:cubicBezTo>
                <a:cubicBezTo>
                  <a:pt x="837" y="1609"/>
                  <a:pt x="836" y="1608"/>
                  <a:pt x="835" y="1608"/>
                </a:cubicBezTo>
                <a:cubicBezTo>
                  <a:pt x="834" y="1607"/>
                  <a:pt x="833" y="1606"/>
                  <a:pt x="833" y="1606"/>
                </a:cubicBezTo>
                <a:cubicBezTo>
                  <a:pt x="832" y="1605"/>
                  <a:pt x="832" y="1604"/>
                  <a:pt x="832" y="1603"/>
                </a:cubicBezTo>
                <a:cubicBezTo>
                  <a:pt x="830" y="1601"/>
                  <a:pt x="829" y="1601"/>
                  <a:pt x="828" y="1599"/>
                </a:cubicBezTo>
                <a:cubicBezTo>
                  <a:pt x="827" y="1598"/>
                  <a:pt x="827" y="1596"/>
                  <a:pt x="826" y="1594"/>
                </a:cubicBezTo>
                <a:cubicBezTo>
                  <a:pt x="825" y="1593"/>
                  <a:pt x="824" y="1591"/>
                  <a:pt x="824" y="1590"/>
                </a:cubicBezTo>
                <a:cubicBezTo>
                  <a:pt x="822" y="1586"/>
                  <a:pt x="821" y="1583"/>
                  <a:pt x="819" y="1580"/>
                </a:cubicBezTo>
                <a:cubicBezTo>
                  <a:pt x="818" y="1579"/>
                  <a:pt x="818" y="1577"/>
                  <a:pt x="817" y="1576"/>
                </a:cubicBezTo>
                <a:cubicBezTo>
                  <a:pt x="816" y="1574"/>
                  <a:pt x="815" y="1573"/>
                  <a:pt x="814" y="1572"/>
                </a:cubicBezTo>
                <a:cubicBezTo>
                  <a:pt x="813" y="1568"/>
                  <a:pt x="811" y="1565"/>
                  <a:pt x="809" y="1562"/>
                </a:cubicBezTo>
                <a:cubicBezTo>
                  <a:pt x="808" y="1561"/>
                  <a:pt x="807" y="1560"/>
                  <a:pt x="807" y="1558"/>
                </a:cubicBezTo>
                <a:cubicBezTo>
                  <a:pt x="806" y="1557"/>
                  <a:pt x="805" y="1556"/>
                  <a:pt x="805" y="1555"/>
                </a:cubicBezTo>
                <a:cubicBezTo>
                  <a:pt x="804" y="1553"/>
                  <a:pt x="805" y="1551"/>
                  <a:pt x="805" y="1550"/>
                </a:cubicBezTo>
                <a:cubicBezTo>
                  <a:pt x="805" y="1548"/>
                  <a:pt x="804" y="1546"/>
                  <a:pt x="804" y="1544"/>
                </a:cubicBezTo>
                <a:cubicBezTo>
                  <a:pt x="803" y="1542"/>
                  <a:pt x="803" y="1541"/>
                  <a:pt x="802" y="1539"/>
                </a:cubicBezTo>
                <a:cubicBezTo>
                  <a:pt x="801" y="1538"/>
                  <a:pt x="800" y="1537"/>
                  <a:pt x="800" y="1535"/>
                </a:cubicBezTo>
                <a:cubicBezTo>
                  <a:pt x="799" y="1534"/>
                  <a:pt x="799" y="1532"/>
                  <a:pt x="798" y="1530"/>
                </a:cubicBezTo>
                <a:cubicBezTo>
                  <a:pt x="797" y="1529"/>
                  <a:pt x="797" y="1528"/>
                  <a:pt x="796" y="1527"/>
                </a:cubicBezTo>
                <a:cubicBezTo>
                  <a:pt x="794" y="1525"/>
                  <a:pt x="791" y="1523"/>
                  <a:pt x="789" y="1521"/>
                </a:cubicBezTo>
                <a:cubicBezTo>
                  <a:pt x="787" y="1519"/>
                  <a:pt x="785" y="1516"/>
                  <a:pt x="783" y="1514"/>
                </a:cubicBezTo>
                <a:cubicBezTo>
                  <a:pt x="782" y="1512"/>
                  <a:pt x="782" y="1511"/>
                  <a:pt x="781" y="1509"/>
                </a:cubicBezTo>
                <a:cubicBezTo>
                  <a:pt x="781" y="1508"/>
                  <a:pt x="780" y="1506"/>
                  <a:pt x="780" y="1505"/>
                </a:cubicBezTo>
                <a:cubicBezTo>
                  <a:pt x="779" y="1503"/>
                  <a:pt x="779" y="1502"/>
                  <a:pt x="778" y="1500"/>
                </a:cubicBezTo>
                <a:cubicBezTo>
                  <a:pt x="777" y="1499"/>
                  <a:pt x="776" y="1498"/>
                  <a:pt x="776" y="1497"/>
                </a:cubicBezTo>
                <a:cubicBezTo>
                  <a:pt x="775" y="1495"/>
                  <a:pt x="774" y="1495"/>
                  <a:pt x="773" y="1494"/>
                </a:cubicBezTo>
                <a:cubicBezTo>
                  <a:pt x="773" y="1492"/>
                  <a:pt x="773" y="1491"/>
                  <a:pt x="774" y="1490"/>
                </a:cubicBezTo>
                <a:cubicBezTo>
                  <a:pt x="775" y="1489"/>
                  <a:pt x="775" y="1487"/>
                  <a:pt x="775" y="1486"/>
                </a:cubicBezTo>
                <a:cubicBezTo>
                  <a:pt x="776" y="1485"/>
                  <a:pt x="777" y="1484"/>
                  <a:pt x="778" y="1486"/>
                </a:cubicBezTo>
                <a:cubicBezTo>
                  <a:pt x="778" y="1486"/>
                  <a:pt x="778" y="1487"/>
                  <a:pt x="778" y="1488"/>
                </a:cubicBezTo>
                <a:cubicBezTo>
                  <a:pt x="778" y="1489"/>
                  <a:pt x="779" y="1489"/>
                  <a:pt x="779" y="1490"/>
                </a:cubicBezTo>
                <a:cubicBezTo>
                  <a:pt x="780" y="1491"/>
                  <a:pt x="779" y="1492"/>
                  <a:pt x="779" y="1494"/>
                </a:cubicBezTo>
                <a:cubicBezTo>
                  <a:pt x="779" y="1495"/>
                  <a:pt x="781" y="1495"/>
                  <a:pt x="781" y="1496"/>
                </a:cubicBezTo>
                <a:cubicBezTo>
                  <a:pt x="782" y="1498"/>
                  <a:pt x="782" y="1499"/>
                  <a:pt x="783" y="1500"/>
                </a:cubicBezTo>
                <a:cubicBezTo>
                  <a:pt x="785" y="1501"/>
                  <a:pt x="788" y="1502"/>
                  <a:pt x="789" y="1505"/>
                </a:cubicBezTo>
                <a:cubicBezTo>
                  <a:pt x="790" y="1508"/>
                  <a:pt x="789" y="1511"/>
                  <a:pt x="790" y="1514"/>
                </a:cubicBezTo>
                <a:cubicBezTo>
                  <a:pt x="791" y="1515"/>
                  <a:pt x="792" y="1516"/>
                  <a:pt x="792" y="1517"/>
                </a:cubicBezTo>
                <a:cubicBezTo>
                  <a:pt x="794" y="1518"/>
                  <a:pt x="795" y="1519"/>
                  <a:pt x="796" y="1521"/>
                </a:cubicBezTo>
                <a:cubicBezTo>
                  <a:pt x="798" y="1522"/>
                  <a:pt x="799" y="1523"/>
                  <a:pt x="801" y="1524"/>
                </a:cubicBezTo>
                <a:cubicBezTo>
                  <a:pt x="802" y="1525"/>
                  <a:pt x="803" y="1527"/>
                  <a:pt x="804" y="1528"/>
                </a:cubicBezTo>
                <a:cubicBezTo>
                  <a:pt x="805" y="1529"/>
                  <a:pt x="806" y="1530"/>
                  <a:pt x="808" y="1530"/>
                </a:cubicBezTo>
                <a:cubicBezTo>
                  <a:pt x="808" y="1531"/>
                  <a:pt x="810" y="1533"/>
                  <a:pt x="811" y="1532"/>
                </a:cubicBezTo>
                <a:cubicBezTo>
                  <a:pt x="811" y="1531"/>
                  <a:pt x="811" y="1530"/>
                  <a:pt x="811" y="1530"/>
                </a:cubicBezTo>
                <a:cubicBezTo>
                  <a:pt x="812" y="1529"/>
                  <a:pt x="812" y="1528"/>
                  <a:pt x="812" y="1527"/>
                </a:cubicBezTo>
                <a:cubicBezTo>
                  <a:pt x="812" y="1526"/>
                  <a:pt x="813" y="1525"/>
                  <a:pt x="813" y="1523"/>
                </a:cubicBezTo>
                <a:cubicBezTo>
                  <a:pt x="815" y="1520"/>
                  <a:pt x="815" y="1517"/>
                  <a:pt x="816" y="1514"/>
                </a:cubicBezTo>
                <a:cubicBezTo>
                  <a:pt x="817" y="1513"/>
                  <a:pt x="818" y="1512"/>
                  <a:pt x="818" y="1510"/>
                </a:cubicBezTo>
                <a:cubicBezTo>
                  <a:pt x="818" y="1509"/>
                  <a:pt x="818" y="1507"/>
                  <a:pt x="819" y="1506"/>
                </a:cubicBezTo>
                <a:cubicBezTo>
                  <a:pt x="820" y="1503"/>
                  <a:pt x="821" y="1501"/>
                  <a:pt x="822" y="1498"/>
                </a:cubicBezTo>
                <a:cubicBezTo>
                  <a:pt x="823" y="1497"/>
                  <a:pt x="823" y="1496"/>
                  <a:pt x="823" y="1494"/>
                </a:cubicBezTo>
                <a:cubicBezTo>
                  <a:pt x="823" y="1494"/>
                  <a:pt x="823" y="1493"/>
                  <a:pt x="824" y="1494"/>
                </a:cubicBezTo>
                <a:cubicBezTo>
                  <a:pt x="824" y="1495"/>
                  <a:pt x="824" y="1496"/>
                  <a:pt x="824" y="1496"/>
                </a:cubicBezTo>
                <a:cubicBezTo>
                  <a:pt x="824" y="1498"/>
                  <a:pt x="824" y="1499"/>
                  <a:pt x="824" y="1500"/>
                </a:cubicBezTo>
                <a:cubicBezTo>
                  <a:pt x="823" y="1502"/>
                  <a:pt x="822" y="1503"/>
                  <a:pt x="822" y="1504"/>
                </a:cubicBezTo>
                <a:cubicBezTo>
                  <a:pt x="822" y="1505"/>
                  <a:pt x="821" y="1507"/>
                  <a:pt x="821" y="1508"/>
                </a:cubicBezTo>
                <a:cubicBezTo>
                  <a:pt x="821" y="1510"/>
                  <a:pt x="821" y="1511"/>
                  <a:pt x="820" y="1512"/>
                </a:cubicBezTo>
                <a:cubicBezTo>
                  <a:pt x="819" y="1515"/>
                  <a:pt x="819" y="1518"/>
                  <a:pt x="818" y="1520"/>
                </a:cubicBezTo>
                <a:cubicBezTo>
                  <a:pt x="817" y="1521"/>
                  <a:pt x="817" y="1522"/>
                  <a:pt x="817" y="1523"/>
                </a:cubicBezTo>
                <a:cubicBezTo>
                  <a:pt x="817" y="1523"/>
                  <a:pt x="817" y="1525"/>
                  <a:pt x="817" y="1526"/>
                </a:cubicBezTo>
                <a:cubicBezTo>
                  <a:pt x="818" y="1526"/>
                  <a:pt x="818" y="1525"/>
                  <a:pt x="819" y="1525"/>
                </a:cubicBezTo>
                <a:cubicBezTo>
                  <a:pt x="820" y="1523"/>
                  <a:pt x="823" y="1525"/>
                  <a:pt x="824" y="1524"/>
                </a:cubicBezTo>
                <a:cubicBezTo>
                  <a:pt x="826" y="1524"/>
                  <a:pt x="827" y="1524"/>
                  <a:pt x="828" y="1525"/>
                </a:cubicBezTo>
                <a:cubicBezTo>
                  <a:pt x="830" y="1526"/>
                  <a:pt x="830" y="1527"/>
                  <a:pt x="831" y="1529"/>
                </a:cubicBezTo>
                <a:cubicBezTo>
                  <a:pt x="831" y="1531"/>
                  <a:pt x="833" y="1532"/>
                  <a:pt x="834" y="1533"/>
                </a:cubicBezTo>
                <a:cubicBezTo>
                  <a:pt x="834" y="1534"/>
                  <a:pt x="835" y="1536"/>
                  <a:pt x="836" y="1537"/>
                </a:cubicBezTo>
                <a:cubicBezTo>
                  <a:pt x="836" y="1539"/>
                  <a:pt x="837" y="1540"/>
                  <a:pt x="838" y="1541"/>
                </a:cubicBezTo>
                <a:cubicBezTo>
                  <a:pt x="841" y="1543"/>
                  <a:pt x="842" y="1546"/>
                  <a:pt x="844" y="1549"/>
                </a:cubicBezTo>
                <a:cubicBezTo>
                  <a:pt x="845" y="1551"/>
                  <a:pt x="847" y="1553"/>
                  <a:pt x="848" y="1556"/>
                </a:cubicBezTo>
                <a:cubicBezTo>
                  <a:pt x="848" y="1556"/>
                  <a:pt x="848" y="1557"/>
                  <a:pt x="849" y="1558"/>
                </a:cubicBezTo>
                <a:cubicBezTo>
                  <a:pt x="850" y="1559"/>
                  <a:pt x="851" y="1559"/>
                  <a:pt x="852" y="1561"/>
                </a:cubicBezTo>
                <a:cubicBezTo>
                  <a:pt x="852" y="1562"/>
                  <a:pt x="852" y="1563"/>
                  <a:pt x="853" y="1564"/>
                </a:cubicBezTo>
                <a:cubicBezTo>
                  <a:pt x="855" y="1565"/>
                  <a:pt x="855" y="1567"/>
                  <a:pt x="857" y="1567"/>
                </a:cubicBezTo>
                <a:cubicBezTo>
                  <a:pt x="858" y="1568"/>
                  <a:pt x="858" y="1569"/>
                  <a:pt x="859" y="1571"/>
                </a:cubicBezTo>
                <a:cubicBezTo>
                  <a:pt x="859" y="1572"/>
                  <a:pt x="859" y="1573"/>
                  <a:pt x="860" y="1575"/>
                </a:cubicBezTo>
                <a:cubicBezTo>
                  <a:pt x="861" y="1576"/>
                  <a:pt x="862" y="1576"/>
                  <a:pt x="862" y="1577"/>
                </a:cubicBezTo>
                <a:cubicBezTo>
                  <a:pt x="863" y="1579"/>
                  <a:pt x="864" y="1580"/>
                  <a:pt x="865" y="1581"/>
                </a:cubicBezTo>
                <a:cubicBezTo>
                  <a:pt x="867" y="1582"/>
                  <a:pt x="867" y="1583"/>
                  <a:pt x="868" y="1584"/>
                </a:cubicBezTo>
                <a:cubicBezTo>
                  <a:pt x="868" y="1585"/>
                  <a:pt x="868" y="1585"/>
                  <a:pt x="869" y="1586"/>
                </a:cubicBezTo>
                <a:cubicBezTo>
                  <a:pt x="869" y="1587"/>
                  <a:pt x="870" y="1587"/>
                  <a:pt x="870" y="1588"/>
                </a:cubicBezTo>
                <a:cubicBezTo>
                  <a:pt x="871" y="1591"/>
                  <a:pt x="870" y="1595"/>
                  <a:pt x="872" y="1598"/>
                </a:cubicBezTo>
                <a:cubicBezTo>
                  <a:pt x="872" y="1600"/>
                  <a:pt x="874" y="1601"/>
                  <a:pt x="875" y="1603"/>
                </a:cubicBezTo>
                <a:cubicBezTo>
                  <a:pt x="875" y="1604"/>
                  <a:pt x="877" y="1605"/>
                  <a:pt x="879" y="1606"/>
                </a:cubicBezTo>
                <a:cubicBezTo>
                  <a:pt x="880" y="1606"/>
                  <a:pt x="882" y="1606"/>
                  <a:pt x="883" y="1606"/>
                </a:cubicBezTo>
                <a:cubicBezTo>
                  <a:pt x="884" y="1607"/>
                  <a:pt x="885" y="1608"/>
                  <a:pt x="887" y="1609"/>
                </a:cubicBezTo>
                <a:cubicBezTo>
                  <a:pt x="888" y="1610"/>
                  <a:pt x="889" y="1611"/>
                  <a:pt x="890" y="1612"/>
                </a:cubicBezTo>
                <a:cubicBezTo>
                  <a:pt x="891" y="1614"/>
                  <a:pt x="892" y="1615"/>
                  <a:pt x="893" y="1616"/>
                </a:cubicBezTo>
                <a:cubicBezTo>
                  <a:pt x="894" y="1618"/>
                  <a:pt x="895" y="1619"/>
                  <a:pt x="896" y="1620"/>
                </a:cubicBezTo>
                <a:cubicBezTo>
                  <a:pt x="898" y="1623"/>
                  <a:pt x="899" y="1627"/>
                  <a:pt x="901" y="1630"/>
                </a:cubicBezTo>
                <a:cubicBezTo>
                  <a:pt x="902" y="1631"/>
                  <a:pt x="902" y="1633"/>
                  <a:pt x="903" y="1635"/>
                </a:cubicBezTo>
                <a:cubicBezTo>
                  <a:pt x="903" y="1636"/>
                  <a:pt x="904" y="1638"/>
                  <a:pt x="905" y="1640"/>
                </a:cubicBezTo>
                <a:cubicBezTo>
                  <a:pt x="906" y="1641"/>
                  <a:pt x="906" y="1642"/>
                  <a:pt x="906" y="1643"/>
                </a:cubicBezTo>
                <a:cubicBezTo>
                  <a:pt x="906" y="1645"/>
                  <a:pt x="905" y="1646"/>
                  <a:pt x="905" y="1647"/>
                </a:cubicBezTo>
                <a:cubicBezTo>
                  <a:pt x="904" y="1648"/>
                  <a:pt x="904" y="1650"/>
                  <a:pt x="904" y="1651"/>
                </a:cubicBezTo>
                <a:cubicBezTo>
                  <a:pt x="905" y="1653"/>
                  <a:pt x="905" y="1654"/>
                  <a:pt x="906" y="1655"/>
                </a:cubicBezTo>
                <a:cubicBezTo>
                  <a:pt x="906" y="1656"/>
                  <a:pt x="906" y="1657"/>
                  <a:pt x="906" y="1658"/>
                </a:cubicBezTo>
                <a:cubicBezTo>
                  <a:pt x="906" y="1661"/>
                  <a:pt x="906" y="1663"/>
                  <a:pt x="906" y="1666"/>
                </a:cubicBezTo>
                <a:cubicBezTo>
                  <a:pt x="906" y="1667"/>
                  <a:pt x="907" y="1669"/>
                  <a:pt x="907" y="1671"/>
                </a:cubicBezTo>
                <a:cubicBezTo>
                  <a:pt x="909" y="1674"/>
                  <a:pt x="911" y="1676"/>
                  <a:pt x="913" y="1679"/>
                </a:cubicBezTo>
                <a:cubicBezTo>
                  <a:pt x="914" y="1680"/>
                  <a:pt x="915" y="1682"/>
                  <a:pt x="916" y="1683"/>
                </a:cubicBezTo>
                <a:cubicBezTo>
                  <a:pt x="916" y="1684"/>
                  <a:pt x="918" y="1685"/>
                  <a:pt x="919" y="1686"/>
                </a:cubicBezTo>
                <a:cubicBezTo>
                  <a:pt x="921" y="1688"/>
                  <a:pt x="924" y="1687"/>
                  <a:pt x="927" y="1688"/>
                </a:cubicBezTo>
                <a:cubicBezTo>
                  <a:pt x="928" y="1689"/>
                  <a:pt x="929" y="1690"/>
                  <a:pt x="930" y="1691"/>
                </a:cubicBezTo>
                <a:cubicBezTo>
                  <a:pt x="931" y="1693"/>
                  <a:pt x="932" y="1694"/>
                  <a:pt x="933" y="1695"/>
                </a:cubicBezTo>
                <a:cubicBezTo>
                  <a:pt x="935" y="1697"/>
                  <a:pt x="937" y="1700"/>
                  <a:pt x="938" y="1703"/>
                </a:cubicBezTo>
                <a:cubicBezTo>
                  <a:pt x="939" y="1705"/>
                  <a:pt x="941" y="1707"/>
                  <a:pt x="942" y="1709"/>
                </a:cubicBezTo>
                <a:cubicBezTo>
                  <a:pt x="943" y="1710"/>
                  <a:pt x="944" y="1712"/>
                  <a:pt x="944" y="1714"/>
                </a:cubicBezTo>
                <a:cubicBezTo>
                  <a:pt x="946" y="1717"/>
                  <a:pt x="948" y="1720"/>
                  <a:pt x="950" y="1723"/>
                </a:cubicBezTo>
                <a:cubicBezTo>
                  <a:pt x="953" y="1727"/>
                  <a:pt x="954" y="1730"/>
                  <a:pt x="956" y="1733"/>
                </a:cubicBezTo>
                <a:cubicBezTo>
                  <a:pt x="958" y="1736"/>
                  <a:pt x="961" y="1738"/>
                  <a:pt x="963" y="1740"/>
                </a:cubicBezTo>
                <a:cubicBezTo>
                  <a:pt x="965" y="1741"/>
                  <a:pt x="967" y="1743"/>
                  <a:pt x="968" y="1745"/>
                </a:cubicBezTo>
                <a:cubicBezTo>
                  <a:pt x="969" y="1746"/>
                  <a:pt x="970" y="1747"/>
                  <a:pt x="970" y="1748"/>
                </a:cubicBezTo>
                <a:cubicBezTo>
                  <a:pt x="970" y="1749"/>
                  <a:pt x="969" y="1751"/>
                  <a:pt x="970" y="1753"/>
                </a:cubicBezTo>
                <a:cubicBezTo>
                  <a:pt x="971" y="1754"/>
                  <a:pt x="972" y="1753"/>
                  <a:pt x="973" y="1754"/>
                </a:cubicBezTo>
                <a:cubicBezTo>
                  <a:pt x="974" y="1755"/>
                  <a:pt x="974" y="1756"/>
                  <a:pt x="974" y="1756"/>
                </a:cubicBezTo>
                <a:cubicBezTo>
                  <a:pt x="975" y="1757"/>
                  <a:pt x="975" y="1757"/>
                  <a:pt x="976" y="1757"/>
                </a:cubicBezTo>
                <a:cubicBezTo>
                  <a:pt x="977" y="1758"/>
                  <a:pt x="977" y="1760"/>
                  <a:pt x="978" y="1761"/>
                </a:cubicBezTo>
                <a:cubicBezTo>
                  <a:pt x="978" y="1763"/>
                  <a:pt x="978" y="1764"/>
                  <a:pt x="978" y="1766"/>
                </a:cubicBezTo>
                <a:cubicBezTo>
                  <a:pt x="978" y="1767"/>
                  <a:pt x="978" y="1768"/>
                  <a:pt x="978" y="1769"/>
                </a:cubicBezTo>
                <a:cubicBezTo>
                  <a:pt x="978" y="1770"/>
                  <a:pt x="978" y="1770"/>
                  <a:pt x="978" y="1771"/>
                </a:cubicBezTo>
                <a:cubicBezTo>
                  <a:pt x="979" y="1772"/>
                  <a:pt x="979" y="1772"/>
                  <a:pt x="979" y="1773"/>
                </a:cubicBezTo>
                <a:cubicBezTo>
                  <a:pt x="979" y="1774"/>
                  <a:pt x="979" y="1775"/>
                  <a:pt x="979" y="1775"/>
                </a:cubicBezTo>
                <a:cubicBezTo>
                  <a:pt x="979" y="1777"/>
                  <a:pt x="978" y="1778"/>
                  <a:pt x="978" y="1779"/>
                </a:cubicBezTo>
                <a:cubicBezTo>
                  <a:pt x="977" y="1781"/>
                  <a:pt x="978" y="1782"/>
                  <a:pt x="978" y="1783"/>
                </a:cubicBezTo>
                <a:cubicBezTo>
                  <a:pt x="979" y="1785"/>
                  <a:pt x="979" y="1787"/>
                  <a:pt x="978" y="1788"/>
                </a:cubicBezTo>
                <a:cubicBezTo>
                  <a:pt x="978" y="1789"/>
                  <a:pt x="976" y="1789"/>
                  <a:pt x="976" y="1790"/>
                </a:cubicBezTo>
                <a:cubicBezTo>
                  <a:pt x="975" y="1791"/>
                  <a:pt x="978" y="1790"/>
                  <a:pt x="979" y="1791"/>
                </a:cubicBezTo>
                <a:cubicBezTo>
                  <a:pt x="979" y="1791"/>
                  <a:pt x="979" y="1792"/>
                  <a:pt x="979" y="1793"/>
                </a:cubicBezTo>
                <a:cubicBezTo>
                  <a:pt x="979" y="1795"/>
                  <a:pt x="980" y="1796"/>
                  <a:pt x="980" y="1797"/>
                </a:cubicBezTo>
                <a:cubicBezTo>
                  <a:pt x="981" y="1799"/>
                  <a:pt x="980" y="1800"/>
                  <a:pt x="981" y="1802"/>
                </a:cubicBezTo>
                <a:cubicBezTo>
                  <a:pt x="981" y="1803"/>
                  <a:pt x="982" y="1804"/>
                  <a:pt x="982" y="1806"/>
                </a:cubicBezTo>
                <a:cubicBezTo>
                  <a:pt x="982" y="1807"/>
                  <a:pt x="983" y="1809"/>
                  <a:pt x="983" y="1810"/>
                </a:cubicBezTo>
                <a:cubicBezTo>
                  <a:pt x="983" y="1811"/>
                  <a:pt x="984" y="1813"/>
                  <a:pt x="984" y="1814"/>
                </a:cubicBezTo>
                <a:cubicBezTo>
                  <a:pt x="984" y="1816"/>
                  <a:pt x="985" y="1817"/>
                  <a:pt x="986" y="1818"/>
                </a:cubicBezTo>
                <a:cubicBezTo>
                  <a:pt x="987" y="1819"/>
                  <a:pt x="988" y="1821"/>
                  <a:pt x="988" y="1822"/>
                </a:cubicBezTo>
                <a:cubicBezTo>
                  <a:pt x="988" y="1824"/>
                  <a:pt x="988" y="1826"/>
                  <a:pt x="988" y="1827"/>
                </a:cubicBezTo>
                <a:cubicBezTo>
                  <a:pt x="987" y="1828"/>
                  <a:pt x="987" y="1829"/>
                  <a:pt x="987" y="1829"/>
                </a:cubicBezTo>
                <a:cubicBezTo>
                  <a:pt x="987" y="1831"/>
                  <a:pt x="988" y="1831"/>
                  <a:pt x="989" y="1832"/>
                </a:cubicBezTo>
                <a:cubicBezTo>
                  <a:pt x="989" y="1833"/>
                  <a:pt x="989" y="1834"/>
                  <a:pt x="989" y="1835"/>
                </a:cubicBezTo>
                <a:cubicBezTo>
                  <a:pt x="990" y="1837"/>
                  <a:pt x="990" y="1838"/>
                  <a:pt x="991" y="1839"/>
                </a:cubicBezTo>
                <a:cubicBezTo>
                  <a:pt x="992" y="1841"/>
                  <a:pt x="991" y="1841"/>
                  <a:pt x="993" y="1842"/>
                </a:cubicBezTo>
                <a:cubicBezTo>
                  <a:pt x="995" y="1842"/>
                  <a:pt x="996" y="1842"/>
                  <a:pt x="998" y="1842"/>
                </a:cubicBezTo>
                <a:cubicBezTo>
                  <a:pt x="1001" y="1842"/>
                  <a:pt x="1003" y="1842"/>
                  <a:pt x="1006" y="1842"/>
                </a:cubicBezTo>
                <a:cubicBezTo>
                  <a:pt x="1008" y="1842"/>
                  <a:pt x="1009" y="1842"/>
                  <a:pt x="1011" y="1841"/>
                </a:cubicBezTo>
                <a:cubicBezTo>
                  <a:pt x="1012" y="1841"/>
                  <a:pt x="1013" y="1840"/>
                  <a:pt x="1015" y="1840"/>
                </a:cubicBezTo>
                <a:cubicBezTo>
                  <a:pt x="1016" y="1839"/>
                  <a:pt x="1017" y="1840"/>
                  <a:pt x="1019" y="1840"/>
                </a:cubicBezTo>
                <a:cubicBezTo>
                  <a:pt x="1020" y="1840"/>
                  <a:pt x="1022" y="1840"/>
                  <a:pt x="1023" y="1840"/>
                </a:cubicBezTo>
                <a:cubicBezTo>
                  <a:pt x="1024" y="1839"/>
                  <a:pt x="1024" y="1837"/>
                  <a:pt x="1025" y="1836"/>
                </a:cubicBezTo>
                <a:cubicBezTo>
                  <a:pt x="1026" y="1835"/>
                  <a:pt x="1027" y="1834"/>
                  <a:pt x="1028" y="1834"/>
                </a:cubicBezTo>
                <a:cubicBezTo>
                  <a:pt x="1029" y="1833"/>
                  <a:pt x="1030" y="1833"/>
                  <a:pt x="1032" y="1832"/>
                </a:cubicBezTo>
                <a:cubicBezTo>
                  <a:pt x="1033" y="1831"/>
                  <a:pt x="1034" y="1830"/>
                  <a:pt x="1035" y="1829"/>
                </a:cubicBezTo>
                <a:cubicBezTo>
                  <a:pt x="1036" y="1829"/>
                  <a:pt x="1037" y="1828"/>
                  <a:pt x="1038" y="1828"/>
                </a:cubicBezTo>
                <a:cubicBezTo>
                  <a:pt x="1040" y="1827"/>
                  <a:pt x="1041" y="1827"/>
                  <a:pt x="1042" y="1827"/>
                </a:cubicBezTo>
                <a:cubicBezTo>
                  <a:pt x="1045" y="1827"/>
                  <a:pt x="1048" y="1825"/>
                  <a:pt x="1051" y="1825"/>
                </a:cubicBezTo>
                <a:cubicBezTo>
                  <a:pt x="1053" y="1825"/>
                  <a:pt x="1054" y="1825"/>
                  <a:pt x="1056" y="1825"/>
                </a:cubicBezTo>
                <a:cubicBezTo>
                  <a:pt x="1057" y="1825"/>
                  <a:pt x="1057" y="1824"/>
                  <a:pt x="1058" y="1824"/>
                </a:cubicBezTo>
                <a:cubicBezTo>
                  <a:pt x="1059" y="1824"/>
                  <a:pt x="1060" y="1824"/>
                  <a:pt x="1061" y="1824"/>
                </a:cubicBezTo>
                <a:cubicBezTo>
                  <a:pt x="1063" y="1823"/>
                  <a:pt x="1065" y="1823"/>
                  <a:pt x="1066" y="1823"/>
                </a:cubicBezTo>
                <a:cubicBezTo>
                  <a:pt x="1068" y="1822"/>
                  <a:pt x="1069" y="1822"/>
                  <a:pt x="1071" y="1821"/>
                </a:cubicBezTo>
                <a:cubicBezTo>
                  <a:pt x="1072" y="1820"/>
                  <a:pt x="1074" y="1819"/>
                  <a:pt x="1075" y="1818"/>
                </a:cubicBezTo>
                <a:cubicBezTo>
                  <a:pt x="1076" y="1817"/>
                  <a:pt x="1077" y="1816"/>
                  <a:pt x="1079" y="1816"/>
                </a:cubicBezTo>
                <a:cubicBezTo>
                  <a:pt x="1081" y="1815"/>
                  <a:pt x="1082" y="1815"/>
                  <a:pt x="1083" y="1815"/>
                </a:cubicBezTo>
                <a:cubicBezTo>
                  <a:pt x="1086" y="1815"/>
                  <a:pt x="1090" y="1815"/>
                  <a:pt x="1092" y="1815"/>
                </a:cubicBezTo>
                <a:cubicBezTo>
                  <a:pt x="1094" y="1815"/>
                  <a:pt x="1095" y="1814"/>
                  <a:pt x="1096" y="1812"/>
                </a:cubicBezTo>
                <a:cubicBezTo>
                  <a:pt x="1097" y="1811"/>
                  <a:pt x="1098" y="1809"/>
                  <a:pt x="1100" y="1808"/>
                </a:cubicBezTo>
                <a:cubicBezTo>
                  <a:pt x="1102" y="1806"/>
                  <a:pt x="1103" y="1805"/>
                  <a:pt x="1105" y="1804"/>
                </a:cubicBezTo>
                <a:cubicBezTo>
                  <a:pt x="1107" y="1803"/>
                  <a:pt x="1109" y="1802"/>
                  <a:pt x="1111" y="1801"/>
                </a:cubicBezTo>
                <a:cubicBezTo>
                  <a:pt x="1112" y="1800"/>
                  <a:pt x="1115" y="1799"/>
                  <a:pt x="1117" y="1799"/>
                </a:cubicBezTo>
                <a:cubicBezTo>
                  <a:pt x="1119" y="1798"/>
                  <a:pt x="1121" y="1798"/>
                  <a:pt x="1123" y="1797"/>
                </a:cubicBezTo>
                <a:cubicBezTo>
                  <a:pt x="1124" y="1797"/>
                  <a:pt x="1125" y="1796"/>
                  <a:pt x="1126" y="1796"/>
                </a:cubicBezTo>
                <a:cubicBezTo>
                  <a:pt x="1128" y="1796"/>
                  <a:pt x="1130" y="1795"/>
                  <a:pt x="1132" y="1795"/>
                </a:cubicBezTo>
                <a:cubicBezTo>
                  <a:pt x="1134" y="1794"/>
                  <a:pt x="1136" y="1793"/>
                  <a:pt x="1139" y="1792"/>
                </a:cubicBezTo>
                <a:cubicBezTo>
                  <a:pt x="1142" y="1792"/>
                  <a:pt x="1146" y="1791"/>
                  <a:pt x="1149" y="1789"/>
                </a:cubicBezTo>
                <a:cubicBezTo>
                  <a:pt x="1151" y="1788"/>
                  <a:pt x="1152" y="1788"/>
                  <a:pt x="1153" y="1787"/>
                </a:cubicBezTo>
                <a:cubicBezTo>
                  <a:pt x="1155" y="1786"/>
                  <a:pt x="1156" y="1786"/>
                  <a:pt x="1158" y="1786"/>
                </a:cubicBezTo>
                <a:cubicBezTo>
                  <a:pt x="1159" y="1785"/>
                  <a:pt x="1160" y="1784"/>
                  <a:pt x="1162" y="1784"/>
                </a:cubicBezTo>
                <a:cubicBezTo>
                  <a:pt x="1163" y="1783"/>
                  <a:pt x="1164" y="1783"/>
                  <a:pt x="1165" y="1781"/>
                </a:cubicBezTo>
                <a:cubicBezTo>
                  <a:pt x="1166" y="1778"/>
                  <a:pt x="1163" y="1776"/>
                  <a:pt x="1165" y="1773"/>
                </a:cubicBezTo>
                <a:cubicBezTo>
                  <a:pt x="1165" y="1772"/>
                  <a:pt x="1167" y="1771"/>
                  <a:pt x="1168" y="1770"/>
                </a:cubicBezTo>
                <a:cubicBezTo>
                  <a:pt x="1169" y="1769"/>
                  <a:pt x="1169" y="1767"/>
                  <a:pt x="1170" y="1766"/>
                </a:cubicBezTo>
                <a:cubicBezTo>
                  <a:pt x="1171" y="1765"/>
                  <a:pt x="1173" y="1765"/>
                  <a:pt x="1174" y="1765"/>
                </a:cubicBezTo>
                <a:cubicBezTo>
                  <a:pt x="1175" y="1764"/>
                  <a:pt x="1176" y="1764"/>
                  <a:pt x="1178" y="1763"/>
                </a:cubicBezTo>
                <a:cubicBezTo>
                  <a:pt x="1179" y="1763"/>
                  <a:pt x="1181" y="1762"/>
                  <a:pt x="1182" y="1762"/>
                </a:cubicBezTo>
                <a:cubicBezTo>
                  <a:pt x="1185" y="1760"/>
                  <a:pt x="1189" y="1760"/>
                  <a:pt x="1192" y="1758"/>
                </a:cubicBezTo>
                <a:cubicBezTo>
                  <a:pt x="1193" y="1758"/>
                  <a:pt x="1194" y="1757"/>
                  <a:pt x="1196" y="1756"/>
                </a:cubicBezTo>
                <a:cubicBezTo>
                  <a:pt x="1197" y="1756"/>
                  <a:pt x="1199" y="1756"/>
                  <a:pt x="1200" y="1755"/>
                </a:cubicBezTo>
                <a:cubicBezTo>
                  <a:pt x="1201" y="1755"/>
                  <a:pt x="1203" y="1754"/>
                  <a:pt x="1204" y="1754"/>
                </a:cubicBezTo>
                <a:cubicBezTo>
                  <a:pt x="1206" y="1754"/>
                  <a:pt x="1207" y="1753"/>
                  <a:pt x="1208" y="1754"/>
                </a:cubicBezTo>
                <a:cubicBezTo>
                  <a:pt x="1211" y="1754"/>
                  <a:pt x="1214" y="1755"/>
                  <a:pt x="1217" y="1755"/>
                </a:cubicBezTo>
                <a:cubicBezTo>
                  <a:pt x="1218" y="1755"/>
                  <a:pt x="1220" y="1755"/>
                  <a:pt x="1221" y="1754"/>
                </a:cubicBezTo>
                <a:cubicBezTo>
                  <a:pt x="1222" y="1753"/>
                  <a:pt x="1223" y="1752"/>
                  <a:pt x="1223" y="1751"/>
                </a:cubicBezTo>
                <a:cubicBezTo>
                  <a:pt x="1224" y="1749"/>
                  <a:pt x="1224" y="1748"/>
                  <a:pt x="1224" y="1746"/>
                </a:cubicBezTo>
                <a:cubicBezTo>
                  <a:pt x="1224" y="1745"/>
                  <a:pt x="1225" y="1743"/>
                  <a:pt x="1225" y="1742"/>
                </a:cubicBezTo>
                <a:cubicBezTo>
                  <a:pt x="1226" y="1741"/>
                  <a:pt x="1226" y="1739"/>
                  <a:pt x="1228" y="1738"/>
                </a:cubicBezTo>
                <a:cubicBezTo>
                  <a:pt x="1228" y="1738"/>
                  <a:pt x="1229" y="1738"/>
                  <a:pt x="1229" y="1737"/>
                </a:cubicBezTo>
                <a:cubicBezTo>
                  <a:pt x="1230" y="1737"/>
                  <a:pt x="1230" y="1736"/>
                  <a:pt x="1231" y="1736"/>
                </a:cubicBezTo>
                <a:cubicBezTo>
                  <a:pt x="1234" y="1734"/>
                  <a:pt x="1237" y="1737"/>
                  <a:pt x="1240" y="1736"/>
                </a:cubicBezTo>
                <a:cubicBezTo>
                  <a:pt x="1241" y="1736"/>
                  <a:pt x="1242" y="1735"/>
                  <a:pt x="1244" y="1735"/>
                </a:cubicBezTo>
                <a:cubicBezTo>
                  <a:pt x="1245" y="1734"/>
                  <a:pt x="1246" y="1734"/>
                  <a:pt x="1248" y="1733"/>
                </a:cubicBezTo>
                <a:cubicBezTo>
                  <a:pt x="1249" y="1733"/>
                  <a:pt x="1249" y="1732"/>
                  <a:pt x="1250" y="1730"/>
                </a:cubicBezTo>
                <a:cubicBezTo>
                  <a:pt x="1250" y="1729"/>
                  <a:pt x="1250" y="1729"/>
                  <a:pt x="1250" y="1728"/>
                </a:cubicBezTo>
                <a:cubicBezTo>
                  <a:pt x="1251" y="1727"/>
                  <a:pt x="1252" y="1726"/>
                  <a:pt x="1252" y="1725"/>
                </a:cubicBezTo>
                <a:cubicBezTo>
                  <a:pt x="1252" y="1724"/>
                  <a:pt x="1252" y="1724"/>
                  <a:pt x="1253" y="1723"/>
                </a:cubicBezTo>
                <a:cubicBezTo>
                  <a:pt x="1253" y="1721"/>
                  <a:pt x="1254" y="1720"/>
                  <a:pt x="1256" y="1719"/>
                </a:cubicBezTo>
                <a:cubicBezTo>
                  <a:pt x="1256" y="1719"/>
                  <a:pt x="1257" y="1718"/>
                  <a:pt x="1258" y="1718"/>
                </a:cubicBezTo>
                <a:cubicBezTo>
                  <a:pt x="1259" y="1718"/>
                  <a:pt x="1259" y="1718"/>
                  <a:pt x="1260" y="1718"/>
                </a:cubicBezTo>
                <a:cubicBezTo>
                  <a:pt x="1262" y="1718"/>
                  <a:pt x="1263" y="1716"/>
                  <a:pt x="1264" y="1716"/>
                </a:cubicBezTo>
                <a:cubicBezTo>
                  <a:pt x="1267" y="1715"/>
                  <a:pt x="1270" y="1716"/>
                  <a:pt x="1273" y="1714"/>
                </a:cubicBezTo>
                <a:cubicBezTo>
                  <a:pt x="1274" y="1714"/>
                  <a:pt x="1275" y="1713"/>
                  <a:pt x="1275" y="1711"/>
                </a:cubicBezTo>
                <a:cubicBezTo>
                  <a:pt x="1275" y="1709"/>
                  <a:pt x="1273" y="1709"/>
                  <a:pt x="1273" y="1707"/>
                </a:cubicBezTo>
                <a:cubicBezTo>
                  <a:pt x="1273" y="1706"/>
                  <a:pt x="1274" y="1705"/>
                  <a:pt x="1274" y="1704"/>
                </a:cubicBezTo>
                <a:cubicBezTo>
                  <a:pt x="1274" y="1704"/>
                  <a:pt x="1273" y="1703"/>
                  <a:pt x="1273" y="1703"/>
                </a:cubicBezTo>
                <a:cubicBezTo>
                  <a:pt x="1273" y="1701"/>
                  <a:pt x="1273" y="1699"/>
                  <a:pt x="1273" y="1697"/>
                </a:cubicBezTo>
                <a:cubicBezTo>
                  <a:pt x="1273" y="1695"/>
                  <a:pt x="1274" y="1694"/>
                  <a:pt x="1275" y="1693"/>
                </a:cubicBezTo>
                <a:cubicBezTo>
                  <a:pt x="1276" y="1691"/>
                  <a:pt x="1276" y="1690"/>
                  <a:pt x="1276" y="1688"/>
                </a:cubicBezTo>
                <a:cubicBezTo>
                  <a:pt x="1277" y="1687"/>
                  <a:pt x="1278" y="1686"/>
                  <a:pt x="1279" y="1685"/>
                </a:cubicBezTo>
                <a:cubicBezTo>
                  <a:pt x="1279" y="1684"/>
                  <a:pt x="1280" y="1682"/>
                  <a:pt x="1281" y="1681"/>
                </a:cubicBezTo>
                <a:cubicBezTo>
                  <a:pt x="1282" y="1681"/>
                  <a:pt x="1284" y="1681"/>
                  <a:pt x="1283" y="1682"/>
                </a:cubicBezTo>
                <a:cubicBezTo>
                  <a:pt x="1283" y="1683"/>
                  <a:pt x="1282" y="1683"/>
                  <a:pt x="1282" y="1684"/>
                </a:cubicBezTo>
                <a:cubicBezTo>
                  <a:pt x="1283" y="1685"/>
                  <a:pt x="1283" y="1685"/>
                  <a:pt x="1284" y="1685"/>
                </a:cubicBezTo>
                <a:cubicBezTo>
                  <a:pt x="1285" y="1685"/>
                  <a:pt x="1285" y="1684"/>
                  <a:pt x="1286" y="1685"/>
                </a:cubicBezTo>
                <a:cubicBezTo>
                  <a:pt x="1287" y="1685"/>
                  <a:pt x="1287" y="1685"/>
                  <a:pt x="1288" y="1685"/>
                </a:cubicBezTo>
                <a:cubicBezTo>
                  <a:pt x="1290" y="1684"/>
                  <a:pt x="1290" y="1680"/>
                  <a:pt x="1292" y="1679"/>
                </a:cubicBezTo>
                <a:cubicBezTo>
                  <a:pt x="1293" y="1678"/>
                  <a:pt x="1294" y="1677"/>
                  <a:pt x="1294" y="1676"/>
                </a:cubicBezTo>
                <a:cubicBezTo>
                  <a:pt x="1294" y="1675"/>
                  <a:pt x="1294" y="1674"/>
                  <a:pt x="1295" y="1674"/>
                </a:cubicBezTo>
                <a:cubicBezTo>
                  <a:pt x="1295" y="1672"/>
                  <a:pt x="1297" y="1669"/>
                  <a:pt x="1298" y="1668"/>
                </a:cubicBezTo>
                <a:cubicBezTo>
                  <a:pt x="1300" y="1668"/>
                  <a:pt x="1301" y="1667"/>
                  <a:pt x="1302" y="1666"/>
                </a:cubicBezTo>
                <a:cubicBezTo>
                  <a:pt x="1303" y="1665"/>
                  <a:pt x="1304" y="1664"/>
                  <a:pt x="1305" y="1663"/>
                </a:cubicBezTo>
                <a:cubicBezTo>
                  <a:pt x="1306" y="1661"/>
                  <a:pt x="1307" y="1660"/>
                  <a:pt x="1308" y="1658"/>
                </a:cubicBezTo>
                <a:cubicBezTo>
                  <a:pt x="1308" y="1657"/>
                  <a:pt x="1309" y="1656"/>
                  <a:pt x="1310" y="1655"/>
                </a:cubicBezTo>
                <a:cubicBezTo>
                  <a:pt x="1311" y="1654"/>
                  <a:pt x="1311" y="1653"/>
                  <a:pt x="1312" y="1651"/>
                </a:cubicBezTo>
                <a:cubicBezTo>
                  <a:pt x="1312" y="1651"/>
                  <a:pt x="1312" y="1650"/>
                  <a:pt x="1313" y="1650"/>
                </a:cubicBezTo>
                <a:cubicBezTo>
                  <a:pt x="1313" y="1649"/>
                  <a:pt x="1313" y="1648"/>
                  <a:pt x="1313" y="1648"/>
                </a:cubicBezTo>
                <a:cubicBezTo>
                  <a:pt x="1314" y="1646"/>
                  <a:pt x="1315" y="1645"/>
                  <a:pt x="1315" y="1644"/>
                </a:cubicBezTo>
                <a:cubicBezTo>
                  <a:pt x="1315" y="1643"/>
                  <a:pt x="1314" y="1643"/>
                  <a:pt x="1314" y="1642"/>
                </a:cubicBezTo>
                <a:cubicBezTo>
                  <a:pt x="1314" y="1641"/>
                  <a:pt x="1315" y="1641"/>
                  <a:pt x="1314" y="1640"/>
                </a:cubicBezTo>
                <a:cubicBezTo>
                  <a:pt x="1314" y="1640"/>
                  <a:pt x="1313" y="1640"/>
                  <a:pt x="1313" y="1640"/>
                </a:cubicBezTo>
                <a:cubicBezTo>
                  <a:pt x="1312" y="1640"/>
                  <a:pt x="1312" y="1640"/>
                  <a:pt x="1311" y="1640"/>
                </a:cubicBezTo>
                <a:cubicBezTo>
                  <a:pt x="1310" y="1640"/>
                  <a:pt x="1310" y="1640"/>
                  <a:pt x="1309" y="1640"/>
                </a:cubicBezTo>
                <a:cubicBezTo>
                  <a:pt x="1308" y="1639"/>
                  <a:pt x="1307" y="1639"/>
                  <a:pt x="1307" y="1638"/>
                </a:cubicBezTo>
                <a:cubicBezTo>
                  <a:pt x="1306" y="1637"/>
                  <a:pt x="1304" y="1636"/>
                  <a:pt x="1303" y="1635"/>
                </a:cubicBezTo>
                <a:cubicBezTo>
                  <a:pt x="1302" y="1634"/>
                  <a:pt x="1302" y="1632"/>
                  <a:pt x="1301" y="1631"/>
                </a:cubicBezTo>
                <a:cubicBezTo>
                  <a:pt x="1300" y="1630"/>
                  <a:pt x="1299" y="1629"/>
                  <a:pt x="1298" y="1628"/>
                </a:cubicBezTo>
                <a:cubicBezTo>
                  <a:pt x="1297" y="1627"/>
                  <a:pt x="1296" y="1626"/>
                  <a:pt x="1295" y="1625"/>
                </a:cubicBezTo>
                <a:cubicBezTo>
                  <a:pt x="1295" y="1623"/>
                  <a:pt x="1294" y="1622"/>
                  <a:pt x="1293" y="1621"/>
                </a:cubicBezTo>
                <a:cubicBezTo>
                  <a:pt x="1292" y="1620"/>
                  <a:pt x="1291" y="1619"/>
                  <a:pt x="1290" y="1618"/>
                </a:cubicBezTo>
                <a:cubicBezTo>
                  <a:pt x="1288" y="1617"/>
                  <a:pt x="1287" y="1618"/>
                  <a:pt x="1285" y="1618"/>
                </a:cubicBezTo>
                <a:cubicBezTo>
                  <a:pt x="1283" y="1618"/>
                  <a:pt x="1281" y="1616"/>
                  <a:pt x="1278" y="1615"/>
                </a:cubicBezTo>
                <a:cubicBezTo>
                  <a:pt x="1277" y="1615"/>
                  <a:pt x="1275" y="1615"/>
                  <a:pt x="1274" y="1615"/>
                </a:cubicBezTo>
                <a:cubicBezTo>
                  <a:pt x="1273" y="1614"/>
                  <a:pt x="1272" y="1613"/>
                  <a:pt x="1271" y="1613"/>
                </a:cubicBezTo>
                <a:cubicBezTo>
                  <a:pt x="1268" y="1613"/>
                  <a:pt x="1265" y="1612"/>
                  <a:pt x="1262" y="1611"/>
                </a:cubicBezTo>
                <a:cubicBezTo>
                  <a:pt x="1260" y="1610"/>
                  <a:pt x="1258" y="1608"/>
                  <a:pt x="1256" y="1605"/>
                </a:cubicBezTo>
                <a:cubicBezTo>
                  <a:pt x="1255" y="1604"/>
                  <a:pt x="1253" y="1603"/>
                  <a:pt x="1252" y="1601"/>
                </a:cubicBezTo>
                <a:cubicBezTo>
                  <a:pt x="1251" y="1600"/>
                  <a:pt x="1250" y="1598"/>
                  <a:pt x="1249" y="1597"/>
                </a:cubicBezTo>
                <a:cubicBezTo>
                  <a:pt x="1249" y="1595"/>
                  <a:pt x="1248" y="1594"/>
                  <a:pt x="1248" y="1593"/>
                </a:cubicBezTo>
                <a:cubicBezTo>
                  <a:pt x="1248" y="1593"/>
                  <a:pt x="1247" y="1592"/>
                  <a:pt x="1247" y="1591"/>
                </a:cubicBezTo>
                <a:cubicBezTo>
                  <a:pt x="1247" y="1590"/>
                  <a:pt x="1247" y="1590"/>
                  <a:pt x="1247" y="1589"/>
                </a:cubicBezTo>
                <a:cubicBezTo>
                  <a:pt x="1247" y="1587"/>
                  <a:pt x="1247" y="1584"/>
                  <a:pt x="1247" y="1581"/>
                </a:cubicBezTo>
                <a:cubicBezTo>
                  <a:pt x="1246" y="1580"/>
                  <a:pt x="1246" y="1579"/>
                  <a:pt x="1245" y="1578"/>
                </a:cubicBezTo>
                <a:cubicBezTo>
                  <a:pt x="1244" y="1577"/>
                  <a:pt x="1244" y="1576"/>
                  <a:pt x="1245" y="1575"/>
                </a:cubicBezTo>
                <a:cubicBezTo>
                  <a:pt x="1246" y="1574"/>
                  <a:pt x="1246" y="1573"/>
                  <a:pt x="1246" y="1571"/>
                </a:cubicBezTo>
                <a:cubicBezTo>
                  <a:pt x="1247" y="1571"/>
                  <a:pt x="1247" y="1571"/>
                  <a:pt x="1247" y="1570"/>
                </a:cubicBezTo>
                <a:cubicBezTo>
                  <a:pt x="1247" y="1569"/>
                  <a:pt x="1247" y="1569"/>
                  <a:pt x="1248" y="1568"/>
                </a:cubicBezTo>
                <a:cubicBezTo>
                  <a:pt x="1248" y="1567"/>
                  <a:pt x="1249" y="1567"/>
                  <a:pt x="1249" y="1566"/>
                </a:cubicBezTo>
                <a:cubicBezTo>
                  <a:pt x="1249" y="1565"/>
                  <a:pt x="1246" y="1566"/>
                  <a:pt x="1247" y="1564"/>
                </a:cubicBezTo>
                <a:cubicBezTo>
                  <a:pt x="1248" y="1564"/>
                  <a:pt x="1248" y="1564"/>
                  <a:pt x="1248" y="1564"/>
                </a:cubicBezTo>
                <a:cubicBezTo>
                  <a:pt x="1249" y="1564"/>
                  <a:pt x="1249" y="1563"/>
                  <a:pt x="1249" y="1563"/>
                </a:cubicBezTo>
                <a:cubicBezTo>
                  <a:pt x="1249" y="1562"/>
                  <a:pt x="1250" y="1562"/>
                  <a:pt x="1250" y="1561"/>
                </a:cubicBezTo>
                <a:cubicBezTo>
                  <a:pt x="1249" y="1560"/>
                  <a:pt x="1249" y="1561"/>
                  <a:pt x="1248" y="1561"/>
                </a:cubicBezTo>
                <a:cubicBezTo>
                  <a:pt x="1248" y="1562"/>
                  <a:pt x="1247" y="1561"/>
                  <a:pt x="1247" y="1561"/>
                </a:cubicBezTo>
                <a:cubicBezTo>
                  <a:pt x="1245" y="1560"/>
                  <a:pt x="1245" y="1561"/>
                  <a:pt x="1244" y="1562"/>
                </a:cubicBezTo>
                <a:cubicBezTo>
                  <a:pt x="1243" y="1563"/>
                  <a:pt x="1242" y="1564"/>
                  <a:pt x="1241" y="1565"/>
                </a:cubicBezTo>
                <a:cubicBezTo>
                  <a:pt x="1240" y="1566"/>
                  <a:pt x="1240" y="1568"/>
                  <a:pt x="1239" y="1569"/>
                </a:cubicBezTo>
                <a:cubicBezTo>
                  <a:pt x="1237" y="1570"/>
                  <a:pt x="1237" y="1571"/>
                  <a:pt x="1236" y="1573"/>
                </a:cubicBezTo>
                <a:cubicBezTo>
                  <a:pt x="1235" y="1575"/>
                  <a:pt x="1233" y="1576"/>
                  <a:pt x="1231" y="1578"/>
                </a:cubicBezTo>
                <a:cubicBezTo>
                  <a:pt x="1229" y="1579"/>
                  <a:pt x="1228" y="1580"/>
                  <a:pt x="1226" y="1581"/>
                </a:cubicBezTo>
                <a:cubicBezTo>
                  <a:pt x="1225" y="1582"/>
                  <a:pt x="1224" y="1584"/>
                  <a:pt x="1223" y="1585"/>
                </a:cubicBezTo>
                <a:cubicBezTo>
                  <a:pt x="1221" y="1587"/>
                  <a:pt x="1220" y="1588"/>
                  <a:pt x="1218" y="1590"/>
                </a:cubicBezTo>
                <a:cubicBezTo>
                  <a:pt x="1215" y="1592"/>
                  <a:pt x="1212" y="1594"/>
                  <a:pt x="1211" y="1597"/>
                </a:cubicBezTo>
                <a:cubicBezTo>
                  <a:pt x="1210" y="1598"/>
                  <a:pt x="1210" y="1600"/>
                  <a:pt x="1209" y="1601"/>
                </a:cubicBezTo>
                <a:cubicBezTo>
                  <a:pt x="1208" y="1603"/>
                  <a:pt x="1207" y="1606"/>
                  <a:pt x="1204" y="1606"/>
                </a:cubicBezTo>
                <a:cubicBezTo>
                  <a:pt x="1204" y="1605"/>
                  <a:pt x="1204" y="1605"/>
                  <a:pt x="1203" y="1605"/>
                </a:cubicBezTo>
                <a:cubicBezTo>
                  <a:pt x="1203" y="1604"/>
                  <a:pt x="1202" y="1604"/>
                  <a:pt x="1201" y="1605"/>
                </a:cubicBezTo>
                <a:cubicBezTo>
                  <a:pt x="1200" y="1605"/>
                  <a:pt x="1200" y="1605"/>
                  <a:pt x="1200" y="1606"/>
                </a:cubicBezTo>
                <a:cubicBezTo>
                  <a:pt x="1200" y="1606"/>
                  <a:pt x="1201" y="1606"/>
                  <a:pt x="1201" y="1606"/>
                </a:cubicBezTo>
                <a:cubicBezTo>
                  <a:pt x="1202" y="1607"/>
                  <a:pt x="1197" y="1609"/>
                  <a:pt x="1197" y="1608"/>
                </a:cubicBezTo>
                <a:cubicBezTo>
                  <a:pt x="1197" y="1607"/>
                  <a:pt x="1198" y="1607"/>
                  <a:pt x="1199" y="1606"/>
                </a:cubicBezTo>
                <a:cubicBezTo>
                  <a:pt x="1199" y="1605"/>
                  <a:pt x="1198" y="1605"/>
                  <a:pt x="1197" y="1605"/>
                </a:cubicBezTo>
                <a:cubicBezTo>
                  <a:pt x="1195" y="1604"/>
                  <a:pt x="1195" y="1605"/>
                  <a:pt x="1193" y="1606"/>
                </a:cubicBezTo>
                <a:cubicBezTo>
                  <a:pt x="1193" y="1606"/>
                  <a:pt x="1192" y="1606"/>
                  <a:pt x="1192" y="1607"/>
                </a:cubicBezTo>
                <a:cubicBezTo>
                  <a:pt x="1192" y="1608"/>
                  <a:pt x="1193" y="1608"/>
                  <a:pt x="1194" y="1607"/>
                </a:cubicBezTo>
                <a:cubicBezTo>
                  <a:pt x="1194" y="1607"/>
                  <a:pt x="1195" y="1607"/>
                  <a:pt x="1195" y="1608"/>
                </a:cubicBezTo>
                <a:cubicBezTo>
                  <a:pt x="1196" y="1608"/>
                  <a:pt x="1197" y="1608"/>
                  <a:pt x="1196" y="1609"/>
                </a:cubicBezTo>
                <a:cubicBezTo>
                  <a:pt x="1196" y="1609"/>
                  <a:pt x="1195" y="1609"/>
                  <a:pt x="1195" y="1609"/>
                </a:cubicBezTo>
                <a:cubicBezTo>
                  <a:pt x="1194" y="1609"/>
                  <a:pt x="1194" y="1610"/>
                  <a:pt x="1193" y="1610"/>
                </a:cubicBezTo>
                <a:cubicBezTo>
                  <a:pt x="1193" y="1609"/>
                  <a:pt x="1193" y="1608"/>
                  <a:pt x="1192" y="1608"/>
                </a:cubicBezTo>
                <a:cubicBezTo>
                  <a:pt x="1191" y="1608"/>
                  <a:pt x="1191" y="1609"/>
                  <a:pt x="1190" y="1609"/>
                </a:cubicBezTo>
                <a:cubicBezTo>
                  <a:pt x="1189" y="1608"/>
                  <a:pt x="1189" y="1608"/>
                  <a:pt x="1189" y="1608"/>
                </a:cubicBezTo>
                <a:cubicBezTo>
                  <a:pt x="1188" y="1607"/>
                  <a:pt x="1186" y="1607"/>
                  <a:pt x="1184" y="1607"/>
                </a:cubicBezTo>
                <a:cubicBezTo>
                  <a:pt x="1183" y="1607"/>
                  <a:pt x="1181" y="1607"/>
                  <a:pt x="1179" y="1607"/>
                </a:cubicBezTo>
                <a:cubicBezTo>
                  <a:pt x="1176" y="1608"/>
                  <a:pt x="1174" y="1608"/>
                  <a:pt x="1171" y="1609"/>
                </a:cubicBezTo>
                <a:cubicBezTo>
                  <a:pt x="1169" y="1610"/>
                  <a:pt x="1167" y="1610"/>
                  <a:pt x="1165" y="1611"/>
                </a:cubicBezTo>
                <a:cubicBezTo>
                  <a:pt x="1163" y="1612"/>
                  <a:pt x="1160" y="1612"/>
                  <a:pt x="1158" y="1611"/>
                </a:cubicBezTo>
                <a:cubicBezTo>
                  <a:pt x="1157" y="1611"/>
                  <a:pt x="1157" y="1610"/>
                  <a:pt x="1156" y="1609"/>
                </a:cubicBezTo>
                <a:cubicBezTo>
                  <a:pt x="1156" y="1609"/>
                  <a:pt x="1155" y="1609"/>
                  <a:pt x="1155" y="1608"/>
                </a:cubicBezTo>
                <a:cubicBezTo>
                  <a:pt x="1155" y="1607"/>
                  <a:pt x="1155" y="1606"/>
                  <a:pt x="1155" y="1605"/>
                </a:cubicBezTo>
                <a:cubicBezTo>
                  <a:pt x="1155" y="1603"/>
                  <a:pt x="1154" y="1605"/>
                  <a:pt x="1154" y="1606"/>
                </a:cubicBezTo>
                <a:cubicBezTo>
                  <a:pt x="1153" y="1607"/>
                  <a:pt x="1153" y="1605"/>
                  <a:pt x="1153" y="1604"/>
                </a:cubicBezTo>
                <a:cubicBezTo>
                  <a:pt x="1152" y="1604"/>
                  <a:pt x="1153" y="1601"/>
                  <a:pt x="1152" y="1602"/>
                </a:cubicBezTo>
                <a:cubicBezTo>
                  <a:pt x="1151" y="1603"/>
                  <a:pt x="1152" y="1604"/>
                  <a:pt x="1151" y="1605"/>
                </a:cubicBezTo>
                <a:cubicBezTo>
                  <a:pt x="1150" y="1605"/>
                  <a:pt x="1149" y="1605"/>
                  <a:pt x="1149" y="1604"/>
                </a:cubicBezTo>
                <a:cubicBezTo>
                  <a:pt x="1148" y="1604"/>
                  <a:pt x="1146" y="1605"/>
                  <a:pt x="1146" y="1604"/>
                </a:cubicBezTo>
                <a:cubicBezTo>
                  <a:pt x="1146" y="1603"/>
                  <a:pt x="1146" y="1602"/>
                  <a:pt x="1147" y="1602"/>
                </a:cubicBezTo>
                <a:cubicBezTo>
                  <a:pt x="1147" y="1601"/>
                  <a:pt x="1148" y="1600"/>
                  <a:pt x="1149" y="1599"/>
                </a:cubicBezTo>
                <a:cubicBezTo>
                  <a:pt x="1151" y="1598"/>
                  <a:pt x="1148" y="1597"/>
                  <a:pt x="1149" y="1595"/>
                </a:cubicBezTo>
                <a:cubicBezTo>
                  <a:pt x="1150" y="1595"/>
                  <a:pt x="1150" y="1594"/>
                  <a:pt x="1150" y="1594"/>
                </a:cubicBezTo>
                <a:cubicBezTo>
                  <a:pt x="1151" y="1593"/>
                  <a:pt x="1150" y="1592"/>
                  <a:pt x="1151" y="1591"/>
                </a:cubicBezTo>
                <a:cubicBezTo>
                  <a:pt x="1151" y="1591"/>
                  <a:pt x="1151" y="1590"/>
                  <a:pt x="1151" y="1590"/>
                </a:cubicBezTo>
                <a:cubicBezTo>
                  <a:pt x="1152" y="1588"/>
                  <a:pt x="1152" y="1587"/>
                  <a:pt x="1152" y="1586"/>
                </a:cubicBezTo>
                <a:cubicBezTo>
                  <a:pt x="1153" y="1585"/>
                  <a:pt x="1153" y="1585"/>
                  <a:pt x="1153" y="1584"/>
                </a:cubicBezTo>
                <a:cubicBezTo>
                  <a:pt x="1152" y="1583"/>
                  <a:pt x="1152" y="1583"/>
                  <a:pt x="1152" y="1582"/>
                </a:cubicBezTo>
                <a:cubicBezTo>
                  <a:pt x="1151" y="1582"/>
                  <a:pt x="1151" y="1581"/>
                  <a:pt x="1151" y="1581"/>
                </a:cubicBezTo>
                <a:cubicBezTo>
                  <a:pt x="1150" y="1580"/>
                  <a:pt x="1149" y="1578"/>
                  <a:pt x="1150" y="1577"/>
                </a:cubicBezTo>
                <a:cubicBezTo>
                  <a:pt x="1150" y="1576"/>
                  <a:pt x="1151" y="1576"/>
                  <a:pt x="1151" y="1575"/>
                </a:cubicBezTo>
                <a:cubicBezTo>
                  <a:pt x="1151" y="1575"/>
                  <a:pt x="1151" y="1574"/>
                  <a:pt x="1151" y="1573"/>
                </a:cubicBezTo>
                <a:cubicBezTo>
                  <a:pt x="1151" y="1572"/>
                  <a:pt x="1152" y="1570"/>
                  <a:pt x="1150" y="1569"/>
                </a:cubicBezTo>
                <a:cubicBezTo>
                  <a:pt x="1150" y="1569"/>
                  <a:pt x="1149" y="1570"/>
                  <a:pt x="1148" y="1569"/>
                </a:cubicBezTo>
                <a:cubicBezTo>
                  <a:pt x="1148" y="1569"/>
                  <a:pt x="1147" y="1567"/>
                  <a:pt x="1147" y="1566"/>
                </a:cubicBezTo>
                <a:cubicBezTo>
                  <a:pt x="1146" y="1566"/>
                  <a:pt x="1146" y="1566"/>
                  <a:pt x="1145" y="1565"/>
                </a:cubicBezTo>
                <a:cubicBezTo>
                  <a:pt x="1144" y="1565"/>
                  <a:pt x="1143" y="1566"/>
                  <a:pt x="1142" y="1567"/>
                </a:cubicBezTo>
                <a:cubicBezTo>
                  <a:pt x="1140" y="1568"/>
                  <a:pt x="1140" y="1569"/>
                  <a:pt x="1140" y="1571"/>
                </a:cubicBezTo>
                <a:cubicBezTo>
                  <a:pt x="1140" y="1572"/>
                  <a:pt x="1140" y="1573"/>
                  <a:pt x="1138" y="1574"/>
                </a:cubicBezTo>
                <a:cubicBezTo>
                  <a:pt x="1138" y="1575"/>
                  <a:pt x="1138" y="1576"/>
                  <a:pt x="1137" y="1577"/>
                </a:cubicBezTo>
                <a:cubicBezTo>
                  <a:pt x="1137" y="1578"/>
                  <a:pt x="1137" y="1580"/>
                  <a:pt x="1137" y="1581"/>
                </a:cubicBezTo>
                <a:cubicBezTo>
                  <a:pt x="1136" y="1582"/>
                  <a:pt x="1136" y="1582"/>
                  <a:pt x="1136" y="1584"/>
                </a:cubicBezTo>
                <a:cubicBezTo>
                  <a:pt x="1136" y="1585"/>
                  <a:pt x="1135" y="1586"/>
                  <a:pt x="1135" y="1587"/>
                </a:cubicBezTo>
                <a:cubicBezTo>
                  <a:pt x="1137" y="1587"/>
                  <a:pt x="1136" y="1590"/>
                  <a:pt x="1136" y="1591"/>
                </a:cubicBezTo>
                <a:cubicBezTo>
                  <a:pt x="1136" y="1591"/>
                  <a:pt x="1136" y="1592"/>
                  <a:pt x="1136" y="1592"/>
                </a:cubicBezTo>
                <a:cubicBezTo>
                  <a:pt x="1135" y="1593"/>
                  <a:pt x="1135" y="1591"/>
                  <a:pt x="1135" y="1591"/>
                </a:cubicBezTo>
                <a:cubicBezTo>
                  <a:pt x="1134" y="1590"/>
                  <a:pt x="1133" y="1588"/>
                  <a:pt x="1133" y="1587"/>
                </a:cubicBezTo>
                <a:cubicBezTo>
                  <a:pt x="1132" y="1586"/>
                  <a:pt x="1132" y="1585"/>
                  <a:pt x="1131" y="1584"/>
                </a:cubicBezTo>
                <a:cubicBezTo>
                  <a:pt x="1130" y="1581"/>
                  <a:pt x="1128" y="1579"/>
                  <a:pt x="1126" y="1577"/>
                </a:cubicBezTo>
                <a:cubicBezTo>
                  <a:pt x="1124" y="1575"/>
                  <a:pt x="1124" y="1573"/>
                  <a:pt x="1122" y="1571"/>
                </a:cubicBezTo>
                <a:cubicBezTo>
                  <a:pt x="1121" y="1570"/>
                  <a:pt x="1120" y="1569"/>
                  <a:pt x="1120" y="1568"/>
                </a:cubicBezTo>
                <a:cubicBezTo>
                  <a:pt x="1120" y="1567"/>
                  <a:pt x="1120" y="1566"/>
                  <a:pt x="1120" y="1566"/>
                </a:cubicBezTo>
                <a:cubicBezTo>
                  <a:pt x="1121" y="1565"/>
                  <a:pt x="1121" y="1566"/>
                  <a:pt x="1122" y="1566"/>
                </a:cubicBezTo>
                <a:cubicBezTo>
                  <a:pt x="1122" y="1566"/>
                  <a:pt x="1123" y="1566"/>
                  <a:pt x="1123" y="1566"/>
                </a:cubicBezTo>
                <a:cubicBezTo>
                  <a:pt x="1123" y="1567"/>
                  <a:pt x="1123" y="1567"/>
                  <a:pt x="1123" y="1567"/>
                </a:cubicBezTo>
                <a:cubicBezTo>
                  <a:pt x="1124" y="1568"/>
                  <a:pt x="1124" y="1568"/>
                  <a:pt x="1124" y="1567"/>
                </a:cubicBezTo>
                <a:cubicBezTo>
                  <a:pt x="1124" y="1567"/>
                  <a:pt x="1124" y="1566"/>
                  <a:pt x="1124" y="1565"/>
                </a:cubicBezTo>
                <a:cubicBezTo>
                  <a:pt x="1124" y="1564"/>
                  <a:pt x="1125" y="1564"/>
                  <a:pt x="1125" y="1563"/>
                </a:cubicBezTo>
                <a:cubicBezTo>
                  <a:pt x="1125" y="1563"/>
                  <a:pt x="1125" y="1563"/>
                  <a:pt x="1125" y="1562"/>
                </a:cubicBezTo>
                <a:cubicBezTo>
                  <a:pt x="1125" y="1562"/>
                  <a:pt x="1125" y="1562"/>
                  <a:pt x="1126" y="1562"/>
                </a:cubicBezTo>
                <a:cubicBezTo>
                  <a:pt x="1126" y="1561"/>
                  <a:pt x="1125" y="1561"/>
                  <a:pt x="1125" y="1560"/>
                </a:cubicBezTo>
                <a:cubicBezTo>
                  <a:pt x="1124" y="1560"/>
                  <a:pt x="1124" y="1559"/>
                  <a:pt x="1124" y="1559"/>
                </a:cubicBezTo>
                <a:cubicBezTo>
                  <a:pt x="1124" y="1558"/>
                  <a:pt x="1123" y="1558"/>
                  <a:pt x="1122" y="1557"/>
                </a:cubicBezTo>
                <a:cubicBezTo>
                  <a:pt x="1121" y="1557"/>
                  <a:pt x="1120" y="1556"/>
                  <a:pt x="1121" y="1554"/>
                </a:cubicBezTo>
                <a:cubicBezTo>
                  <a:pt x="1121" y="1552"/>
                  <a:pt x="1122" y="1555"/>
                  <a:pt x="1123" y="1555"/>
                </a:cubicBezTo>
                <a:cubicBezTo>
                  <a:pt x="1124" y="1554"/>
                  <a:pt x="1123" y="1554"/>
                  <a:pt x="1123" y="1554"/>
                </a:cubicBezTo>
                <a:cubicBezTo>
                  <a:pt x="1122" y="1553"/>
                  <a:pt x="1122" y="1553"/>
                  <a:pt x="1122" y="1552"/>
                </a:cubicBezTo>
                <a:cubicBezTo>
                  <a:pt x="1122" y="1552"/>
                  <a:pt x="1121" y="1552"/>
                  <a:pt x="1121" y="1551"/>
                </a:cubicBezTo>
                <a:cubicBezTo>
                  <a:pt x="1120" y="1551"/>
                  <a:pt x="1120" y="1550"/>
                  <a:pt x="1119" y="1550"/>
                </a:cubicBezTo>
                <a:cubicBezTo>
                  <a:pt x="1118" y="1550"/>
                  <a:pt x="1117" y="1550"/>
                  <a:pt x="1116" y="1550"/>
                </a:cubicBezTo>
                <a:cubicBezTo>
                  <a:pt x="1115" y="1549"/>
                  <a:pt x="1115" y="1547"/>
                  <a:pt x="1114" y="1546"/>
                </a:cubicBezTo>
                <a:cubicBezTo>
                  <a:pt x="1114" y="1546"/>
                  <a:pt x="1113" y="1545"/>
                  <a:pt x="1113" y="1544"/>
                </a:cubicBezTo>
                <a:cubicBezTo>
                  <a:pt x="1113" y="1544"/>
                  <a:pt x="1112" y="1543"/>
                  <a:pt x="1112" y="1543"/>
                </a:cubicBezTo>
                <a:cubicBezTo>
                  <a:pt x="1111" y="1543"/>
                  <a:pt x="1110" y="1544"/>
                  <a:pt x="1110" y="1544"/>
                </a:cubicBezTo>
                <a:cubicBezTo>
                  <a:pt x="1109" y="1543"/>
                  <a:pt x="1109" y="1543"/>
                  <a:pt x="1108" y="1542"/>
                </a:cubicBezTo>
                <a:cubicBezTo>
                  <a:pt x="1108" y="1541"/>
                  <a:pt x="1107" y="1540"/>
                  <a:pt x="1106" y="1539"/>
                </a:cubicBezTo>
                <a:cubicBezTo>
                  <a:pt x="1105" y="1539"/>
                  <a:pt x="1104" y="1538"/>
                  <a:pt x="1105" y="1537"/>
                </a:cubicBezTo>
                <a:cubicBezTo>
                  <a:pt x="1106" y="1537"/>
                  <a:pt x="1108" y="1538"/>
                  <a:pt x="1107" y="1536"/>
                </a:cubicBezTo>
                <a:cubicBezTo>
                  <a:pt x="1106" y="1536"/>
                  <a:pt x="1105" y="1536"/>
                  <a:pt x="1104" y="1536"/>
                </a:cubicBezTo>
                <a:cubicBezTo>
                  <a:pt x="1103" y="1536"/>
                  <a:pt x="1102" y="1536"/>
                  <a:pt x="1102" y="1536"/>
                </a:cubicBezTo>
                <a:cubicBezTo>
                  <a:pt x="1101" y="1535"/>
                  <a:pt x="1102" y="1535"/>
                  <a:pt x="1101" y="1534"/>
                </a:cubicBezTo>
                <a:cubicBezTo>
                  <a:pt x="1101" y="1534"/>
                  <a:pt x="1100" y="1534"/>
                  <a:pt x="1099" y="1534"/>
                </a:cubicBezTo>
                <a:cubicBezTo>
                  <a:pt x="1098" y="1534"/>
                  <a:pt x="1098" y="1534"/>
                  <a:pt x="1098" y="1533"/>
                </a:cubicBezTo>
                <a:cubicBezTo>
                  <a:pt x="1096" y="1532"/>
                  <a:pt x="1096" y="1531"/>
                  <a:pt x="1096" y="1529"/>
                </a:cubicBezTo>
                <a:cubicBezTo>
                  <a:pt x="1095" y="1527"/>
                  <a:pt x="1095" y="1526"/>
                  <a:pt x="1095" y="1524"/>
                </a:cubicBezTo>
                <a:cubicBezTo>
                  <a:pt x="1094" y="1523"/>
                  <a:pt x="1093" y="1522"/>
                  <a:pt x="1093" y="1521"/>
                </a:cubicBezTo>
                <a:cubicBezTo>
                  <a:pt x="1092" y="1519"/>
                  <a:pt x="1091" y="1518"/>
                  <a:pt x="1091" y="1517"/>
                </a:cubicBezTo>
                <a:cubicBezTo>
                  <a:pt x="1090" y="1515"/>
                  <a:pt x="1089" y="1514"/>
                  <a:pt x="1089" y="1513"/>
                </a:cubicBezTo>
                <a:cubicBezTo>
                  <a:pt x="1089" y="1512"/>
                  <a:pt x="1089" y="1511"/>
                  <a:pt x="1088" y="1511"/>
                </a:cubicBezTo>
                <a:cubicBezTo>
                  <a:pt x="1088" y="1510"/>
                  <a:pt x="1087" y="1510"/>
                  <a:pt x="1087" y="1509"/>
                </a:cubicBezTo>
                <a:cubicBezTo>
                  <a:pt x="1087" y="1508"/>
                  <a:pt x="1086" y="1507"/>
                  <a:pt x="1086" y="1506"/>
                </a:cubicBezTo>
                <a:cubicBezTo>
                  <a:pt x="1085" y="1505"/>
                  <a:pt x="1085" y="1503"/>
                  <a:pt x="1084" y="1502"/>
                </a:cubicBezTo>
                <a:cubicBezTo>
                  <a:pt x="1084" y="1502"/>
                  <a:pt x="1084" y="1501"/>
                  <a:pt x="1083" y="1501"/>
                </a:cubicBezTo>
                <a:cubicBezTo>
                  <a:pt x="1083" y="1500"/>
                  <a:pt x="1083" y="1499"/>
                  <a:pt x="1083" y="1498"/>
                </a:cubicBezTo>
                <a:cubicBezTo>
                  <a:pt x="1082" y="1497"/>
                  <a:pt x="1081" y="1497"/>
                  <a:pt x="1080" y="1496"/>
                </a:cubicBezTo>
                <a:cubicBezTo>
                  <a:pt x="1079" y="1496"/>
                  <a:pt x="1079" y="1496"/>
                  <a:pt x="1078" y="1496"/>
                </a:cubicBezTo>
                <a:cubicBezTo>
                  <a:pt x="1078" y="1496"/>
                  <a:pt x="1076" y="1496"/>
                  <a:pt x="1077" y="1495"/>
                </a:cubicBezTo>
                <a:cubicBezTo>
                  <a:pt x="1077" y="1495"/>
                  <a:pt x="1078" y="1495"/>
                  <a:pt x="1079" y="1494"/>
                </a:cubicBezTo>
                <a:cubicBezTo>
                  <a:pt x="1079" y="1494"/>
                  <a:pt x="1079" y="1493"/>
                  <a:pt x="1079" y="1493"/>
                </a:cubicBezTo>
                <a:cubicBezTo>
                  <a:pt x="1080" y="1492"/>
                  <a:pt x="1081" y="1491"/>
                  <a:pt x="1082" y="1492"/>
                </a:cubicBezTo>
                <a:cubicBezTo>
                  <a:pt x="1083" y="1492"/>
                  <a:pt x="1083" y="1493"/>
                  <a:pt x="1084" y="1493"/>
                </a:cubicBezTo>
                <a:cubicBezTo>
                  <a:pt x="1085" y="1492"/>
                  <a:pt x="1085" y="1491"/>
                  <a:pt x="1086" y="1491"/>
                </a:cubicBezTo>
                <a:cubicBezTo>
                  <a:pt x="1087" y="1491"/>
                  <a:pt x="1089" y="1491"/>
                  <a:pt x="1089" y="1489"/>
                </a:cubicBezTo>
                <a:cubicBezTo>
                  <a:pt x="1089" y="1489"/>
                  <a:pt x="1088" y="1488"/>
                  <a:pt x="1088" y="1488"/>
                </a:cubicBezTo>
                <a:cubicBezTo>
                  <a:pt x="1088" y="1487"/>
                  <a:pt x="1088" y="1486"/>
                  <a:pt x="1087" y="1486"/>
                </a:cubicBezTo>
                <a:cubicBezTo>
                  <a:pt x="1087" y="1485"/>
                  <a:pt x="1087" y="1485"/>
                  <a:pt x="1087" y="1485"/>
                </a:cubicBezTo>
                <a:cubicBezTo>
                  <a:pt x="1086" y="1485"/>
                  <a:pt x="1086" y="1485"/>
                  <a:pt x="1086" y="1485"/>
                </a:cubicBezTo>
                <a:cubicBezTo>
                  <a:pt x="1086" y="1484"/>
                  <a:pt x="1085" y="1484"/>
                  <a:pt x="1085" y="1484"/>
                </a:cubicBezTo>
                <a:cubicBezTo>
                  <a:pt x="1084" y="1484"/>
                  <a:pt x="1084" y="1484"/>
                  <a:pt x="1083" y="1485"/>
                </a:cubicBezTo>
                <a:cubicBezTo>
                  <a:pt x="1083" y="1485"/>
                  <a:pt x="1082" y="1485"/>
                  <a:pt x="1081" y="1485"/>
                </a:cubicBezTo>
                <a:cubicBezTo>
                  <a:pt x="1081" y="1485"/>
                  <a:pt x="1081" y="1484"/>
                  <a:pt x="1080" y="1483"/>
                </a:cubicBezTo>
                <a:cubicBezTo>
                  <a:pt x="1080" y="1483"/>
                  <a:pt x="1080" y="1482"/>
                  <a:pt x="1081" y="1482"/>
                </a:cubicBezTo>
                <a:cubicBezTo>
                  <a:pt x="1081" y="1482"/>
                  <a:pt x="1081" y="1482"/>
                  <a:pt x="1081" y="1483"/>
                </a:cubicBezTo>
                <a:cubicBezTo>
                  <a:pt x="1082" y="1483"/>
                  <a:pt x="1082" y="1483"/>
                  <a:pt x="1082" y="1483"/>
                </a:cubicBezTo>
                <a:cubicBezTo>
                  <a:pt x="1084" y="1483"/>
                  <a:pt x="1085" y="1483"/>
                  <a:pt x="1086" y="1484"/>
                </a:cubicBezTo>
                <a:cubicBezTo>
                  <a:pt x="1087" y="1484"/>
                  <a:pt x="1087" y="1484"/>
                  <a:pt x="1088" y="1484"/>
                </a:cubicBezTo>
                <a:cubicBezTo>
                  <a:pt x="1089" y="1484"/>
                  <a:pt x="1089" y="1484"/>
                  <a:pt x="1090" y="1484"/>
                </a:cubicBezTo>
                <a:cubicBezTo>
                  <a:pt x="1092" y="1485"/>
                  <a:pt x="1092" y="1484"/>
                  <a:pt x="1093" y="1484"/>
                </a:cubicBezTo>
                <a:cubicBezTo>
                  <a:pt x="1095" y="1483"/>
                  <a:pt x="1096" y="1484"/>
                  <a:pt x="1097" y="1483"/>
                </a:cubicBezTo>
                <a:cubicBezTo>
                  <a:pt x="1099" y="1483"/>
                  <a:pt x="1100" y="1483"/>
                  <a:pt x="1100" y="1482"/>
                </a:cubicBezTo>
                <a:cubicBezTo>
                  <a:pt x="1100" y="1480"/>
                  <a:pt x="1100" y="1479"/>
                  <a:pt x="1099" y="1478"/>
                </a:cubicBezTo>
                <a:cubicBezTo>
                  <a:pt x="1099" y="1477"/>
                  <a:pt x="1098" y="1477"/>
                  <a:pt x="1099" y="1476"/>
                </a:cubicBezTo>
                <a:cubicBezTo>
                  <a:pt x="1100" y="1476"/>
                  <a:pt x="1100" y="1476"/>
                  <a:pt x="1101" y="1475"/>
                </a:cubicBezTo>
                <a:cubicBezTo>
                  <a:pt x="1102" y="1475"/>
                  <a:pt x="1101" y="1473"/>
                  <a:pt x="1103" y="1473"/>
                </a:cubicBezTo>
                <a:cubicBezTo>
                  <a:pt x="1103" y="1473"/>
                  <a:pt x="1105" y="1473"/>
                  <a:pt x="1105" y="1473"/>
                </a:cubicBezTo>
                <a:cubicBezTo>
                  <a:pt x="1106" y="1474"/>
                  <a:pt x="1105" y="1474"/>
                  <a:pt x="1105" y="1474"/>
                </a:cubicBezTo>
                <a:cubicBezTo>
                  <a:pt x="1104" y="1475"/>
                  <a:pt x="1101" y="1475"/>
                  <a:pt x="1102" y="1476"/>
                </a:cubicBezTo>
                <a:cubicBezTo>
                  <a:pt x="1102" y="1477"/>
                  <a:pt x="1104" y="1477"/>
                  <a:pt x="1104" y="1477"/>
                </a:cubicBezTo>
                <a:cubicBezTo>
                  <a:pt x="1105" y="1477"/>
                  <a:pt x="1105" y="1478"/>
                  <a:pt x="1106" y="1478"/>
                </a:cubicBezTo>
                <a:cubicBezTo>
                  <a:pt x="1107" y="1478"/>
                  <a:pt x="1108" y="1479"/>
                  <a:pt x="1110" y="1480"/>
                </a:cubicBezTo>
                <a:cubicBezTo>
                  <a:pt x="1110" y="1481"/>
                  <a:pt x="1111" y="1482"/>
                  <a:pt x="1112" y="1483"/>
                </a:cubicBezTo>
                <a:cubicBezTo>
                  <a:pt x="1113" y="1483"/>
                  <a:pt x="1113" y="1483"/>
                  <a:pt x="1114" y="1482"/>
                </a:cubicBezTo>
                <a:cubicBezTo>
                  <a:pt x="1114" y="1482"/>
                  <a:pt x="1115" y="1482"/>
                  <a:pt x="1116" y="1481"/>
                </a:cubicBezTo>
                <a:cubicBezTo>
                  <a:pt x="1116" y="1481"/>
                  <a:pt x="1117" y="1481"/>
                  <a:pt x="1117" y="1481"/>
                </a:cubicBezTo>
                <a:cubicBezTo>
                  <a:pt x="1118" y="1480"/>
                  <a:pt x="1119" y="1481"/>
                  <a:pt x="1119" y="1480"/>
                </a:cubicBezTo>
                <a:cubicBezTo>
                  <a:pt x="1120" y="1480"/>
                  <a:pt x="1121" y="1480"/>
                  <a:pt x="1121" y="1480"/>
                </a:cubicBezTo>
                <a:cubicBezTo>
                  <a:pt x="1122" y="1480"/>
                  <a:pt x="1123" y="1480"/>
                  <a:pt x="1123" y="1481"/>
                </a:cubicBezTo>
                <a:cubicBezTo>
                  <a:pt x="1123" y="1482"/>
                  <a:pt x="1123" y="1482"/>
                  <a:pt x="1124" y="1482"/>
                </a:cubicBezTo>
                <a:cubicBezTo>
                  <a:pt x="1124" y="1483"/>
                  <a:pt x="1125" y="1483"/>
                  <a:pt x="1125" y="1484"/>
                </a:cubicBezTo>
                <a:cubicBezTo>
                  <a:pt x="1125" y="1485"/>
                  <a:pt x="1124" y="1487"/>
                  <a:pt x="1126" y="1488"/>
                </a:cubicBezTo>
                <a:cubicBezTo>
                  <a:pt x="1126" y="1488"/>
                  <a:pt x="1127" y="1488"/>
                  <a:pt x="1128" y="1488"/>
                </a:cubicBezTo>
                <a:cubicBezTo>
                  <a:pt x="1128" y="1489"/>
                  <a:pt x="1128" y="1489"/>
                  <a:pt x="1129" y="1490"/>
                </a:cubicBezTo>
                <a:cubicBezTo>
                  <a:pt x="1129" y="1491"/>
                  <a:pt x="1130" y="1492"/>
                  <a:pt x="1131" y="1493"/>
                </a:cubicBezTo>
                <a:cubicBezTo>
                  <a:pt x="1132" y="1494"/>
                  <a:pt x="1133" y="1495"/>
                  <a:pt x="1134" y="1496"/>
                </a:cubicBezTo>
                <a:cubicBezTo>
                  <a:pt x="1134" y="1497"/>
                  <a:pt x="1134" y="1498"/>
                  <a:pt x="1134" y="1498"/>
                </a:cubicBezTo>
                <a:cubicBezTo>
                  <a:pt x="1134" y="1499"/>
                  <a:pt x="1133" y="1500"/>
                  <a:pt x="1133" y="1501"/>
                </a:cubicBezTo>
                <a:cubicBezTo>
                  <a:pt x="1133" y="1501"/>
                  <a:pt x="1134" y="1501"/>
                  <a:pt x="1135" y="1501"/>
                </a:cubicBezTo>
                <a:cubicBezTo>
                  <a:pt x="1135" y="1501"/>
                  <a:pt x="1135" y="1502"/>
                  <a:pt x="1136" y="1502"/>
                </a:cubicBezTo>
                <a:cubicBezTo>
                  <a:pt x="1137" y="1503"/>
                  <a:pt x="1138" y="1503"/>
                  <a:pt x="1138" y="1504"/>
                </a:cubicBezTo>
                <a:cubicBezTo>
                  <a:pt x="1139" y="1505"/>
                  <a:pt x="1138" y="1507"/>
                  <a:pt x="1139" y="1508"/>
                </a:cubicBezTo>
                <a:cubicBezTo>
                  <a:pt x="1139" y="1509"/>
                  <a:pt x="1139" y="1509"/>
                  <a:pt x="1140" y="1509"/>
                </a:cubicBezTo>
                <a:cubicBezTo>
                  <a:pt x="1140" y="1510"/>
                  <a:pt x="1140" y="1511"/>
                  <a:pt x="1140" y="1511"/>
                </a:cubicBezTo>
                <a:cubicBezTo>
                  <a:pt x="1141" y="1512"/>
                  <a:pt x="1141" y="1513"/>
                  <a:pt x="1141" y="1513"/>
                </a:cubicBezTo>
                <a:cubicBezTo>
                  <a:pt x="1141" y="1514"/>
                  <a:pt x="1142" y="1515"/>
                  <a:pt x="1142" y="1515"/>
                </a:cubicBezTo>
                <a:cubicBezTo>
                  <a:pt x="1143" y="1516"/>
                  <a:pt x="1143" y="1518"/>
                  <a:pt x="1143" y="1519"/>
                </a:cubicBezTo>
                <a:cubicBezTo>
                  <a:pt x="1144" y="1520"/>
                  <a:pt x="1145" y="1521"/>
                  <a:pt x="1146" y="1522"/>
                </a:cubicBezTo>
                <a:cubicBezTo>
                  <a:pt x="1147" y="1525"/>
                  <a:pt x="1148" y="1528"/>
                  <a:pt x="1151" y="1529"/>
                </a:cubicBezTo>
                <a:cubicBezTo>
                  <a:pt x="1154" y="1529"/>
                  <a:pt x="1157" y="1529"/>
                  <a:pt x="1160" y="1530"/>
                </a:cubicBezTo>
                <a:cubicBezTo>
                  <a:pt x="1160" y="1530"/>
                  <a:pt x="1161" y="1530"/>
                  <a:pt x="1162" y="1531"/>
                </a:cubicBezTo>
                <a:cubicBezTo>
                  <a:pt x="1162" y="1531"/>
                  <a:pt x="1163" y="1531"/>
                  <a:pt x="1164" y="1531"/>
                </a:cubicBezTo>
                <a:cubicBezTo>
                  <a:pt x="1164" y="1531"/>
                  <a:pt x="1164" y="1532"/>
                  <a:pt x="1165" y="1532"/>
                </a:cubicBezTo>
                <a:cubicBezTo>
                  <a:pt x="1166" y="1533"/>
                  <a:pt x="1166" y="1533"/>
                  <a:pt x="1167" y="1533"/>
                </a:cubicBezTo>
                <a:cubicBezTo>
                  <a:pt x="1168" y="1533"/>
                  <a:pt x="1169" y="1534"/>
                  <a:pt x="1170" y="1535"/>
                </a:cubicBezTo>
                <a:cubicBezTo>
                  <a:pt x="1171" y="1536"/>
                  <a:pt x="1172" y="1537"/>
                  <a:pt x="1173" y="1538"/>
                </a:cubicBezTo>
                <a:cubicBezTo>
                  <a:pt x="1174" y="1539"/>
                  <a:pt x="1175" y="1540"/>
                  <a:pt x="1176" y="1542"/>
                </a:cubicBezTo>
                <a:cubicBezTo>
                  <a:pt x="1177" y="1543"/>
                  <a:pt x="1178" y="1543"/>
                  <a:pt x="1179" y="1544"/>
                </a:cubicBezTo>
                <a:cubicBezTo>
                  <a:pt x="1180" y="1544"/>
                  <a:pt x="1181" y="1545"/>
                  <a:pt x="1181" y="1545"/>
                </a:cubicBezTo>
                <a:cubicBezTo>
                  <a:pt x="1182" y="1546"/>
                  <a:pt x="1183" y="1546"/>
                  <a:pt x="1184" y="1546"/>
                </a:cubicBezTo>
                <a:cubicBezTo>
                  <a:pt x="1186" y="1547"/>
                  <a:pt x="1187" y="1547"/>
                  <a:pt x="1189" y="1548"/>
                </a:cubicBezTo>
                <a:cubicBezTo>
                  <a:pt x="1189" y="1550"/>
                  <a:pt x="1190" y="1551"/>
                  <a:pt x="1191" y="1552"/>
                </a:cubicBezTo>
                <a:cubicBezTo>
                  <a:pt x="1192" y="1553"/>
                  <a:pt x="1193" y="1554"/>
                  <a:pt x="1195" y="1554"/>
                </a:cubicBezTo>
                <a:cubicBezTo>
                  <a:pt x="1196" y="1554"/>
                  <a:pt x="1198" y="1554"/>
                  <a:pt x="1199" y="1555"/>
                </a:cubicBezTo>
                <a:cubicBezTo>
                  <a:pt x="1202" y="1555"/>
                  <a:pt x="1205" y="1556"/>
                  <a:pt x="1208" y="1556"/>
                </a:cubicBezTo>
                <a:cubicBezTo>
                  <a:pt x="1209" y="1556"/>
                  <a:pt x="1210" y="1556"/>
                  <a:pt x="1211" y="1557"/>
                </a:cubicBezTo>
                <a:cubicBezTo>
                  <a:pt x="1212" y="1558"/>
                  <a:pt x="1214" y="1558"/>
                  <a:pt x="1215" y="1557"/>
                </a:cubicBezTo>
                <a:cubicBezTo>
                  <a:pt x="1216" y="1557"/>
                  <a:pt x="1217" y="1556"/>
                  <a:pt x="1219" y="1556"/>
                </a:cubicBezTo>
                <a:cubicBezTo>
                  <a:pt x="1220" y="1556"/>
                  <a:pt x="1221" y="1555"/>
                  <a:pt x="1222" y="1555"/>
                </a:cubicBezTo>
                <a:cubicBezTo>
                  <a:pt x="1223" y="1554"/>
                  <a:pt x="1224" y="1554"/>
                  <a:pt x="1225" y="1554"/>
                </a:cubicBezTo>
                <a:cubicBezTo>
                  <a:pt x="1226" y="1554"/>
                  <a:pt x="1226" y="1553"/>
                  <a:pt x="1227" y="1553"/>
                </a:cubicBezTo>
                <a:cubicBezTo>
                  <a:pt x="1228" y="1552"/>
                  <a:pt x="1228" y="1552"/>
                  <a:pt x="1228" y="1552"/>
                </a:cubicBezTo>
                <a:cubicBezTo>
                  <a:pt x="1229" y="1552"/>
                  <a:pt x="1229" y="1553"/>
                  <a:pt x="1229" y="1553"/>
                </a:cubicBezTo>
                <a:cubicBezTo>
                  <a:pt x="1228" y="1553"/>
                  <a:pt x="1228" y="1553"/>
                  <a:pt x="1227" y="1554"/>
                </a:cubicBezTo>
                <a:cubicBezTo>
                  <a:pt x="1227" y="1554"/>
                  <a:pt x="1227" y="1554"/>
                  <a:pt x="1226" y="1555"/>
                </a:cubicBezTo>
                <a:cubicBezTo>
                  <a:pt x="1225" y="1556"/>
                  <a:pt x="1225" y="1556"/>
                  <a:pt x="1225" y="1558"/>
                </a:cubicBezTo>
                <a:cubicBezTo>
                  <a:pt x="1227" y="1558"/>
                  <a:pt x="1226" y="1556"/>
                  <a:pt x="1228" y="1556"/>
                </a:cubicBezTo>
                <a:cubicBezTo>
                  <a:pt x="1229" y="1556"/>
                  <a:pt x="1229" y="1556"/>
                  <a:pt x="1230" y="1555"/>
                </a:cubicBezTo>
                <a:cubicBezTo>
                  <a:pt x="1231" y="1555"/>
                  <a:pt x="1231" y="1554"/>
                  <a:pt x="1232" y="1554"/>
                </a:cubicBezTo>
                <a:cubicBezTo>
                  <a:pt x="1233" y="1554"/>
                  <a:pt x="1233" y="1554"/>
                  <a:pt x="1234" y="1554"/>
                </a:cubicBezTo>
                <a:cubicBezTo>
                  <a:pt x="1234" y="1554"/>
                  <a:pt x="1235" y="1553"/>
                  <a:pt x="1235" y="1553"/>
                </a:cubicBezTo>
                <a:cubicBezTo>
                  <a:pt x="1236" y="1553"/>
                  <a:pt x="1236" y="1552"/>
                  <a:pt x="1237" y="1552"/>
                </a:cubicBezTo>
                <a:cubicBezTo>
                  <a:pt x="1238" y="1552"/>
                  <a:pt x="1237" y="1553"/>
                  <a:pt x="1238" y="1554"/>
                </a:cubicBezTo>
                <a:cubicBezTo>
                  <a:pt x="1238" y="1554"/>
                  <a:pt x="1239" y="1554"/>
                  <a:pt x="1240" y="1554"/>
                </a:cubicBezTo>
                <a:cubicBezTo>
                  <a:pt x="1240" y="1553"/>
                  <a:pt x="1240" y="1552"/>
                  <a:pt x="1241" y="1552"/>
                </a:cubicBezTo>
                <a:cubicBezTo>
                  <a:pt x="1241" y="1550"/>
                  <a:pt x="1242" y="1549"/>
                  <a:pt x="1244" y="1549"/>
                </a:cubicBezTo>
                <a:cubicBezTo>
                  <a:pt x="1244" y="1549"/>
                  <a:pt x="1246" y="1549"/>
                  <a:pt x="1245" y="1548"/>
                </a:cubicBezTo>
                <a:cubicBezTo>
                  <a:pt x="1244" y="1548"/>
                  <a:pt x="1243" y="1548"/>
                  <a:pt x="1243" y="1548"/>
                </a:cubicBezTo>
                <a:cubicBezTo>
                  <a:pt x="1242" y="1548"/>
                  <a:pt x="1241" y="1547"/>
                  <a:pt x="1241" y="1547"/>
                </a:cubicBezTo>
                <a:cubicBezTo>
                  <a:pt x="1240" y="1547"/>
                  <a:pt x="1240" y="1548"/>
                  <a:pt x="1239" y="1548"/>
                </a:cubicBezTo>
                <a:cubicBezTo>
                  <a:pt x="1237" y="1549"/>
                  <a:pt x="1236" y="1548"/>
                  <a:pt x="1235" y="1548"/>
                </a:cubicBezTo>
                <a:cubicBezTo>
                  <a:pt x="1233" y="1548"/>
                  <a:pt x="1234" y="1550"/>
                  <a:pt x="1234" y="1551"/>
                </a:cubicBezTo>
                <a:cubicBezTo>
                  <a:pt x="1233" y="1552"/>
                  <a:pt x="1232" y="1552"/>
                  <a:pt x="1231" y="1553"/>
                </a:cubicBezTo>
                <a:cubicBezTo>
                  <a:pt x="1230" y="1553"/>
                  <a:pt x="1229" y="1552"/>
                  <a:pt x="1229" y="1551"/>
                </a:cubicBezTo>
                <a:cubicBezTo>
                  <a:pt x="1229" y="1550"/>
                  <a:pt x="1231" y="1550"/>
                  <a:pt x="1231" y="1549"/>
                </a:cubicBezTo>
                <a:cubicBezTo>
                  <a:pt x="1231" y="1549"/>
                  <a:pt x="1231" y="1548"/>
                  <a:pt x="1231" y="1548"/>
                </a:cubicBezTo>
                <a:cubicBezTo>
                  <a:pt x="1232" y="1547"/>
                  <a:pt x="1233" y="1548"/>
                  <a:pt x="1233" y="1547"/>
                </a:cubicBezTo>
                <a:cubicBezTo>
                  <a:pt x="1234" y="1547"/>
                  <a:pt x="1235" y="1546"/>
                  <a:pt x="1235" y="1546"/>
                </a:cubicBezTo>
                <a:cubicBezTo>
                  <a:pt x="1236" y="1545"/>
                  <a:pt x="1238" y="1545"/>
                  <a:pt x="1239" y="1545"/>
                </a:cubicBezTo>
                <a:cubicBezTo>
                  <a:pt x="1241" y="1545"/>
                  <a:pt x="1242" y="1544"/>
                  <a:pt x="1243" y="1544"/>
                </a:cubicBezTo>
                <a:cubicBezTo>
                  <a:pt x="1245" y="1544"/>
                  <a:pt x="1246" y="1544"/>
                  <a:pt x="1248" y="1544"/>
                </a:cubicBezTo>
                <a:cubicBezTo>
                  <a:pt x="1249" y="1544"/>
                  <a:pt x="1250" y="1544"/>
                  <a:pt x="1252" y="1544"/>
                </a:cubicBezTo>
                <a:cubicBezTo>
                  <a:pt x="1253" y="1545"/>
                  <a:pt x="1254" y="1545"/>
                  <a:pt x="1256" y="1545"/>
                </a:cubicBezTo>
                <a:cubicBezTo>
                  <a:pt x="1259" y="1547"/>
                  <a:pt x="1258" y="1550"/>
                  <a:pt x="1259" y="1552"/>
                </a:cubicBezTo>
                <a:cubicBezTo>
                  <a:pt x="1259" y="1553"/>
                  <a:pt x="1259" y="1554"/>
                  <a:pt x="1260" y="1555"/>
                </a:cubicBezTo>
                <a:cubicBezTo>
                  <a:pt x="1260" y="1556"/>
                  <a:pt x="1260" y="1557"/>
                  <a:pt x="1260" y="1558"/>
                </a:cubicBezTo>
                <a:cubicBezTo>
                  <a:pt x="1260" y="1559"/>
                  <a:pt x="1260" y="1560"/>
                  <a:pt x="1260" y="1561"/>
                </a:cubicBezTo>
                <a:cubicBezTo>
                  <a:pt x="1260" y="1563"/>
                  <a:pt x="1262" y="1564"/>
                  <a:pt x="1262" y="1566"/>
                </a:cubicBezTo>
                <a:cubicBezTo>
                  <a:pt x="1262" y="1568"/>
                  <a:pt x="1263" y="1572"/>
                  <a:pt x="1265" y="1574"/>
                </a:cubicBezTo>
                <a:cubicBezTo>
                  <a:pt x="1266" y="1574"/>
                  <a:pt x="1268" y="1574"/>
                  <a:pt x="1269" y="1574"/>
                </a:cubicBezTo>
                <a:cubicBezTo>
                  <a:pt x="1271" y="1574"/>
                  <a:pt x="1272" y="1575"/>
                  <a:pt x="1274" y="1575"/>
                </a:cubicBezTo>
                <a:cubicBezTo>
                  <a:pt x="1275" y="1575"/>
                  <a:pt x="1277" y="1575"/>
                  <a:pt x="1278" y="1575"/>
                </a:cubicBezTo>
                <a:cubicBezTo>
                  <a:pt x="1280" y="1575"/>
                  <a:pt x="1281" y="1576"/>
                  <a:pt x="1283" y="1576"/>
                </a:cubicBezTo>
                <a:cubicBezTo>
                  <a:pt x="1284" y="1576"/>
                  <a:pt x="1285" y="1577"/>
                  <a:pt x="1287" y="1577"/>
                </a:cubicBezTo>
                <a:cubicBezTo>
                  <a:pt x="1288" y="1577"/>
                  <a:pt x="1290" y="1577"/>
                  <a:pt x="1292" y="1577"/>
                </a:cubicBezTo>
                <a:cubicBezTo>
                  <a:pt x="1293" y="1577"/>
                  <a:pt x="1294" y="1578"/>
                  <a:pt x="1295" y="1579"/>
                </a:cubicBezTo>
                <a:cubicBezTo>
                  <a:pt x="1297" y="1579"/>
                  <a:pt x="1298" y="1580"/>
                  <a:pt x="1299" y="1581"/>
                </a:cubicBezTo>
                <a:cubicBezTo>
                  <a:pt x="1300" y="1581"/>
                  <a:pt x="1302" y="1581"/>
                  <a:pt x="1303" y="1581"/>
                </a:cubicBezTo>
                <a:cubicBezTo>
                  <a:pt x="1304" y="1580"/>
                  <a:pt x="1305" y="1580"/>
                  <a:pt x="1307" y="1580"/>
                </a:cubicBezTo>
                <a:cubicBezTo>
                  <a:pt x="1310" y="1580"/>
                  <a:pt x="1313" y="1580"/>
                  <a:pt x="1316" y="1580"/>
                </a:cubicBezTo>
                <a:cubicBezTo>
                  <a:pt x="1319" y="1580"/>
                  <a:pt x="1322" y="1580"/>
                  <a:pt x="1325" y="1580"/>
                </a:cubicBezTo>
                <a:cubicBezTo>
                  <a:pt x="1326" y="1580"/>
                  <a:pt x="1327" y="1580"/>
                  <a:pt x="1328" y="1581"/>
                </a:cubicBezTo>
                <a:cubicBezTo>
                  <a:pt x="1329" y="1581"/>
                  <a:pt x="1329" y="1582"/>
                  <a:pt x="1329" y="1583"/>
                </a:cubicBezTo>
                <a:cubicBezTo>
                  <a:pt x="1330" y="1584"/>
                  <a:pt x="1331" y="1585"/>
                  <a:pt x="1333" y="1586"/>
                </a:cubicBezTo>
                <a:cubicBezTo>
                  <a:pt x="1335" y="1586"/>
                  <a:pt x="1337" y="1585"/>
                  <a:pt x="1338" y="1586"/>
                </a:cubicBezTo>
                <a:cubicBezTo>
                  <a:pt x="1340" y="1586"/>
                  <a:pt x="1341" y="1587"/>
                  <a:pt x="1343" y="1587"/>
                </a:cubicBezTo>
                <a:cubicBezTo>
                  <a:pt x="1344" y="1587"/>
                  <a:pt x="1346" y="1587"/>
                  <a:pt x="1347" y="1586"/>
                </a:cubicBezTo>
                <a:cubicBezTo>
                  <a:pt x="1348" y="1586"/>
                  <a:pt x="1349" y="1585"/>
                  <a:pt x="1351" y="1585"/>
                </a:cubicBezTo>
                <a:cubicBezTo>
                  <a:pt x="1352" y="1585"/>
                  <a:pt x="1352" y="1586"/>
                  <a:pt x="1353" y="1587"/>
                </a:cubicBezTo>
                <a:cubicBezTo>
                  <a:pt x="1353" y="1588"/>
                  <a:pt x="1353" y="1589"/>
                  <a:pt x="1354" y="1589"/>
                </a:cubicBezTo>
                <a:cubicBezTo>
                  <a:pt x="1354" y="1589"/>
                  <a:pt x="1355" y="1588"/>
                  <a:pt x="1355" y="1588"/>
                </a:cubicBezTo>
                <a:cubicBezTo>
                  <a:pt x="1356" y="1588"/>
                  <a:pt x="1357" y="1588"/>
                  <a:pt x="1357" y="1588"/>
                </a:cubicBezTo>
                <a:cubicBezTo>
                  <a:pt x="1359" y="1587"/>
                  <a:pt x="1360" y="1587"/>
                  <a:pt x="1361" y="1586"/>
                </a:cubicBezTo>
                <a:cubicBezTo>
                  <a:pt x="1361" y="1586"/>
                  <a:pt x="1362" y="1585"/>
                  <a:pt x="1363" y="1586"/>
                </a:cubicBezTo>
                <a:cubicBezTo>
                  <a:pt x="1363" y="1586"/>
                  <a:pt x="1363" y="1587"/>
                  <a:pt x="1363" y="1587"/>
                </a:cubicBezTo>
                <a:cubicBezTo>
                  <a:pt x="1364" y="1588"/>
                  <a:pt x="1365" y="1586"/>
                  <a:pt x="1366" y="1586"/>
                </a:cubicBezTo>
                <a:cubicBezTo>
                  <a:pt x="1367" y="1586"/>
                  <a:pt x="1368" y="1586"/>
                  <a:pt x="1368" y="1585"/>
                </a:cubicBezTo>
                <a:cubicBezTo>
                  <a:pt x="1369" y="1585"/>
                  <a:pt x="1369" y="1584"/>
                  <a:pt x="1370" y="1584"/>
                </a:cubicBezTo>
                <a:cubicBezTo>
                  <a:pt x="1373" y="1583"/>
                  <a:pt x="1376" y="1584"/>
                  <a:pt x="1378" y="1585"/>
                </a:cubicBezTo>
                <a:cubicBezTo>
                  <a:pt x="1380" y="1585"/>
                  <a:pt x="1381" y="1585"/>
                  <a:pt x="1383" y="1585"/>
                </a:cubicBezTo>
                <a:cubicBezTo>
                  <a:pt x="1383" y="1585"/>
                  <a:pt x="1384" y="1585"/>
                  <a:pt x="1385" y="1585"/>
                </a:cubicBezTo>
                <a:cubicBezTo>
                  <a:pt x="1385" y="1585"/>
                  <a:pt x="1386" y="1586"/>
                  <a:pt x="1387" y="1585"/>
                </a:cubicBezTo>
                <a:cubicBezTo>
                  <a:pt x="1387" y="1585"/>
                  <a:pt x="1388" y="1584"/>
                  <a:pt x="1388" y="1584"/>
                </a:cubicBezTo>
                <a:cubicBezTo>
                  <a:pt x="1388" y="1583"/>
                  <a:pt x="1389" y="1583"/>
                  <a:pt x="1390" y="1583"/>
                </a:cubicBezTo>
                <a:cubicBezTo>
                  <a:pt x="1391" y="1583"/>
                  <a:pt x="1391" y="1583"/>
                  <a:pt x="1392" y="1583"/>
                </a:cubicBezTo>
                <a:cubicBezTo>
                  <a:pt x="1393" y="1582"/>
                  <a:pt x="1393" y="1582"/>
                  <a:pt x="1394" y="1582"/>
                </a:cubicBezTo>
                <a:cubicBezTo>
                  <a:pt x="1396" y="1582"/>
                  <a:pt x="1398" y="1582"/>
                  <a:pt x="1400" y="1583"/>
                </a:cubicBezTo>
                <a:cubicBezTo>
                  <a:pt x="1401" y="1584"/>
                  <a:pt x="1402" y="1584"/>
                  <a:pt x="1404" y="1584"/>
                </a:cubicBezTo>
                <a:cubicBezTo>
                  <a:pt x="1405" y="1584"/>
                  <a:pt x="1406" y="1584"/>
                  <a:pt x="1408" y="1585"/>
                </a:cubicBezTo>
                <a:cubicBezTo>
                  <a:pt x="1408" y="1585"/>
                  <a:pt x="1409" y="1586"/>
                  <a:pt x="1409" y="1586"/>
                </a:cubicBezTo>
                <a:cubicBezTo>
                  <a:pt x="1410" y="1586"/>
                  <a:pt x="1410" y="1586"/>
                  <a:pt x="1411" y="1585"/>
                </a:cubicBezTo>
                <a:cubicBezTo>
                  <a:pt x="1412" y="1584"/>
                  <a:pt x="1414" y="1584"/>
                  <a:pt x="1415" y="1584"/>
                </a:cubicBezTo>
                <a:cubicBezTo>
                  <a:pt x="1417" y="1584"/>
                  <a:pt x="1418" y="1582"/>
                  <a:pt x="1419" y="1582"/>
                </a:cubicBezTo>
                <a:cubicBezTo>
                  <a:pt x="1422" y="1582"/>
                  <a:pt x="1425" y="1582"/>
                  <a:pt x="1428" y="1582"/>
                </a:cubicBezTo>
                <a:cubicBezTo>
                  <a:pt x="1430" y="1582"/>
                  <a:pt x="1431" y="1581"/>
                  <a:pt x="1432" y="1581"/>
                </a:cubicBezTo>
                <a:cubicBezTo>
                  <a:pt x="1434" y="1581"/>
                  <a:pt x="1435" y="1581"/>
                  <a:pt x="1436" y="1581"/>
                </a:cubicBezTo>
                <a:cubicBezTo>
                  <a:pt x="1438" y="1582"/>
                  <a:pt x="1439" y="1582"/>
                  <a:pt x="1441" y="1582"/>
                </a:cubicBezTo>
                <a:cubicBezTo>
                  <a:pt x="1442" y="1582"/>
                  <a:pt x="1443" y="1582"/>
                  <a:pt x="1445" y="1582"/>
                </a:cubicBezTo>
                <a:cubicBezTo>
                  <a:pt x="1446" y="1582"/>
                  <a:pt x="1446" y="1581"/>
                  <a:pt x="1446" y="1580"/>
                </a:cubicBezTo>
                <a:cubicBezTo>
                  <a:pt x="1445" y="1579"/>
                  <a:pt x="1443" y="1579"/>
                  <a:pt x="1443" y="1577"/>
                </a:cubicBezTo>
                <a:cubicBezTo>
                  <a:pt x="1444" y="1577"/>
                  <a:pt x="1444" y="1578"/>
                  <a:pt x="1445" y="1578"/>
                </a:cubicBezTo>
                <a:cubicBezTo>
                  <a:pt x="1445" y="1579"/>
                  <a:pt x="1446" y="1579"/>
                  <a:pt x="1447" y="1579"/>
                </a:cubicBezTo>
                <a:cubicBezTo>
                  <a:pt x="1448" y="1580"/>
                  <a:pt x="1446" y="1582"/>
                  <a:pt x="1447" y="1583"/>
                </a:cubicBezTo>
                <a:cubicBezTo>
                  <a:pt x="1448" y="1584"/>
                  <a:pt x="1449" y="1584"/>
                  <a:pt x="1450" y="1585"/>
                </a:cubicBezTo>
                <a:cubicBezTo>
                  <a:pt x="1450" y="1587"/>
                  <a:pt x="1450" y="1588"/>
                  <a:pt x="1449" y="1589"/>
                </a:cubicBezTo>
                <a:cubicBezTo>
                  <a:pt x="1449" y="1590"/>
                  <a:pt x="1449" y="1591"/>
                  <a:pt x="1449" y="1591"/>
                </a:cubicBezTo>
                <a:cubicBezTo>
                  <a:pt x="1449" y="1592"/>
                  <a:pt x="1451" y="1592"/>
                  <a:pt x="1451" y="1592"/>
                </a:cubicBezTo>
                <a:cubicBezTo>
                  <a:pt x="1453" y="1592"/>
                  <a:pt x="1454" y="1593"/>
                  <a:pt x="1456" y="1593"/>
                </a:cubicBezTo>
                <a:cubicBezTo>
                  <a:pt x="1457" y="1593"/>
                  <a:pt x="1458" y="1593"/>
                  <a:pt x="1459" y="1595"/>
                </a:cubicBezTo>
                <a:cubicBezTo>
                  <a:pt x="1459" y="1596"/>
                  <a:pt x="1459" y="1597"/>
                  <a:pt x="1460" y="1599"/>
                </a:cubicBezTo>
                <a:cubicBezTo>
                  <a:pt x="1460" y="1600"/>
                  <a:pt x="1461" y="1601"/>
                  <a:pt x="1461" y="1602"/>
                </a:cubicBezTo>
                <a:cubicBezTo>
                  <a:pt x="1461" y="1603"/>
                  <a:pt x="1461" y="1604"/>
                  <a:pt x="1462" y="1606"/>
                </a:cubicBezTo>
                <a:cubicBezTo>
                  <a:pt x="1462" y="1607"/>
                  <a:pt x="1462" y="1607"/>
                  <a:pt x="1462" y="1608"/>
                </a:cubicBezTo>
                <a:cubicBezTo>
                  <a:pt x="1463" y="1609"/>
                  <a:pt x="1463" y="1609"/>
                  <a:pt x="1464" y="1609"/>
                </a:cubicBezTo>
                <a:cubicBezTo>
                  <a:pt x="1466" y="1609"/>
                  <a:pt x="1465" y="1611"/>
                  <a:pt x="1465" y="1612"/>
                </a:cubicBezTo>
                <a:cubicBezTo>
                  <a:pt x="1465" y="1613"/>
                  <a:pt x="1466" y="1614"/>
                  <a:pt x="1467" y="1614"/>
                </a:cubicBezTo>
                <a:cubicBezTo>
                  <a:pt x="1468" y="1613"/>
                  <a:pt x="1468" y="1613"/>
                  <a:pt x="1468" y="1612"/>
                </a:cubicBezTo>
                <a:cubicBezTo>
                  <a:pt x="1468" y="1611"/>
                  <a:pt x="1468" y="1611"/>
                  <a:pt x="1469" y="1611"/>
                </a:cubicBezTo>
                <a:cubicBezTo>
                  <a:pt x="1469" y="1610"/>
                  <a:pt x="1469" y="1609"/>
                  <a:pt x="1470" y="1609"/>
                </a:cubicBezTo>
                <a:cubicBezTo>
                  <a:pt x="1470" y="1608"/>
                  <a:pt x="1471" y="1609"/>
                  <a:pt x="1471" y="1609"/>
                </a:cubicBezTo>
                <a:cubicBezTo>
                  <a:pt x="1472" y="1609"/>
                  <a:pt x="1473" y="1609"/>
                  <a:pt x="1473" y="1609"/>
                </a:cubicBezTo>
                <a:cubicBezTo>
                  <a:pt x="1474" y="1609"/>
                  <a:pt x="1474" y="1610"/>
                  <a:pt x="1474" y="1611"/>
                </a:cubicBezTo>
                <a:cubicBezTo>
                  <a:pt x="1473" y="1612"/>
                  <a:pt x="1473" y="1610"/>
                  <a:pt x="1473" y="1610"/>
                </a:cubicBezTo>
                <a:cubicBezTo>
                  <a:pt x="1472" y="1610"/>
                  <a:pt x="1471" y="1610"/>
                  <a:pt x="1471" y="1610"/>
                </a:cubicBezTo>
                <a:cubicBezTo>
                  <a:pt x="1470" y="1610"/>
                  <a:pt x="1470" y="1611"/>
                  <a:pt x="1470" y="1611"/>
                </a:cubicBezTo>
                <a:cubicBezTo>
                  <a:pt x="1470" y="1612"/>
                  <a:pt x="1470" y="1613"/>
                  <a:pt x="1469" y="1613"/>
                </a:cubicBezTo>
                <a:cubicBezTo>
                  <a:pt x="1469" y="1614"/>
                  <a:pt x="1470" y="1615"/>
                  <a:pt x="1471" y="1615"/>
                </a:cubicBezTo>
                <a:cubicBezTo>
                  <a:pt x="1472" y="1615"/>
                  <a:pt x="1472" y="1613"/>
                  <a:pt x="1472" y="1613"/>
                </a:cubicBezTo>
                <a:cubicBezTo>
                  <a:pt x="1472" y="1613"/>
                  <a:pt x="1473" y="1613"/>
                  <a:pt x="1473" y="1613"/>
                </a:cubicBezTo>
                <a:cubicBezTo>
                  <a:pt x="1473" y="1613"/>
                  <a:pt x="1473" y="1613"/>
                  <a:pt x="1473" y="1614"/>
                </a:cubicBezTo>
                <a:cubicBezTo>
                  <a:pt x="1473" y="1614"/>
                  <a:pt x="1474" y="1614"/>
                  <a:pt x="1474" y="1614"/>
                </a:cubicBezTo>
                <a:cubicBezTo>
                  <a:pt x="1474" y="1614"/>
                  <a:pt x="1474" y="1614"/>
                  <a:pt x="1475" y="1615"/>
                </a:cubicBezTo>
                <a:cubicBezTo>
                  <a:pt x="1475" y="1615"/>
                  <a:pt x="1475" y="1615"/>
                  <a:pt x="1475" y="1615"/>
                </a:cubicBezTo>
                <a:cubicBezTo>
                  <a:pt x="1476" y="1615"/>
                  <a:pt x="1476" y="1614"/>
                  <a:pt x="1475" y="1613"/>
                </a:cubicBezTo>
                <a:cubicBezTo>
                  <a:pt x="1475" y="1613"/>
                  <a:pt x="1475" y="1611"/>
                  <a:pt x="1476" y="1612"/>
                </a:cubicBezTo>
                <a:cubicBezTo>
                  <a:pt x="1477" y="1613"/>
                  <a:pt x="1476" y="1615"/>
                  <a:pt x="1476" y="1616"/>
                </a:cubicBezTo>
                <a:cubicBezTo>
                  <a:pt x="1477" y="1617"/>
                  <a:pt x="1477" y="1615"/>
                  <a:pt x="1478" y="1615"/>
                </a:cubicBezTo>
                <a:cubicBezTo>
                  <a:pt x="1479" y="1614"/>
                  <a:pt x="1479" y="1615"/>
                  <a:pt x="1479" y="1616"/>
                </a:cubicBezTo>
                <a:cubicBezTo>
                  <a:pt x="1479" y="1617"/>
                  <a:pt x="1478" y="1617"/>
                  <a:pt x="1478" y="1618"/>
                </a:cubicBezTo>
                <a:cubicBezTo>
                  <a:pt x="1479" y="1620"/>
                  <a:pt x="1482" y="1618"/>
                  <a:pt x="1483" y="1618"/>
                </a:cubicBezTo>
                <a:cubicBezTo>
                  <a:pt x="1483" y="1617"/>
                  <a:pt x="1484" y="1617"/>
                  <a:pt x="1484" y="1617"/>
                </a:cubicBezTo>
                <a:cubicBezTo>
                  <a:pt x="1485" y="1617"/>
                  <a:pt x="1485" y="1616"/>
                  <a:pt x="1485" y="1616"/>
                </a:cubicBezTo>
                <a:cubicBezTo>
                  <a:pt x="1486" y="1618"/>
                  <a:pt x="1484" y="1618"/>
                  <a:pt x="1484" y="1619"/>
                </a:cubicBezTo>
                <a:cubicBezTo>
                  <a:pt x="1485" y="1620"/>
                  <a:pt x="1485" y="1621"/>
                  <a:pt x="1485" y="1621"/>
                </a:cubicBezTo>
                <a:cubicBezTo>
                  <a:pt x="1485" y="1623"/>
                  <a:pt x="1485" y="1623"/>
                  <a:pt x="1486" y="1624"/>
                </a:cubicBezTo>
                <a:cubicBezTo>
                  <a:pt x="1487" y="1625"/>
                  <a:pt x="1487" y="1625"/>
                  <a:pt x="1488" y="1626"/>
                </a:cubicBezTo>
                <a:cubicBezTo>
                  <a:pt x="1488" y="1627"/>
                  <a:pt x="1488" y="1627"/>
                  <a:pt x="1488" y="1628"/>
                </a:cubicBezTo>
                <a:cubicBezTo>
                  <a:pt x="1489" y="1628"/>
                  <a:pt x="1490" y="1628"/>
                  <a:pt x="1491" y="1629"/>
                </a:cubicBezTo>
                <a:cubicBezTo>
                  <a:pt x="1491" y="1630"/>
                  <a:pt x="1492" y="1631"/>
                  <a:pt x="1492" y="1631"/>
                </a:cubicBezTo>
                <a:cubicBezTo>
                  <a:pt x="1493" y="1631"/>
                  <a:pt x="1494" y="1632"/>
                  <a:pt x="1494" y="1632"/>
                </a:cubicBezTo>
                <a:cubicBezTo>
                  <a:pt x="1495" y="1632"/>
                  <a:pt x="1496" y="1633"/>
                  <a:pt x="1496" y="1633"/>
                </a:cubicBezTo>
                <a:cubicBezTo>
                  <a:pt x="1498" y="1635"/>
                  <a:pt x="1501" y="1635"/>
                  <a:pt x="1504" y="1636"/>
                </a:cubicBezTo>
                <a:cubicBezTo>
                  <a:pt x="1505" y="1637"/>
                  <a:pt x="1506" y="1637"/>
                  <a:pt x="1508" y="1637"/>
                </a:cubicBezTo>
                <a:cubicBezTo>
                  <a:pt x="1509" y="1637"/>
                  <a:pt x="1510" y="1636"/>
                  <a:pt x="1512" y="1635"/>
                </a:cubicBezTo>
                <a:cubicBezTo>
                  <a:pt x="1512" y="1634"/>
                  <a:pt x="1513" y="1634"/>
                  <a:pt x="1514" y="1634"/>
                </a:cubicBezTo>
                <a:cubicBezTo>
                  <a:pt x="1514" y="1634"/>
                  <a:pt x="1515" y="1634"/>
                  <a:pt x="1516" y="1634"/>
                </a:cubicBezTo>
                <a:cubicBezTo>
                  <a:pt x="1516" y="1633"/>
                  <a:pt x="1517" y="1633"/>
                  <a:pt x="1517" y="1632"/>
                </a:cubicBezTo>
                <a:cubicBezTo>
                  <a:pt x="1518" y="1632"/>
                  <a:pt x="1518" y="1633"/>
                  <a:pt x="1519" y="1633"/>
                </a:cubicBezTo>
                <a:cubicBezTo>
                  <a:pt x="1520" y="1633"/>
                  <a:pt x="1521" y="1633"/>
                  <a:pt x="1521" y="1633"/>
                </a:cubicBezTo>
                <a:cubicBezTo>
                  <a:pt x="1522" y="1634"/>
                  <a:pt x="1522" y="1635"/>
                  <a:pt x="1522" y="1635"/>
                </a:cubicBezTo>
                <a:cubicBezTo>
                  <a:pt x="1521" y="1637"/>
                  <a:pt x="1519" y="1637"/>
                  <a:pt x="1518" y="1639"/>
                </a:cubicBezTo>
                <a:cubicBezTo>
                  <a:pt x="1518" y="1639"/>
                  <a:pt x="1518" y="1640"/>
                  <a:pt x="1518" y="1640"/>
                </a:cubicBezTo>
                <a:cubicBezTo>
                  <a:pt x="1517" y="1641"/>
                  <a:pt x="1516" y="1641"/>
                  <a:pt x="1516" y="1641"/>
                </a:cubicBezTo>
                <a:cubicBezTo>
                  <a:pt x="1515" y="1642"/>
                  <a:pt x="1514" y="1642"/>
                  <a:pt x="1513" y="1642"/>
                </a:cubicBezTo>
                <a:cubicBezTo>
                  <a:pt x="1513" y="1643"/>
                  <a:pt x="1512" y="1643"/>
                  <a:pt x="1511" y="1643"/>
                </a:cubicBezTo>
                <a:cubicBezTo>
                  <a:pt x="1509" y="1643"/>
                  <a:pt x="1506" y="1644"/>
                  <a:pt x="1503" y="1645"/>
                </a:cubicBezTo>
                <a:cubicBezTo>
                  <a:pt x="1502" y="1645"/>
                  <a:pt x="1500" y="1646"/>
                  <a:pt x="1499" y="1646"/>
                </a:cubicBezTo>
                <a:cubicBezTo>
                  <a:pt x="1498" y="1645"/>
                  <a:pt x="1500" y="1644"/>
                  <a:pt x="1499" y="1643"/>
                </a:cubicBezTo>
                <a:cubicBezTo>
                  <a:pt x="1498" y="1643"/>
                  <a:pt x="1497" y="1643"/>
                  <a:pt x="1496" y="1643"/>
                </a:cubicBezTo>
                <a:cubicBezTo>
                  <a:pt x="1494" y="1643"/>
                  <a:pt x="1493" y="1645"/>
                  <a:pt x="1494" y="1646"/>
                </a:cubicBezTo>
                <a:cubicBezTo>
                  <a:pt x="1495" y="1647"/>
                  <a:pt x="1495" y="1647"/>
                  <a:pt x="1496" y="1648"/>
                </a:cubicBezTo>
                <a:cubicBezTo>
                  <a:pt x="1496" y="1648"/>
                  <a:pt x="1496" y="1649"/>
                  <a:pt x="1497" y="1650"/>
                </a:cubicBezTo>
                <a:cubicBezTo>
                  <a:pt x="1497" y="1651"/>
                  <a:pt x="1499" y="1652"/>
                  <a:pt x="1500" y="1653"/>
                </a:cubicBezTo>
                <a:cubicBezTo>
                  <a:pt x="1502" y="1654"/>
                  <a:pt x="1504" y="1657"/>
                  <a:pt x="1506" y="1659"/>
                </a:cubicBezTo>
                <a:cubicBezTo>
                  <a:pt x="1509" y="1662"/>
                  <a:pt x="1513" y="1664"/>
                  <a:pt x="1515" y="1668"/>
                </a:cubicBezTo>
                <a:cubicBezTo>
                  <a:pt x="1516" y="1669"/>
                  <a:pt x="1516" y="1670"/>
                  <a:pt x="1518" y="1671"/>
                </a:cubicBezTo>
                <a:cubicBezTo>
                  <a:pt x="1519" y="1672"/>
                  <a:pt x="1520" y="1673"/>
                  <a:pt x="1521" y="1674"/>
                </a:cubicBezTo>
                <a:cubicBezTo>
                  <a:pt x="1522" y="1675"/>
                  <a:pt x="1523" y="1676"/>
                  <a:pt x="1525" y="1677"/>
                </a:cubicBezTo>
                <a:cubicBezTo>
                  <a:pt x="1526" y="1677"/>
                  <a:pt x="1527" y="1677"/>
                  <a:pt x="1529" y="1677"/>
                </a:cubicBezTo>
                <a:cubicBezTo>
                  <a:pt x="1529" y="1677"/>
                  <a:pt x="1530" y="1678"/>
                  <a:pt x="1531" y="1678"/>
                </a:cubicBezTo>
                <a:cubicBezTo>
                  <a:pt x="1531" y="1678"/>
                  <a:pt x="1532" y="1678"/>
                  <a:pt x="1533" y="1678"/>
                </a:cubicBezTo>
                <a:cubicBezTo>
                  <a:pt x="1535" y="1678"/>
                  <a:pt x="1536" y="1677"/>
                  <a:pt x="1537" y="1677"/>
                </a:cubicBezTo>
                <a:cubicBezTo>
                  <a:pt x="1539" y="1676"/>
                  <a:pt x="1540" y="1676"/>
                  <a:pt x="1541" y="1675"/>
                </a:cubicBezTo>
                <a:cubicBezTo>
                  <a:pt x="1543" y="1675"/>
                  <a:pt x="1544" y="1675"/>
                  <a:pt x="1545" y="1674"/>
                </a:cubicBezTo>
                <a:cubicBezTo>
                  <a:pt x="1547" y="1673"/>
                  <a:pt x="1548" y="1672"/>
                  <a:pt x="1549" y="1672"/>
                </a:cubicBezTo>
                <a:cubicBezTo>
                  <a:pt x="1551" y="1672"/>
                  <a:pt x="1552" y="1671"/>
                  <a:pt x="1553" y="1671"/>
                </a:cubicBezTo>
                <a:cubicBezTo>
                  <a:pt x="1554" y="1670"/>
                  <a:pt x="1556" y="1668"/>
                  <a:pt x="1557" y="1667"/>
                </a:cubicBezTo>
                <a:cubicBezTo>
                  <a:pt x="1557" y="1667"/>
                  <a:pt x="1558" y="1667"/>
                  <a:pt x="1558" y="1666"/>
                </a:cubicBezTo>
                <a:cubicBezTo>
                  <a:pt x="1558" y="1665"/>
                  <a:pt x="1558" y="1665"/>
                  <a:pt x="1559" y="1664"/>
                </a:cubicBezTo>
                <a:cubicBezTo>
                  <a:pt x="1559" y="1663"/>
                  <a:pt x="1559" y="1663"/>
                  <a:pt x="1560" y="1662"/>
                </a:cubicBezTo>
                <a:cubicBezTo>
                  <a:pt x="1560" y="1661"/>
                  <a:pt x="1560" y="1661"/>
                  <a:pt x="1560" y="1660"/>
                </a:cubicBezTo>
                <a:cubicBezTo>
                  <a:pt x="1560" y="1658"/>
                  <a:pt x="1559" y="1658"/>
                  <a:pt x="1558" y="1657"/>
                </a:cubicBezTo>
                <a:cubicBezTo>
                  <a:pt x="1557" y="1657"/>
                  <a:pt x="1554" y="1657"/>
                  <a:pt x="1555" y="1655"/>
                </a:cubicBezTo>
                <a:cubicBezTo>
                  <a:pt x="1555" y="1654"/>
                  <a:pt x="1556" y="1655"/>
                  <a:pt x="1557" y="1654"/>
                </a:cubicBezTo>
                <a:cubicBezTo>
                  <a:pt x="1557" y="1653"/>
                  <a:pt x="1556" y="1653"/>
                  <a:pt x="1556" y="1652"/>
                </a:cubicBezTo>
                <a:cubicBezTo>
                  <a:pt x="1557" y="1651"/>
                  <a:pt x="1559" y="1651"/>
                  <a:pt x="1560" y="1651"/>
                </a:cubicBezTo>
                <a:cubicBezTo>
                  <a:pt x="1560" y="1650"/>
                  <a:pt x="1560" y="1649"/>
                  <a:pt x="1561" y="1649"/>
                </a:cubicBezTo>
                <a:cubicBezTo>
                  <a:pt x="1561" y="1648"/>
                  <a:pt x="1561" y="1648"/>
                  <a:pt x="1560" y="1647"/>
                </a:cubicBezTo>
                <a:cubicBezTo>
                  <a:pt x="1559" y="1647"/>
                  <a:pt x="1559" y="1646"/>
                  <a:pt x="1560" y="1646"/>
                </a:cubicBezTo>
                <a:cubicBezTo>
                  <a:pt x="1561" y="1645"/>
                  <a:pt x="1562" y="1646"/>
                  <a:pt x="1563" y="1646"/>
                </a:cubicBezTo>
                <a:cubicBezTo>
                  <a:pt x="1565" y="1647"/>
                  <a:pt x="1567" y="1646"/>
                  <a:pt x="1569" y="1646"/>
                </a:cubicBezTo>
                <a:cubicBezTo>
                  <a:pt x="1570" y="1646"/>
                  <a:pt x="1570" y="1646"/>
                  <a:pt x="1570" y="1647"/>
                </a:cubicBezTo>
                <a:cubicBezTo>
                  <a:pt x="1570" y="1648"/>
                  <a:pt x="1569" y="1648"/>
                  <a:pt x="1568" y="1648"/>
                </a:cubicBezTo>
                <a:cubicBezTo>
                  <a:pt x="1568" y="1648"/>
                  <a:pt x="1567" y="1648"/>
                  <a:pt x="1566" y="1648"/>
                </a:cubicBezTo>
                <a:cubicBezTo>
                  <a:pt x="1565" y="1648"/>
                  <a:pt x="1565" y="1649"/>
                  <a:pt x="1565" y="1650"/>
                </a:cubicBezTo>
                <a:cubicBezTo>
                  <a:pt x="1565" y="1650"/>
                  <a:pt x="1564" y="1651"/>
                  <a:pt x="1564" y="1651"/>
                </a:cubicBezTo>
                <a:cubicBezTo>
                  <a:pt x="1563" y="1652"/>
                  <a:pt x="1563" y="1653"/>
                  <a:pt x="1563" y="1654"/>
                </a:cubicBezTo>
                <a:cubicBezTo>
                  <a:pt x="1563" y="1655"/>
                  <a:pt x="1563" y="1657"/>
                  <a:pt x="1564" y="1658"/>
                </a:cubicBezTo>
                <a:cubicBezTo>
                  <a:pt x="1564" y="1659"/>
                  <a:pt x="1565" y="1659"/>
                  <a:pt x="1566" y="1659"/>
                </a:cubicBezTo>
                <a:cubicBezTo>
                  <a:pt x="1566" y="1659"/>
                  <a:pt x="1567" y="1659"/>
                  <a:pt x="1567" y="1659"/>
                </a:cubicBezTo>
                <a:cubicBezTo>
                  <a:pt x="1568" y="1659"/>
                  <a:pt x="1569" y="1659"/>
                  <a:pt x="1569" y="1658"/>
                </a:cubicBezTo>
                <a:cubicBezTo>
                  <a:pt x="1570" y="1658"/>
                  <a:pt x="1571" y="1658"/>
                  <a:pt x="1571" y="1658"/>
                </a:cubicBezTo>
                <a:cubicBezTo>
                  <a:pt x="1572" y="1659"/>
                  <a:pt x="1573" y="1659"/>
                  <a:pt x="1572" y="1660"/>
                </a:cubicBezTo>
                <a:cubicBezTo>
                  <a:pt x="1571" y="1660"/>
                  <a:pt x="1570" y="1660"/>
                  <a:pt x="1570" y="1660"/>
                </a:cubicBezTo>
                <a:cubicBezTo>
                  <a:pt x="1569" y="1661"/>
                  <a:pt x="1568" y="1661"/>
                  <a:pt x="1567" y="1662"/>
                </a:cubicBezTo>
                <a:cubicBezTo>
                  <a:pt x="1566" y="1663"/>
                  <a:pt x="1566" y="1665"/>
                  <a:pt x="1566" y="1666"/>
                </a:cubicBezTo>
                <a:cubicBezTo>
                  <a:pt x="1565" y="1668"/>
                  <a:pt x="1565" y="1669"/>
                  <a:pt x="1566" y="1670"/>
                </a:cubicBezTo>
                <a:cubicBezTo>
                  <a:pt x="1567" y="1671"/>
                  <a:pt x="1569" y="1671"/>
                  <a:pt x="1570" y="1672"/>
                </a:cubicBezTo>
                <a:cubicBezTo>
                  <a:pt x="1571" y="1673"/>
                  <a:pt x="1571" y="1674"/>
                  <a:pt x="1572" y="1675"/>
                </a:cubicBezTo>
                <a:cubicBezTo>
                  <a:pt x="1572" y="1677"/>
                  <a:pt x="1571" y="1678"/>
                  <a:pt x="1571" y="1679"/>
                </a:cubicBezTo>
                <a:cubicBezTo>
                  <a:pt x="1571" y="1682"/>
                  <a:pt x="1570" y="1684"/>
                  <a:pt x="1570" y="1687"/>
                </a:cubicBezTo>
                <a:cubicBezTo>
                  <a:pt x="1569" y="1688"/>
                  <a:pt x="1568" y="1689"/>
                  <a:pt x="1568" y="1691"/>
                </a:cubicBezTo>
                <a:cubicBezTo>
                  <a:pt x="1567" y="1694"/>
                  <a:pt x="1567" y="1697"/>
                  <a:pt x="1568" y="1700"/>
                </a:cubicBezTo>
                <a:cubicBezTo>
                  <a:pt x="1568" y="1701"/>
                  <a:pt x="1569" y="1702"/>
                  <a:pt x="1569" y="1703"/>
                </a:cubicBezTo>
                <a:cubicBezTo>
                  <a:pt x="1569" y="1704"/>
                  <a:pt x="1569" y="1705"/>
                  <a:pt x="1569" y="1705"/>
                </a:cubicBezTo>
                <a:cubicBezTo>
                  <a:pt x="1569" y="1706"/>
                  <a:pt x="1569" y="1707"/>
                  <a:pt x="1570" y="1707"/>
                </a:cubicBezTo>
                <a:cubicBezTo>
                  <a:pt x="1570" y="1708"/>
                  <a:pt x="1570" y="1710"/>
                  <a:pt x="1570" y="1711"/>
                </a:cubicBezTo>
                <a:cubicBezTo>
                  <a:pt x="1570" y="1712"/>
                  <a:pt x="1571" y="1712"/>
                  <a:pt x="1571" y="1712"/>
                </a:cubicBezTo>
                <a:cubicBezTo>
                  <a:pt x="1571" y="1713"/>
                  <a:pt x="1572" y="1714"/>
                  <a:pt x="1572" y="1713"/>
                </a:cubicBezTo>
                <a:cubicBezTo>
                  <a:pt x="1573" y="1713"/>
                  <a:pt x="1573" y="1712"/>
                  <a:pt x="1573" y="1712"/>
                </a:cubicBezTo>
                <a:cubicBezTo>
                  <a:pt x="1574" y="1712"/>
                  <a:pt x="1574" y="1713"/>
                  <a:pt x="1574" y="1714"/>
                </a:cubicBezTo>
                <a:cubicBezTo>
                  <a:pt x="1574" y="1714"/>
                  <a:pt x="1573" y="1714"/>
                  <a:pt x="1572" y="1715"/>
                </a:cubicBezTo>
                <a:cubicBezTo>
                  <a:pt x="1572" y="1715"/>
                  <a:pt x="1572" y="1716"/>
                  <a:pt x="1572" y="1717"/>
                </a:cubicBezTo>
                <a:cubicBezTo>
                  <a:pt x="1572" y="1718"/>
                  <a:pt x="1572" y="1717"/>
                  <a:pt x="1571" y="1718"/>
                </a:cubicBezTo>
                <a:cubicBezTo>
                  <a:pt x="1571" y="1718"/>
                  <a:pt x="1571" y="1719"/>
                  <a:pt x="1571" y="1720"/>
                </a:cubicBezTo>
                <a:cubicBezTo>
                  <a:pt x="1571" y="1721"/>
                  <a:pt x="1573" y="1722"/>
                  <a:pt x="1573" y="1723"/>
                </a:cubicBezTo>
                <a:cubicBezTo>
                  <a:pt x="1572" y="1724"/>
                  <a:pt x="1572" y="1724"/>
                  <a:pt x="1572" y="1725"/>
                </a:cubicBezTo>
                <a:cubicBezTo>
                  <a:pt x="1572" y="1725"/>
                  <a:pt x="1573" y="1726"/>
                  <a:pt x="1573" y="1726"/>
                </a:cubicBezTo>
                <a:cubicBezTo>
                  <a:pt x="1573" y="1727"/>
                  <a:pt x="1575" y="1729"/>
                  <a:pt x="1574" y="1729"/>
                </a:cubicBezTo>
                <a:cubicBezTo>
                  <a:pt x="1573" y="1729"/>
                  <a:pt x="1573" y="1728"/>
                  <a:pt x="1572" y="1728"/>
                </a:cubicBezTo>
                <a:cubicBezTo>
                  <a:pt x="1571" y="1728"/>
                  <a:pt x="1572" y="1729"/>
                  <a:pt x="1572" y="1729"/>
                </a:cubicBezTo>
                <a:cubicBezTo>
                  <a:pt x="1573" y="1730"/>
                  <a:pt x="1573" y="1730"/>
                  <a:pt x="1573" y="1731"/>
                </a:cubicBezTo>
                <a:cubicBezTo>
                  <a:pt x="1574" y="1733"/>
                  <a:pt x="1573" y="1735"/>
                  <a:pt x="1574" y="1737"/>
                </a:cubicBezTo>
                <a:cubicBezTo>
                  <a:pt x="1574" y="1738"/>
                  <a:pt x="1575" y="1739"/>
                  <a:pt x="1575" y="1741"/>
                </a:cubicBezTo>
                <a:cubicBezTo>
                  <a:pt x="1576" y="1742"/>
                  <a:pt x="1576" y="1744"/>
                  <a:pt x="1576" y="1745"/>
                </a:cubicBezTo>
                <a:cubicBezTo>
                  <a:pt x="1576" y="1747"/>
                  <a:pt x="1577" y="1748"/>
                  <a:pt x="1577" y="1749"/>
                </a:cubicBezTo>
                <a:cubicBezTo>
                  <a:pt x="1577" y="1751"/>
                  <a:pt x="1578" y="1752"/>
                  <a:pt x="1579" y="1754"/>
                </a:cubicBezTo>
                <a:cubicBezTo>
                  <a:pt x="1579" y="1755"/>
                  <a:pt x="1579" y="1757"/>
                  <a:pt x="1579" y="1758"/>
                </a:cubicBezTo>
                <a:cubicBezTo>
                  <a:pt x="1580" y="1761"/>
                  <a:pt x="1580" y="1763"/>
                  <a:pt x="1581" y="1766"/>
                </a:cubicBezTo>
                <a:cubicBezTo>
                  <a:pt x="1581" y="1768"/>
                  <a:pt x="1581" y="1770"/>
                  <a:pt x="1582" y="1772"/>
                </a:cubicBezTo>
                <a:cubicBezTo>
                  <a:pt x="1584" y="1776"/>
                  <a:pt x="1587" y="1779"/>
                  <a:pt x="1589" y="1783"/>
                </a:cubicBezTo>
                <a:cubicBezTo>
                  <a:pt x="1590" y="1784"/>
                  <a:pt x="1592" y="1785"/>
                  <a:pt x="1592" y="1786"/>
                </a:cubicBezTo>
                <a:cubicBezTo>
                  <a:pt x="1592" y="1788"/>
                  <a:pt x="1589" y="1786"/>
                  <a:pt x="1589" y="1786"/>
                </a:cubicBezTo>
                <a:cubicBezTo>
                  <a:pt x="1589" y="1787"/>
                  <a:pt x="1590" y="1788"/>
                  <a:pt x="1590" y="1788"/>
                </a:cubicBezTo>
                <a:cubicBezTo>
                  <a:pt x="1591" y="1788"/>
                  <a:pt x="1591" y="1789"/>
                  <a:pt x="1591" y="1789"/>
                </a:cubicBezTo>
                <a:cubicBezTo>
                  <a:pt x="1592" y="1790"/>
                  <a:pt x="1592" y="1792"/>
                  <a:pt x="1593" y="1793"/>
                </a:cubicBezTo>
                <a:cubicBezTo>
                  <a:pt x="1593" y="1794"/>
                  <a:pt x="1594" y="1795"/>
                  <a:pt x="1595" y="1796"/>
                </a:cubicBezTo>
                <a:cubicBezTo>
                  <a:pt x="1595" y="1797"/>
                  <a:pt x="1596" y="1797"/>
                  <a:pt x="1596" y="1798"/>
                </a:cubicBezTo>
                <a:cubicBezTo>
                  <a:pt x="1596" y="1798"/>
                  <a:pt x="1595" y="1799"/>
                  <a:pt x="1595" y="1798"/>
                </a:cubicBezTo>
                <a:cubicBezTo>
                  <a:pt x="1595" y="1799"/>
                  <a:pt x="1595" y="1799"/>
                  <a:pt x="1595" y="1799"/>
                </a:cubicBezTo>
                <a:cubicBezTo>
                  <a:pt x="1595" y="1799"/>
                  <a:pt x="1597" y="1800"/>
                  <a:pt x="1597" y="1800"/>
                </a:cubicBezTo>
                <a:cubicBezTo>
                  <a:pt x="1598" y="1801"/>
                  <a:pt x="1599" y="1802"/>
                  <a:pt x="1599" y="1802"/>
                </a:cubicBezTo>
                <a:cubicBezTo>
                  <a:pt x="1600" y="1803"/>
                  <a:pt x="1600" y="1803"/>
                  <a:pt x="1601" y="1804"/>
                </a:cubicBezTo>
                <a:cubicBezTo>
                  <a:pt x="1602" y="1805"/>
                  <a:pt x="1602" y="1807"/>
                  <a:pt x="1602" y="1809"/>
                </a:cubicBezTo>
                <a:cubicBezTo>
                  <a:pt x="1603" y="1810"/>
                  <a:pt x="1602" y="1811"/>
                  <a:pt x="1603" y="1812"/>
                </a:cubicBezTo>
                <a:cubicBezTo>
                  <a:pt x="1603" y="1813"/>
                  <a:pt x="1603" y="1814"/>
                  <a:pt x="1604" y="1814"/>
                </a:cubicBezTo>
                <a:cubicBezTo>
                  <a:pt x="1604" y="1816"/>
                  <a:pt x="1605" y="1817"/>
                  <a:pt x="1605" y="1819"/>
                </a:cubicBezTo>
                <a:cubicBezTo>
                  <a:pt x="1606" y="1821"/>
                  <a:pt x="1607" y="1824"/>
                  <a:pt x="1608" y="1827"/>
                </a:cubicBezTo>
                <a:cubicBezTo>
                  <a:pt x="1609" y="1829"/>
                  <a:pt x="1609" y="1830"/>
                  <a:pt x="1610" y="1831"/>
                </a:cubicBezTo>
                <a:cubicBezTo>
                  <a:pt x="1610" y="1833"/>
                  <a:pt x="1611" y="1834"/>
                  <a:pt x="1611" y="1836"/>
                </a:cubicBezTo>
                <a:cubicBezTo>
                  <a:pt x="1611" y="1837"/>
                  <a:pt x="1610" y="1838"/>
                  <a:pt x="1610" y="1840"/>
                </a:cubicBezTo>
                <a:cubicBezTo>
                  <a:pt x="1611" y="1841"/>
                  <a:pt x="1612" y="1842"/>
                  <a:pt x="1612" y="1843"/>
                </a:cubicBezTo>
                <a:cubicBezTo>
                  <a:pt x="1614" y="1846"/>
                  <a:pt x="1615" y="1848"/>
                  <a:pt x="1616" y="1851"/>
                </a:cubicBezTo>
                <a:cubicBezTo>
                  <a:pt x="1617" y="1852"/>
                  <a:pt x="1618" y="1853"/>
                  <a:pt x="1619" y="1855"/>
                </a:cubicBezTo>
                <a:cubicBezTo>
                  <a:pt x="1620" y="1856"/>
                  <a:pt x="1620" y="1857"/>
                  <a:pt x="1621" y="1859"/>
                </a:cubicBezTo>
                <a:cubicBezTo>
                  <a:pt x="1622" y="1860"/>
                  <a:pt x="1623" y="1860"/>
                  <a:pt x="1624" y="1861"/>
                </a:cubicBezTo>
                <a:cubicBezTo>
                  <a:pt x="1625" y="1863"/>
                  <a:pt x="1626" y="1865"/>
                  <a:pt x="1627" y="1866"/>
                </a:cubicBezTo>
                <a:cubicBezTo>
                  <a:pt x="1627" y="1868"/>
                  <a:pt x="1628" y="1869"/>
                  <a:pt x="1629" y="1871"/>
                </a:cubicBezTo>
                <a:cubicBezTo>
                  <a:pt x="1629" y="1872"/>
                  <a:pt x="1630" y="1873"/>
                  <a:pt x="1630" y="1875"/>
                </a:cubicBezTo>
                <a:cubicBezTo>
                  <a:pt x="1630" y="1876"/>
                  <a:pt x="1631" y="1878"/>
                  <a:pt x="1631" y="1879"/>
                </a:cubicBezTo>
                <a:cubicBezTo>
                  <a:pt x="1632" y="1880"/>
                  <a:pt x="1633" y="1882"/>
                  <a:pt x="1633" y="1883"/>
                </a:cubicBezTo>
                <a:cubicBezTo>
                  <a:pt x="1634" y="1886"/>
                  <a:pt x="1635" y="1888"/>
                  <a:pt x="1636" y="1891"/>
                </a:cubicBezTo>
                <a:cubicBezTo>
                  <a:pt x="1637" y="1892"/>
                  <a:pt x="1638" y="1894"/>
                  <a:pt x="1639" y="1895"/>
                </a:cubicBezTo>
                <a:cubicBezTo>
                  <a:pt x="1640" y="1896"/>
                  <a:pt x="1640" y="1896"/>
                  <a:pt x="1640" y="1897"/>
                </a:cubicBezTo>
                <a:cubicBezTo>
                  <a:pt x="1640" y="1897"/>
                  <a:pt x="1640" y="1898"/>
                  <a:pt x="1641" y="1898"/>
                </a:cubicBezTo>
                <a:cubicBezTo>
                  <a:pt x="1641" y="1899"/>
                  <a:pt x="1641" y="1899"/>
                  <a:pt x="1641" y="1900"/>
                </a:cubicBezTo>
                <a:cubicBezTo>
                  <a:pt x="1641" y="1900"/>
                  <a:pt x="1642" y="1901"/>
                  <a:pt x="1642" y="1901"/>
                </a:cubicBezTo>
                <a:cubicBezTo>
                  <a:pt x="1642" y="1902"/>
                  <a:pt x="1642" y="1905"/>
                  <a:pt x="1641" y="1904"/>
                </a:cubicBezTo>
                <a:cubicBezTo>
                  <a:pt x="1641" y="1904"/>
                  <a:pt x="1641" y="1903"/>
                  <a:pt x="1641" y="1903"/>
                </a:cubicBezTo>
                <a:cubicBezTo>
                  <a:pt x="1641" y="1902"/>
                  <a:pt x="1640" y="1902"/>
                  <a:pt x="1640" y="1901"/>
                </a:cubicBezTo>
                <a:cubicBezTo>
                  <a:pt x="1639" y="1900"/>
                  <a:pt x="1640" y="1899"/>
                  <a:pt x="1639" y="1898"/>
                </a:cubicBezTo>
                <a:cubicBezTo>
                  <a:pt x="1639" y="1898"/>
                  <a:pt x="1639" y="1897"/>
                  <a:pt x="1638" y="1897"/>
                </a:cubicBezTo>
                <a:cubicBezTo>
                  <a:pt x="1637" y="1896"/>
                  <a:pt x="1638" y="1898"/>
                  <a:pt x="1638" y="1899"/>
                </a:cubicBezTo>
                <a:cubicBezTo>
                  <a:pt x="1638" y="1899"/>
                  <a:pt x="1638" y="1900"/>
                  <a:pt x="1638" y="1901"/>
                </a:cubicBezTo>
                <a:cubicBezTo>
                  <a:pt x="1639" y="1902"/>
                  <a:pt x="1639" y="1902"/>
                  <a:pt x="1640" y="1902"/>
                </a:cubicBezTo>
                <a:cubicBezTo>
                  <a:pt x="1640" y="1903"/>
                  <a:pt x="1640" y="1904"/>
                  <a:pt x="1640" y="1905"/>
                </a:cubicBezTo>
                <a:cubicBezTo>
                  <a:pt x="1640" y="1905"/>
                  <a:pt x="1640" y="1906"/>
                  <a:pt x="1640" y="1906"/>
                </a:cubicBezTo>
                <a:cubicBezTo>
                  <a:pt x="1641" y="1907"/>
                  <a:pt x="1640" y="1907"/>
                  <a:pt x="1641" y="1908"/>
                </a:cubicBezTo>
                <a:cubicBezTo>
                  <a:pt x="1641" y="1909"/>
                  <a:pt x="1641" y="1909"/>
                  <a:pt x="1641" y="1909"/>
                </a:cubicBezTo>
                <a:cubicBezTo>
                  <a:pt x="1642" y="1910"/>
                  <a:pt x="1642" y="1911"/>
                  <a:pt x="1643" y="1912"/>
                </a:cubicBezTo>
                <a:cubicBezTo>
                  <a:pt x="1644" y="1913"/>
                  <a:pt x="1645" y="1913"/>
                  <a:pt x="1645" y="1914"/>
                </a:cubicBezTo>
                <a:cubicBezTo>
                  <a:pt x="1645" y="1915"/>
                  <a:pt x="1645" y="1915"/>
                  <a:pt x="1645" y="1916"/>
                </a:cubicBezTo>
                <a:cubicBezTo>
                  <a:pt x="1645" y="1917"/>
                  <a:pt x="1645" y="1917"/>
                  <a:pt x="1645" y="1918"/>
                </a:cubicBezTo>
                <a:cubicBezTo>
                  <a:pt x="1646" y="1918"/>
                  <a:pt x="1646" y="1918"/>
                  <a:pt x="1647" y="1919"/>
                </a:cubicBezTo>
                <a:cubicBezTo>
                  <a:pt x="1647" y="1919"/>
                  <a:pt x="1648" y="1920"/>
                  <a:pt x="1648" y="1921"/>
                </a:cubicBezTo>
                <a:cubicBezTo>
                  <a:pt x="1649" y="1922"/>
                  <a:pt x="1649" y="1923"/>
                  <a:pt x="1650" y="1923"/>
                </a:cubicBezTo>
                <a:cubicBezTo>
                  <a:pt x="1651" y="1924"/>
                  <a:pt x="1652" y="1925"/>
                  <a:pt x="1653" y="1926"/>
                </a:cubicBezTo>
                <a:cubicBezTo>
                  <a:pt x="1654" y="1928"/>
                  <a:pt x="1654" y="1929"/>
                  <a:pt x="1655" y="1929"/>
                </a:cubicBezTo>
                <a:cubicBezTo>
                  <a:pt x="1657" y="1930"/>
                  <a:pt x="1658" y="1930"/>
                  <a:pt x="1659" y="1931"/>
                </a:cubicBezTo>
                <a:cubicBezTo>
                  <a:pt x="1660" y="1931"/>
                  <a:pt x="1661" y="1932"/>
                  <a:pt x="1662" y="1932"/>
                </a:cubicBezTo>
                <a:cubicBezTo>
                  <a:pt x="1664" y="1933"/>
                  <a:pt x="1665" y="1932"/>
                  <a:pt x="1666" y="1931"/>
                </a:cubicBezTo>
                <a:cubicBezTo>
                  <a:pt x="1666" y="1930"/>
                  <a:pt x="1667" y="1930"/>
                  <a:pt x="1669" y="1929"/>
                </a:cubicBezTo>
                <a:cubicBezTo>
                  <a:pt x="1669" y="1929"/>
                  <a:pt x="1670" y="1928"/>
                  <a:pt x="1671" y="1928"/>
                </a:cubicBezTo>
                <a:cubicBezTo>
                  <a:pt x="1671" y="1928"/>
                  <a:pt x="1672" y="1927"/>
                  <a:pt x="1672" y="1927"/>
                </a:cubicBezTo>
                <a:cubicBezTo>
                  <a:pt x="1673" y="1926"/>
                  <a:pt x="1674" y="1925"/>
                  <a:pt x="1675" y="1924"/>
                </a:cubicBezTo>
                <a:cubicBezTo>
                  <a:pt x="1676" y="1923"/>
                  <a:pt x="1676" y="1922"/>
                  <a:pt x="1676" y="1920"/>
                </a:cubicBezTo>
                <a:cubicBezTo>
                  <a:pt x="1676" y="1917"/>
                  <a:pt x="1678" y="1914"/>
                  <a:pt x="1680" y="1913"/>
                </a:cubicBezTo>
                <a:cubicBezTo>
                  <a:pt x="1681" y="1912"/>
                  <a:pt x="1682" y="1912"/>
                  <a:pt x="1683" y="1911"/>
                </a:cubicBezTo>
                <a:cubicBezTo>
                  <a:pt x="1685" y="1911"/>
                  <a:pt x="1686" y="1911"/>
                  <a:pt x="1687" y="1911"/>
                </a:cubicBezTo>
                <a:cubicBezTo>
                  <a:pt x="1688" y="1910"/>
                  <a:pt x="1689" y="1909"/>
                  <a:pt x="1691" y="1909"/>
                </a:cubicBezTo>
                <a:cubicBezTo>
                  <a:pt x="1692" y="1909"/>
                  <a:pt x="1694" y="1910"/>
                  <a:pt x="1694" y="1909"/>
                </a:cubicBezTo>
                <a:cubicBezTo>
                  <a:pt x="1694" y="1909"/>
                  <a:pt x="1693" y="1908"/>
                  <a:pt x="1692" y="1908"/>
                </a:cubicBezTo>
                <a:cubicBezTo>
                  <a:pt x="1692" y="1908"/>
                  <a:pt x="1692" y="1907"/>
                  <a:pt x="1692" y="1907"/>
                </a:cubicBezTo>
                <a:cubicBezTo>
                  <a:pt x="1691" y="1906"/>
                  <a:pt x="1691" y="1906"/>
                  <a:pt x="1691" y="1905"/>
                </a:cubicBezTo>
                <a:cubicBezTo>
                  <a:pt x="1691" y="1904"/>
                  <a:pt x="1691" y="1903"/>
                  <a:pt x="1691" y="1903"/>
                </a:cubicBezTo>
                <a:cubicBezTo>
                  <a:pt x="1692" y="1902"/>
                  <a:pt x="1692" y="1902"/>
                  <a:pt x="1693" y="1902"/>
                </a:cubicBezTo>
                <a:cubicBezTo>
                  <a:pt x="1693" y="1901"/>
                  <a:pt x="1693" y="1900"/>
                  <a:pt x="1693" y="1900"/>
                </a:cubicBezTo>
                <a:cubicBezTo>
                  <a:pt x="1694" y="1899"/>
                  <a:pt x="1695" y="1898"/>
                  <a:pt x="1696" y="1897"/>
                </a:cubicBezTo>
                <a:cubicBezTo>
                  <a:pt x="1696" y="1896"/>
                  <a:pt x="1696" y="1895"/>
                  <a:pt x="1696" y="1895"/>
                </a:cubicBezTo>
                <a:cubicBezTo>
                  <a:pt x="1696" y="1894"/>
                  <a:pt x="1697" y="1893"/>
                  <a:pt x="1697" y="1893"/>
                </a:cubicBezTo>
                <a:cubicBezTo>
                  <a:pt x="1697" y="1892"/>
                  <a:pt x="1697" y="1891"/>
                  <a:pt x="1698" y="1891"/>
                </a:cubicBezTo>
                <a:cubicBezTo>
                  <a:pt x="1698" y="1890"/>
                  <a:pt x="1699" y="1890"/>
                  <a:pt x="1699" y="1890"/>
                </a:cubicBezTo>
                <a:cubicBezTo>
                  <a:pt x="1700" y="1890"/>
                  <a:pt x="1700" y="1889"/>
                  <a:pt x="1701" y="1889"/>
                </a:cubicBezTo>
                <a:cubicBezTo>
                  <a:pt x="1702" y="1888"/>
                  <a:pt x="1704" y="1888"/>
                  <a:pt x="1705" y="1888"/>
                </a:cubicBezTo>
                <a:cubicBezTo>
                  <a:pt x="1706" y="1889"/>
                  <a:pt x="1707" y="1891"/>
                  <a:pt x="1708" y="1890"/>
                </a:cubicBezTo>
                <a:cubicBezTo>
                  <a:pt x="1709" y="1889"/>
                  <a:pt x="1709" y="1887"/>
                  <a:pt x="1709" y="1886"/>
                </a:cubicBezTo>
                <a:cubicBezTo>
                  <a:pt x="1710" y="1883"/>
                  <a:pt x="1710" y="1879"/>
                  <a:pt x="1709" y="1877"/>
                </a:cubicBezTo>
                <a:cubicBezTo>
                  <a:pt x="1709" y="1876"/>
                  <a:pt x="1708" y="1875"/>
                  <a:pt x="1708" y="1874"/>
                </a:cubicBezTo>
                <a:cubicBezTo>
                  <a:pt x="1708" y="1873"/>
                  <a:pt x="1708" y="1872"/>
                  <a:pt x="1707" y="1871"/>
                </a:cubicBezTo>
                <a:cubicBezTo>
                  <a:pt x="1707" y="1870"/>
                  <a:pt x="1706" y="1869"/>
                  <a:pt x="1706" y="1868"/>
                </a:cubicBezTo>
                <a:cubicBezTo>
                  <a:pt x="1707" y="1868"/>
                  <a:pt x="1707" y="1868"/>
                  <a:pt x="1708" y="1867"/>
                </a:cubicBezTo>
                <a:cubicBezTo>
                  <a:pt x="1708" y="1867"/>
                  <a:pt x="1708" y="1866"/>
                  <a:pt x="1708" y="1865"/>
                </a:cubicBezTo>
                <a:cubicBezTo>
                  <a:pt x="1707" y="1864"/>
                  <a:pt x="1707" y="1862"/>
                  <a:pt x="1707" y="1861"/>
                </a:cubicBezTo>
                <a:cubicBezTo>
                  <a:pt x="1707" y="1859"/>
                  <a:pt x="1708" y="1858"/>
                  <a:pt x="1709" y="1857"/>
                </a:cubicBezTo>
                <a:cubicBezTo>
                  <a:pt x="1709" y="1856"/>
                  <a:pt x="1709" y="1854"/>
                  <a:pt x="1710" y="1853"/>
                </a:cubicBezTo>
                <a:cubicBezTo>
                  <a:pt x="1711" y="1852"/>
                  <a:pt x="1712" y="1851"/>
                  <a:pt x="1712" y="1850"/>
                </a:cubicBezTo>
                <a:cubicBezTo>
                  <a:pt x="1713" y="1849"/>
                  <a:pt x="1713" y="1847"/>
                  <a:pt x="1714" y="1846"/>
                </a:cubicBezTo>
                <a:cubicBezTo>
                  <a:pt x="1714" y="1845"/>
                  <a:pt x="1715" y="1844"/>
                  <a:pt x="1716" y="1843"/>
                </a:cubicBezTo>
                <a:cubicBezTo>
                  <a:pt x="1717" y="1841"/>
                  <a:pt x="1717" y="1839"/>
                  <a:pt x="1717" y="1838"/>
                </a:cubicBezTo>
                <a:cubicBezTo>
                  <a:pt x="1717" y="1836"/>
                  <a:pt x="1717" y="1834"/>
                  <a:pt x="1717" y="1832"/>
                </a:cubicBezTo>
                <a:cubicBezTo>
                  <a:pt x="1717" y="1830"/>
                  <a:pt x="1717" y="1829"/>
                  <a:pt x="1717" y="1827"/>
                </a:cubicBezTo>
                <a:cubicBezTo>
                  <a:pt x="1717" y="1826"/>
                  <a:pt x="1717" y="1826"/>
                  <a:pt x="1716" y="1825"/>
                </a:cubicBezTo>
                <a:cubicBezTo>
                  <a:pt x="1716" y="1825"/>
                  <a:pt x="1715" y="1825"/>
                  <a:pt x="1715" y="1824"/>
                </a:cubicBezTo>
                <a:cubicBezTo>
                  <a:pt x="1714" y="1824"/>
                  <a:pt x="1713" y="1822"/>
                  <a:pt x="1714" y="1821"/>
                </a:cubicBezTo>
                <a:cubicBezTo>
                  <a:pt x="1715" y="1820"/>
                  <a:pt x="1714" y="1822"/>
                  <a:pt x="1715" y="1822"/>
                </a:cubicBezTo>
                <a:cubicBezTo>
                  <a:pt x="1715" y="1823"/>
                  <a:pt x="1716" y="1823"/>
                  <a:pt x="1716" y="1823"/>
                </a:cubicBezTo>
                <a:cubicBezTo>
                  <a:pt x="1716" y="1824"/>
                  <a:pt x="1717" y="1825"/>
                  <a:pt x="1717" y="1825"/>
                </a:cubicBezTo>
                <a:cubicBezTo>
                  <a:pt x="1718" y="1825"/>
                  <a:pt x="1717" y="1823"/>
                  <a:pt x="1717" y="1823"/>
                </a:cubicBezTo>
                <a:cubicBezTo>
                  <a:pt x="1717" y="1822"/>
                  <a:pt x="1717" y="1822"/>
                  <a:pt x="1717" y="1821"/>
                </a:cubicBezTo>
                <a:cubicBezTo>
                  <a:pt x="1717" y="1820"/>
                  <a:pt x="1717" y="1820"/>
                  <a:pt x="1717" y="1819"/>
                </a:cubicBezTo>
                <a:cubicBezTo>
                  <a:pt x="1716" y="1819"/>
                  <a:pt x="1716" y="1818"/>
                  <a:pt x="1716" y="1818"/>
                </a:cubicBezTo>
                <a:cubicBezTo>
                  <a:pt x="1715" y="1817"/>
                  <a:pt x="1715" y="1817"/>
                  <a:pt x="1715" y="1816"/>
                </a:cubicBezTo>
                <a:cubicBezTo>
                  <a:pt x="1715" y="1816"/>
                  <a:pt x="1714" y="1816"/>
                  <a:pt x="1714" y="1815"/>
                </a:cubicBezTo>
                <a:cubicBezTo>
                  <a:pt x="1714" y="1815"/>
                  <a:pt x="1714" y="1814"/>
                  <a:pt x="1713" y="1813"/>
                </a:cubicBezTo>
                <a:cubicBezTo>
                  <a:pt x="1713" y="1812"/>
                  <a:pt x="1713" y="1812"/>
                  <a:pt x="1713" y="1811"/>
                </a:cubicBezTo>
                <a:cubicBezTo>
                  <a:pt x="1713" y="1810"/>
                  <a:pt x="1714" y="1810"/>
                  <a:pt x="1714" y="1809"/>
                </a:cubicBezTo>
                <a:cubicBezTo>
                  <a:pt x="1714" y="1808"/>
                  <a:pt x="1713" y="1807"/>
                  <a:pt x="1713" y="1807"/>
                </a:cubicBezTo>
                <a:cubicBezTo>
                  <a:pt x="1713" y="1806"/>
                  <a:pt x="1713" y="1805"/>
                  <a:pt x="1713" y="1804"/>
                </a:cubicBezTo>
                <a:cubicBezTo>
                  <a:pt x="1713" y="1803"/>
                  <a:pt x="1713" y="1801"/>
                  <a:pt x="1712" y="1799"/>
                </a:cubicBezTo>
                <a:cubicBezTo>
                  <a:pt x="1712" y="1798"/>
                  <a:pt x="1712" y="1797"/>
                  <a:pt x="1712" y="1796"/>
                </a:cubicBezTo>
                <a:cubicBezTo>
                  <a:pt x="1713" y="1795"/>
                  <a:pt x="1713" y="1794"/>
                  <a:pt x="1713" y="1793"/>
                </a:cubicBezTo>
                <a:cubicBezTo>
                  <a:pt x="1713" y="1792"/>
                  <a:pt x="1713" y="1790"/>
                  <a:pt x="1714" y="1789"/>
                </a:cubicBezTo>
                <a:cubicBezTo>
                  <a:pt x="1714" y="1788"/>
                  <a:pt x="1715" y="1787"/>
                  <a:pt x="1716" y="1786"/>
                </a:cubicBezTo>
                <a:cubicBezTo>
                  <a:pt x="1716" y="1784"/>
                  <a:pt x="1717" y="1782"/>
                  <a:pt x="1718" y="1781"/>
                </a:cubicBezTo>
                <a:cubicBezTo>
                  <a:pt x="1720" y="1779"/>
                  <a:pt x="1722" y="1777"/>
                  <a:pt x="1725" y="1777"/>
                </a:cubicBezTo>
                <a:cubicBezTo>
                  <a:pt x="1726" y="1777"/>
                  <a:pt x="1727" y="1778"/>
                  <a:pt x="1727" y="1779"/>
                </a:cubicBezTo>
                <a:cubicBezTo>
                  <a:pt x="1729" y="1781"/>
                  <a:pt x="1729" y="1778"/>
                  <a:pt x="1729" y="1777"/>
                </a:cubicBezTo>
                <a:cubicBezTo>
                  <a:pt x="1731" y="1775"/>
                  <a:pt x="1731" y="1778"/>
                  <a:pt x="1732" y="1779"/>
                </a:cubicBezTo>
                <a:cubicBezTo>
                  <a:pt x="1733" y="1779"/>
                  <a:pt x="1732" y="1778"/>
                  <a:pt x="1732" y="1777"/>
                </a:cubicBezTo>
                <a:cubicBezTo>
                  <a:pt x="1732" y="1777"/>
                  <a:pt x="1732" y="1776"/>
                  <a:pt x="1732" y="1776"/>
                </a:cubicBezTo>
                <a:cubicBezTo>
                  <a:pt x="1733" y="1775"/>
                  <a:pt x="1735" y="1775"/>
                  <a:pt x="1735" y="1773"/>
                </a:cubicBezTo>
                <a:cubicBezTo>
                  <a:pt x="1736" y="1772"/>
                  <a:pt x="1736" y="1770"/>
                  <a:pt x="1737" y="1769"/>
                </a:cubicBezTo>
                <a:cubicBezTo>
                  <a:pt x="1739" y="1766"/>
                  <a:pt x="1742" y="1768"/>
                  <a:pt x="1745" y="1768"/>
                </a:cubicBezTo>
                <a:cubicBezTo>
                  <a:pt x="1748" y="1768"/>
                  <a:pt x="1750" y="1766"/>
                  <a:pt x="1752" y="1765"/>
                </a:cubicBezTo>
                <a:cubicBezTo>
                  <a:pt x="1754" y="1765"/>
                  <a:pt x="1755" y="1764"/>
                  <a:pt x="1756" y="1763"/>
                </a:cubicBezTo>
                <a:cubicBezTo>
                  <a:pt x="1756" y="1763"/>
                  <a:pt x="1757" y="1763"/>
                  <a:pt x="1757" y="1762"/>
                </a:cubicBezTo>
                <a:cubicBezTo>
                  <a:pt x="1757" y="1762"/>
                  <a:pt x="1758" y="1761"/>
                  <a:pt x="1758" y="1761"/>
                </a:cubicBezTo>
                <a:cubicBezTo>
                  <a:pt x="1758" y="1759"/>
                  <a:pt x="1759" y="1758"/>
                  <a:pt x="1758" y="1757"/>
                </a:cubicBezTo>
                <a:cubicBezTo>
                  <a:pt x="1757" y="1756"/>
                  <a:pt x="1757" y="1755"/>
                  <a:pt x="1758" y="1753"/>
                </a:cubicBezTo>
                <a:cubicBezTo>
                  <a:pt x="1758" y="1752"/>
                  <a:pt x="1759" y="1751"/>
                  <a:pt x="1761" y="1750"/>
                </a:cubicBezTo>
                <a:cubicBezTo>
                  <a:pt x="1762" y="1749"/>
                  <a:pt x="1764" y="1748"/>
                  <a:pt x="1766" y="1747"/>
                </a:cubicBezTo>
                <a:cubicBezTo>
                  <a:pt x="1767" y="1747"/>
                  <a:pt x="1767" y="1747"/>
                  <a:pt x="1769" y="1746"/>
                </a:cubicBezTo>
                <a:cubicBezTo>
                  <a:pt x="1770" y="1746"/>
                  <a:pt x="1771" y="1745"/>
                  <a:pt x="1772" y="1744"/>
                </a:cubicBezTo>
                <a:cubicBezTo>
                  <a:pt x="1774" y="1743"/>
                  <a:pt x="1775" y="1742"/>
                  <a:pt x="1776" y="1741"/>
                </a:cubicBezTo>
                <a:cubicBezTo>
                  <a:pt x="1777" y="1740"/>
                  <a:pt x="1778" y="1738"/>
                  <a:pt x="1780" y="1737"/>
                </a:cubicBezTo>
                <a:cubicBezTo>
                  <a:pt x="1781" y="1735"/>
                  <a:pt x="1782" y="1734"/>
                  <a:pt x="1784" y="1733"/>
                </a:cubicBezTo>
                <a:cubicBezTo>
                  <a:pt x="1785" y="1731"/>
                  <a:pt x="1787" y="1731"/>
                  <a:pt x="1789" y="1730"/>
                </a:cubicBezTo>
                <a:cubicBezTo>
                  <a:pt x="1790" y="1729"/>
                  <a:pt x="1791" y="1728"/>
                  <a:pt x="1792" y="1728"/>
                </a:cubicBezTo>
                <a:cubicBezTo>
                  <a:pt x="1795" y="1726"/>
                  <a:pt x="1798" y="1724"/>
                  <a:pt x="1799" y="1721"/>
                </a:cubicBezTo>
                <a:cubicBezTo>
                  <a:pt x="1800" y="1719"/>
                  <a:pt x="1801" y="1718"/>
                  <a:pt x="1802" y="1716"/>
                </a:cubicBezTo>
                <a:cubicBezTo>
                  <a:pt x="1805" y="1713"/>
                  <a:pt x="1808" y="1710"/>
                  <a:pt x="1812" y="1707"/>
                </a:cubicBezTo>
                <a:cubicBezTo>
                  <a:pt x="1814" y="1706"/>
                  <a:pt x="1817" y="1704"/>
                  <a:pt x="1819" y="1702"/>
                </a:cubicBezTo>
                <a:cubicBezTo>
                  <a:pt x="1820" y="1700"/>
                  <a:pt x="1821" y="1699"/>
                  <a:pt x="1822" y="1699"/>
                </a:cubicBezTo>
                <a:cubicBezTo>
                  <a:pt x="1825" y="1697"/>
                  <a:pt x="1828" y="1698"/>
                  <a:pt x="1831" y="1696"/>
                </a:cubicBezTo>
                <a:cubicBezTo>
                  <a:pt x="1831" y="1696"/>
                  <a:pt x="1832" y="1696"/>
                  <a:pt x="1833" y="1695"/>
                </a:cubicBezTo>
                <a:cubicBezTo>
                  <a:pt x="1834" y="1695"/>
                  <a:pt x="1835" y="1695"/>
                  <a:pt x="1836" y="1695"/>
                </a:cubicBezTo>
                <a:cubicBezTo>
                  <a:pt x="1836" y="1695"/>
                  <a:pt x="1838" y="1695"/>
                  <a:pt x="1838" y="1694"/>
                </a:cubicBezTo>
                <a:cubicBezTo>
                  <a:pt x="1838" y="1694"/>
                  <a:pt x="1837" y="1694"/>
                  <a:pt x="1836" y="1693"/>
                </a:cubicBezTo>
                <a:cubicBezTo>
                  <a:pt x="1836" y="1692"/>
                  <a:pt x="1837" y="1692"/>
                  <a:pt x="1838" y="1691"/>
                </a:cubicBezTo>
                <a:cubicBezTo>
                  <a:pt x="1840" y="1691"/>
                  <a:pt x="1841" y="1690"/>
                  <a:pt x="1842" y="1689"/>
                </a:cubicBezTo>
                <a:cubicBezTo>
                  <a:pt x="1844" y="1687"/>
                  <a:pt x="1845" y="1684"/>
                  <a:pt x="1848" y="1682"/>
                </a:cubicBezTo>
                <a:cubicBezTo>
                  <a:pt x="1849" y="1682"/>
                  <a:pt x="1850" y="1681"/>
                  <a:pt x="1850" y="1679"/>
                </a:cubicBezTo>
                <a:cubicBezTo>
                  <a:pt x="1850" y="1678"/>
                  <a:pt x="1849" y="1677"/>
                  <a:pt x="1849" y="1676"/>
                </a:cubicBezTo>
                <a:cubicBezTo>
                  <a:pt x="1848" y="1674"/>
                  <a:pt x="1849" y="1673"/>
                  <a:pt x="1848" y="1671"/>
                </a:cubicBezTo>
                <a:cubicBezTo>
                  <a:pt x="1848" y="1670"/>
                  <a:pt x="1847" y="1669"/>
                  <a:pt x="1847" y="1668"/>
                </a:cubicBezTo>
                <a:cubicBezTo>
                  <a:pt x="1847" y="1666"/>
                  <a:pt x="1849" y="1665"/>
                  <a:pt x="1850" y="1664"/>
                </a:cubicBezTo>
                <a:cubicBezTo>
                  <a:pt x="1851" y="1663"/>
                  <a:pt x="1852" y="1662"/>
                  <a:pt x="1854" y="1662"/>
                </a:cubicBezTo>
                <a:cubicBezTo>
                  <a:pt x="1856" y="1661"/>
                  <a:pt x="1857" y="1661"/>
                  <a:pt x="1859" y="1661"/>
                </a:cubicBezTo>
                <a:cubicBezTo>
                  <a:pt x="1860" y="1660"/>
                  <a:pt x="1861" y="1659"/>
                  <a:pt x="1862" y="1659"/>
                </a:cubicBezTo>
                <a:cubicBezTo>
                  <a:pt x="1864" y="1659"/>
                  <a:pt x="1865" y="1658"/>
                  <a:pt x="1866" y="1657"/>
                </a:cubicBezTo>
                <a:cubicBezTo>
                  <a:pt x="1867" y="1657"/>
                  <a:pt x="1868" y="1656"/>
                  <a:pt x="1869" y="1655"/>
                </a:cubicBezTo>
                <a:cubicBezTo>
                  <a:pt x="1870" y="1654"/>
                  <a:pt x="1870" y="1654"/>
                  <a:pt x="1871" y="1654"/>
                </a:cubicBezTo>
                <a:cubicBezTo>
                  <a:pt x="1872" y="1653"/>
                  <a:pt x="1872" y="1649"/>
                  <a:pt x="1873" y="1649"/>
                </a:cubicBezTo>
                <a:cubicBezTo>
                  <a:pt x="1874" y="1650"/>
                  <a:pt x="1874" y="1652"/>
                  <a:pt x="1873" y="1653"/>
                </a:cubicBezTo>
                <a:cubicBezTo>
                  <a:pt x="1873" y="1655"/>
                  <a:pt x="1871" y="1654"/>
                  <a:pt x="1870" y="1656"/>
                </a:cubicBezTo>
                <a:cubicBezTo>
                  <a:pt x="1870" y="1656"/>
                  <a:pt x="1870" y="1657"/>
                  <a:pt x="1870" y="1658"/>
                </a:cubicBezTo>
                <a:cubicBezTo>
                  <a:pt x="1870" y="1658"/>
                  <a:pt x="1869" y="1659"/>
                  <a:pt x="1870" y="1659"/>
                </a:cubicBezTo>
                <a:cubicBezTo>
                  <a:pt x="1870" y="1660"/>
                  <a:pt x="1871" y="1660"/>
                  <a:pt x="1871" y="1659"/>
                </a:cubicBezTo>
                <a:cubicBezTo>
                  <a:pt x="1872" y="1658"/>
                  <a:pt x="1871" y="1658"/>
                  <a:pt x="1871" y="1657"/>
                </a:cubicBezTo>
                <a:cubicBezTo>
                  <a:pt x="1872" y="1656"/>
                  <a:pt x="1872" y="1656"/>
                  <a:pt x="1873" y="1656"/>
                </a:cubicBezTo>
                <a:cubicBezTo>
                  <a:pt x="1873" y="1657"/>
                  <a:pt x="1873" y="1658"/>
                  <a:pt x="1873" y="1658"/>
                </a:cubicBezTo>
                <a:cubicBezTo>
                  <a:pt x="1873" y="1659"/>
                  <a:pt x="1873" y="1659"/>
                  <a:pt x="1873" y="1660"/>
                </a:cubicBezTo>
                <a:cubicBezTo>
                  <a:pt x="1874" y="1660"/>
                  <a:pt x="1873" y="1661"/>
                  <a:pt x="1874" y="1661"/>
                </a:cubicBezTo>
                <a:cubicBezTo>
                  <a:pt x="1875" y="1662"/>
                  <a:pt x="1875" y="1661"/>
                  <a:pt x="1876" y="1661"/>
                </a:cubicBezTo>
                <a:cubicBezTo>
                  <a:pt x="1876" y="1660"/>
                  <a:pt x="1877" y="1660"/>
                  <a:pt x="1877" y="1660"/>
                </a:cubicBezTo>
                <a:cubicBezTo>
                  <a:pt x="1878" y="1660"/>
                  <a:pt x="1878" y="1660"/>
                  <a:pt x="1878" y="1659"/>
                </a:cubicBezTo>
                <a:cubicBezTo>
                  <a:pt x="1878" y="1659"/>
                  <a:pt x="1878" y="1658"/>
                  <a:pt x="1879" y="1658"/>
                </a:cubicBezTo>
                <a:cubicBezTo>
                  <a:pt x="1880" y="1658"/>
                  <a:pt x="1879" y="1660"/>
                  <a:pt x="1879" y="1660"/>
                </a:cubicBezTo>
                <a:cubicBezTo>
                  <a:pt x="1878" y="1662"/>
                  <a:pt x="1880" y="1663"/>
                  <a:pt x="1881" y="1661"/>
                </a:cubicBezTo>
                <a:cubicBezTo>
                  <a:pt x="1881" y="1660"/>
                  <a:pt x="1881" y="1660"/>
                  <a:pt x="1881" y="1659"/>
                </a:cubicBezTo>
                <a:cubicBezTo>
                  <a:pt x="1882" y="1659"/>
                  <a:pt x="1883" y="1659"/>
                  <a:pt x="1883" y="1658"/>
                </a:cubicBezTo>
                <a:cubicBezTo>
                  <a:pt x="1883" y="1656"/>
                  <a:pt x="1880" y="1657"/>
                  <a:pt x="1880" y="1655"/>
                </a:cubicBezTo>
                <a:cubicBezTo>
                  <a:pt x="1881" y="1654"/>
                  <a:pt x="1881" y="1654"/>
                  <a:pt x="1881" y="1653"/>
                </a:cubicBezTo>
                <a:cubicBezTo>
                  <a:pt x="1882" y="1653"/>
                  <a:pt x="1881" y="1652"/>
                  <a:pt x="1881" y="1651"/>
                </a:cubicBezTo>
                <a:cubicBezTo>
                  <a:pt x="1882" y="1651"/>
                  <a:pt x="1882" y="1651"/>
                  <a:pt x="1882" y="1651"/>
                </a:cubicBezTo>
                <a:cubicBezTo>
                  <a:pt x="1882" y="1652"/>
                  <a:pt x="1882" y="1653"/>
                  <a:pt x="1882" y="1654"/>
                </a:cubicBezTo>
                <a:cubicBezTo>
                  <a:pt x="1883" y="1653"/>
                  <a:pt x="1883" y="1652"/>
                  <a:pt x="1884" y="1652"/>
                </a:cubicBezTo>
                <a:cubicBezTo>
                  <a:pt x="1884" y="1652"/>
                  <a:pt x="1884" y="1654"/>
                  <a:pt x="1883" y="1654"/>
                </a:cubicBezTo>
                <a:cubicBezTo>
                  <a:pt x="1883" y="1655"/>
                  <a:pt x="1882" y="1655"/>
                  <a:pt x="1882" y="1656"/>
                </a:cubicBezTo>
                <a:cubicBezTo>
                  <a:pt x="1883" y="1656"/>
                  <a:pt x="1883" y="1656"/>
                  <a:pt x="1883" y="1657"/>
                </a:cubicBezTo>
                <a:cubicBezTo>
                  <a:pt x="1884" y="1657"/>
                  <a:pt x="1884" y="1657"/>
                  <a:pt x="1884" y="1658"/>
                </a:cubicBezTo>
                <a:cubicBezTo>
                  <a:pt x="1884" y="1658"/>
                  <a:pt x="1883" y="1659"/>
                  <a:pt x="1883" y="1660"/>
                </a:cubicBezTo>
                <a:cubicBezTo>
                  <a:pt x="1884" y="1660"/>
                  <a:pt x="1884" y="1660"/>
                  <a:pt x="1884" y="1661"/>
                </a:cubicBezTo>
                <a:cubicBezTo>
                  <a:pt x="1885" y="1661"/>
                  <a:pt x="1884" y="1662"/>
                  <a:pt x="1885" y="1661"/>
                </a:cubicBezTo>
                <a:cubicBezTo>
                  <a:pt x="1885" y="1661"/>
                  <a:pt x="1885" y="1661"/>
                  <a:pt x="1885" y="1660"/>
                </a:cubicBezTo>
                <a:cubicBezTo>
                  <a:pt x="1886" y="1659"/>
                  <a:pt x="1886" y="1660"/>
                  <a:pt x="1887" y="1660"/>
                </a:cubicBezTo>
                <a:cubicBezTo>
                  <a:pt x="1888" y="1661"/>
                  <a:pt x="1888" y="1660"/>
                  <a:pt x="1889" y="1660"/>
                </a:cubicBezTo>
                <a:cubicBezTo>
                  <a:pt x="1890" y="1660"/>
                  <a:pt x="1892" y="1661"/>
                  <a:pt x="1892" y="1659"/>
                </a:cubicBezTo>
                <a:cubicBezTo>
                  <a:pt x="1892" y="1658"/>
                  <a:pt x="1891" y="1658"/>
                  <a:pt x="1891" y="1657"/>
                </a:cubicBezTo>
                <a:cubicBezTo>
                  <a:pt x="1889" y="1656"/>
                  <a:pt x="1891" y="1655"/>
                  <a:pt x="1892" y="1656"/>
                </a:cubicBezTo>
                <a:cubicBezTo>
                  <a:pt x="1892" y="1657"/>
                  <a:pt x="1891" y="1657"/>
                  <a:pt x="1892" y="1658"/>
                </a:cubicBezTo>
                <a:cubicBezTo>
                  <a:pt x="1892" y="1658"/>
                  <a:pt x="1893" y="1658"/>
                  <a:pt x="1893" y="1658"/>
                </a:cubicBezTo>
                <a:cubicBezTo>
                  <a:pt x="1893" y="1658"/>
                  <a:pt x="1893" y="1659"/>
                  <a:pt x="1894" y="1659"/>
                </a:cubicBezTo>
                <a:cubicBezTo>
                  <a:pt x="1895" y="1660"/>
                  <a:pt x="1895" y="1658"/>
                  <a:pt x="1895" y="1657"/>
                </a:cubicBezTo>
                <a:cubicBezTo>
                  <a:pt x="1895" y="1656"/>
                  <a:pt x="1895" y="1656"/>
                  <a:pt x="1895" y="1655"/>
                </a:cubicBezTo>
                <a:cubicBezTo>
                  <a:pt x="1896" y="1656"/>
                  <a:pt x="1896" y="1659"/>
                  <a:pt x="1898" y="1658"/>
                </a:cubicBezTo>
                <a:cubicBezTo>
                  <a:pt x="1898" y="1657"/>
                  <a:pt x="1898" y="1655"/>
                  <a:pt x="1899" y="1655"/>
                </a:cubicBezTo>
                <a:cubicBezTo>
                  <a:pt x="1901" y="1654"/>
                  <a:pt x="1900" y="1658"/>
                  <a:pt x="1902" y="1657"/>
                </a:cubicBezTo>
                <a:cubicBezTo>
                  <a:pt x="1902" y="1656"/>
                  <a:pt x="1901" y="1655"/>
                  <a:pt x="1902" y="1655"/>
                </a:cubicBezTo>
                <a:cubicBezTo>
                  <a:pt x="1903" y="1654"/>
                  <a:pt x="1903" y="1655"/>
                  <a:pt x="1904" y="1655"/>
                </a:cubicBezTo>
                <a:cubicBezTo>
                  <a:pt x="1905" y="1655"/>
                  <a:pt x="1906" y="1655"/>
                  <a:pt x="1907" y="1653"/>
                </a:cubicBezTo>
                <a:cubicBezTo>
                  <a:pt x="1907" y="1652"/>
                  <a:pt x="1906" y="1650"/>
                  <a:pt x="1907" y="1649"/>
                </a:cubicBezTo>
                <a:cubicBezTo>
                  <a:pt x="1907" y="1650"/>
                  <a:pt x="1908" y="1654"/>
                  <a:pt x="1909" y="1652"/>
                </a:cubicBezTo>
                <a:cubicBezTo>
                  <a:pt x="1909" y="1652"/>
                  <a:pt x="1909" y="1650"/>
                  <a:pt x="1910" y="1651"/>
                </a:cubicBezTo>
                <a:cubicBezTo>
                  <a:pt x="1910" y="1651"/>
                  <a:pt x="1910" y="1651"/>
                  <a:pt x="1910" y="1652"/>
                </a:cubicBezTo>
                <a:cubicBezTo>
                  <a:pt x="1910" y="1652"/>
                  <a:pt x="1910" y="1652"/>
                  <a:pt x="1911" y="1652"/>
                </a:cubicBezTo>
                <a:cubicBezTo>
                  <a:pt x="1912" y="1652"/>
                  <a:pt x="1911" y="1654"/>
                  <a:pt x="1912" y="1655"/>
                </a:cubicBezTo>
                <a:cubicBezTo>
                  <a:pt x="1913" y="1656"/>
                  <a:pt x="1914" y="1656"/>
                  <a:pt x="1914" y="1656"/>
                </a:cubicBezTo>
                <a:cubicBezTo>
                  <a:pt x="1915" y="1655"/>
                  <a:pt x="1915" y="1654"/>
                  <a:pt x="1915" y="1654"/>
                </a:cubicBezTo>
                <a:cubicBezTo>
                  <a:pt x="1916" y="1653"/>
                  <a:pt x="1916" y="1652"/>
                  <a:pt x="1916" y="1651"/>
                </a:cubicBezTo>
                <a:cubicBezTo>
                  <a:pt x="1916" y="1650"/>
                  <a:pt x="1916" y="1649"/>
                  <a:pt x="1916" y="1648"/>
                </a:cubicBezTo>
                <a:cubicBezTo>
                  <a:pt x="1917" y="1647"/>
                  <a:pt x="1917" y="1648"/>
                  <a:pt x="1918" y="1649"/>
                </a:cubicBezTo>
                <a:cubicBezTo>
                  <a:pt x="1918" y="1649"/>
                  <a:pt x="1919" y="1649"/>
                  <a:pt x="1920" y="1649"/>
                </a:cubicBezTo>
                <a:cubicBezTo>
                  <a:pt x="1921" y="1648"/>
                  <a:pt x="1920" y="1647"/>
                  <a:pt x="1920" y="1646"/>
                </a:cubicBezTo>
                <a:cubicBezTo>
                  <a:pt x="1920" y="1645"/>
                  <a:pt x="1921" y="1643"/>
                  <a:pt x="1920" y="1642"/>
                </a:cubicBezTo>
                <a:cubicBezTo>
                  <a:pt x="1920" y="1642"/>
                  <a:pt x="1920" y="1641"/>
                  <a:pt x="1920" y="1641"/>
                </a:cubicBezTo>
                <a:cubicBezTo>
                  <a:pt x="1919" y="1640"/>
                  <a:pt x="1918" y="1640"/>
                  <a:pt x="1918" y="1639"/>
                </a:cubicBezTo>
                <a:cubicBezTo>
                  <a:pt x="1918" y="1639"/>
                  <a:pt x="1918" y="1638"/>
                  <a:pt x="1918" y="1637"/>
                </a:cubicBezTo>
                <a:cubicBezTo>
                  <a:pt x="1917" y="1637"/>
                  <a:pt x="1916" y="1637"/>
                  <a:pt x="1917" y="1636"/>
                </a:cubicBezTo>
                <a:cubicBezTo>
                  <a:pt x="1917" y="1636"/>
                  <a:pt x="1918" y="1635"/>
                  <a:pt x="1918" y="1635"/>
                </a:cubicBezTo>
                <a:cubicBezTo>
                  <a:pt x="1919" y="1635"/>
                  <a:pt x="1919" y="1634"/>
                  <a:pt x="1920" y="1634"/>
                </a:cubicBezTo>
                <a:cubicBezTo>
                  <a:pt x="1920" y="1632"/>
                  <a:pt x="1918" y="1632"/>
                  <a:pt x="1918" y="1630"/>
                </a:cubicBezTo>
                <a:cubicBezTo>
                  <a:pt x="1919" y="1630"/>
                  <a:pt x="1919" y="1630"/>
                  <a:pt x="1920" y="1629"/>
                </a:cubicBezTo>
                <a:cubicBezTo>
                  <a:pt x="1920" y="1628"/>
                  <a:pt x="1920" y="1628"/>
                  <a:pt x="1920" y="1627"/>
                </a:cubicBezTo>
                <a:cubicBezTo>
                  <a:pt x="1920" y="1625"/>
                  <a:pt x="1919" y="1625"/>
                  <a:pt x="1918" y="1624"/>
                </a:cubicBezTo>
                <a:cubicBezTo>
                  <a:pt x="1918" y="1624"/>
                  <a:pt x="1915" y="1622"/>
                  <a:pt x="1916" y="1622"/>
                </a:cubicBezTo>
                <a:cubicBezTo>
                  <a:pt x="1917" y="1622"/>
                  <a:pt x="1917" y="1623"/>
                  <a:pt x="1918" y="1623"/>
                </a:cubicBezTo>
                <a:cubicBezTo>
                  <a:pt x="1918" y="1623"/>
                  <a:pt x="1918" y="1622"/>
                  <a:pt x="1918" y="1621"/>
                </a:cubicBezTo>
                <a:cubicBezTo>
                  <a:pt x="1919" y="1621"/>
                  <a:pt x="1919" y="1620"/>
                  <a:pt x="1919" y="1619"/>
                </a:cubicBezTo>
                <a:cubicBezTo>
                  <a:pt x="1920" y="1619"/>
                  <a:pt x="1920" y="1619"/>
                  <a:pt x="1921" y="1619"/>
                </a:cubicBezTo>
                <a:cubicBezTo>
                  <a:pt x="1921" y="1619"/>
                  <a:pt x="1921" y="1620"/>
                  <a:pt x="1921" y="1620"/>
                </a:cubicBezTo>
                <a:cubicBezTo>
                  <a:pt x="1921" y="1621"/>
                  <a:pt x="1921" y="1620"/>
                  <a:pt x="1922" y="1621"/>
                </a:cubicBezTo>
                <a:cubicBezTo>
                  <a:pt x="1922" y="1621"/>
                  <a:pt x="1923" y="1621"/>
                  <a:pt x="1922" y="1621"/>
                </a:cubicBezTo>
                <a:cubicBezTo>
                  <a:pt x="1922" y="1622"/>
                  <a:pt x="1922" y="1621"/>
                  <a:pt x="1921" y="1622"/>
                </a:cubicBezTo>
                <a:cubicBezTo>
                  <a:pt x="1921" y="1622"/>
                  <a:pt x="1921" y="1623"/>
                  <a:pt x="1921" y="1623"/>
                </a:cubicBezTo>
                <a:cubicBezTo>
                  <a:pt x="1920" y="1624"/>
                  <a:pt x="1921" y="1625"/>
                  <a:pt x="1922" y="1626"/>
                </a:cubicBezTo>
                <a:cubicBezTo>
                  <a:pt x="1922" y="1627"/>
                  <a:pt x="1922" y="1629"/>
                  <a:pt x="1921" y="1630"/>
                </a:cubicBezTo>
                <a:cubicBezTo>
                  <a:pt x="1921" y="1631"/>
                  <a:pt x="1921" y="1632"/>
                  <a:pt x="1922" y="1632"/>
                </a:cubicBezTo>
                <a:cubicBezTo>
                  <a:pt x="1922" y="1633"/>
                  <a:pt x="1923" y="1633"/>
                  <a:pt x="1923" y="1633"/>
                </a:cubicBezTo>
                <a:cubicBezTo>
                  <a:pt x="1924" y="1634"/>
                  <a:pt x="1924" y="1634"/>
                  <a:pt x="1925" y="1634"/>
                </a:cubicBezTo>
                <a:cubicBezTo>
                  <a:pt x="1926" y="1634"/>
                  <a:pt x="1927" y="1635"/>
                  <a:pt x="1928" y="1635"/>
                </a:cubicBezTo>
                <a:cubicBezTo>
                  <a:pt x="1929" y="1635"/>
                  <a:pt x="1930" y="1635"/>
                  <a:pt x="1931" y="1635"/>
                </a:cubicBezTo>
                <a:cubicBezTo>
                  <a:pt x="1932" y="1636"/>
                  <a:pt x="1933" y="1637"/>
                  <a:pt x="1933" y="1637"/>
                </a:cubicBezTo>
                <a:cubicBezTo>
                  <a:pt x="1934" y="1638"/>
                  <a:pt x="1934" y="1638"/>
                  <a:pt x="1935" y="1638"/>
                </a:cubicBezTo>
                <a:cubicBezTo>
                  <a:pt x="1935" y="1639"/>
                  <a:pt x="1936" y="1639"/>
                  <a:pt x="1936" y="1639"/>
                </a:cubicBezTo>
                <a:cubicBezTo>
                  <a:pt x="1938" y="1639"/>
                  <a:pt x="1937" y="1636"/>
                  <a:pt x="1937" y="1635"/>
                </a:cubicBezTo>
                <a:cubicBezTo>
                  <a:pt x="1938" y="1634"/>
                  <a:pt x="1938" y="1635"/>
                  <a:pt x="1939" y="1635"/>
                </a:cubicBezTo>
                <a:cubicBezTo>
                  <a:pt x="1939" y="1636"/>
                  <a:pt x="1939" y="1636"/>
                  <a:pt x="1939" y="1637"/>
                </a:cubicBezTo>
                <a:cubicBezTo>
                  <a:pt x="1939" y="1638"/>
                  <a:pt x="1939" y="1638"/>
                  <a:pt x="1940" y="1639"/>
                </a:cubicBezTo>
                <a:cubicBezTo>
                  <a:pt x="1941" y="1640"/>
                  <a:pt x="1941" y="1641"/>
                  <a:pt x="1941" y="1642"/>
                </a:cubicBezTo>
                <a:cubicBezTo>
                  <a:pt x="1942" y="1643"/>
                  <a:pt x="1942" y="1643"/>
                  <a:pt x="1943" y="1644"/>
                </a:cubicBezTo>
                <a:cubicBezTo>
                  <a:pt x="1943" y="1645"/>
                  <a:pt x="1943" y="1646"/>
                  <a:pt x="1944" y="1648"/>
                </a:cubicBezTo>
                <a:cubicBezTo>
                  <a:pt x="1945" y="1649"/>
                  <a:pt x="1946" y="1651"/>
                  <a:pt x="1946" y="1653"/>
                </a:cubicBezTo>
                <a:cubicBezTo>
                  <a:pt x="1945" y="1654"/>
                  <a:pt x="1944" y="1655"/>
                  <a:pt x="1946" y="1655"/>
                </a:cubicBezTo>
                <a:cubicBezTo>
                  <a:pt x="1946" y="1655"/>
                  <a:pt x="1946" y="1655"/>
                  <a:pt x="1947" y="1655"/>
                </a:cubicBezTo>
                <a:cubicBezTo>
                  <a:pt x="1947" y="1656"/>
                  <a:pt x="1947" y="1657"/>
                  <a:pt x="1947" y="1657"/>
                </a:cubicBezTo>
                <a:cubicBezTo>
                  <a:pt x="1946" y="1658"/>
                  <a:pt x="1946" y="1659"/>
                  <a:pt x="1946" y="1659"/>
                </a:cubicBezTo>
                <a:cubicBezTo>
                  <a:pt x="1945" y="1661"/>
                  <a:pt x="1946" y="1662"/>
                  <a:pt x="1947" y="1663"/>
                </a:cubicBezTo>
                <a:cubicBezTo>
                  <a:pt x="1948" y="1663"/>
                  <a:pt x="1948" y="1664"/>
                  <a:pt x="1948" y="1665"/>
                </a:cubicBezTo>
                <a:cubicBezTo>
                  <a:pt x="1948" y="1665"/>
                  <a:pt x="1948" y="1666"/>
                  <a:pt x="1948" y="1667"/>
                </a:cubicBezTo>
                <a:cubicBezTo>
                  <a:pt x="1949" y="1667"/>
                  <a:pt x="1949" y="1667"/>
                  <a:pt x="1950" y="1668"/>
                </a:cubicBezTo>
                <a:cubicBezTo>
                  <a:pt x="1950" y="1670"/>
                  <a:pt x="1950" y="1671"/>
                  <a:pt x="1951" y="1672"/>
                </a:cubicBezTo>
                <a:cubicBezTo>
                  <a:pt x="1952" y="1673"/>
                  <a:pt x="1952" y="1674"/>
                  <a:pt x="1953" y="1676"/>
                </a:cubicBezTo>
                <a:cubicBezTo>
                  <a:pt x="1953" y="1676"/>
                  <a:pt x="1954" y="1678"/>
                  <a:pt x="1955" y="1678"/>
                </a:cubicBezTo>
                <a:cubicBezTo>
                  <a:pt x="1955" y="1678"/>
                  <a:pt x="1955" y="1677"/>
                  <a:pt x="1954" y="1677"/>
                </a:cubicBezTo>
                <a:cubicBezTo>
                  <a:pt x="1954" y="1676"/>
                  <a:pt x="1954" y="1676"/>
                  <a:pt x="1954" y="1675"/>
                </a:cubicBezTo>
                <a:cubicBezTo>
                  <a:pt x="1953" y="1673"/>
                  <a:pt x="1952" y="1672"/>
                  <a:pt x="1952" y="1671"/>
                </a:cubicBezTo>
                <a:cubicBezTo>
                  <a:pt x="1953" y="1671"/>
                  <a:pt x="1953" y="1672"/>
                  <a:pt x="1953" y="1672"/>
                </a:cubicBezTo>
                <a:cubicBezTo>
                  <a:pt x="1954" y="1673"/>
                  <a:pt x="1954" y="1673"/>
                  <a:pt x="1954" y="1674"/>
                </a:cubicBezTo>
                <a:cubicBezTo>
                  <a:pt x="1955" y="1674"/>
                  <a:pt x="1955" y="1675"/>
                  <a:pt x="1955" y="1676"/>
                </a:cubicBezTo>
                <a:cubicBezTo>
                  <a:pt x="1955" y="1676"/>
                  <a:pt x="1956" y="1677"/>
                  <a:pt x="1956" y="1677"/>
                </a:cubicBezTo>
                <a:cubicBezTo>
                  <a:pt x="1957" y="1678"/>
                  <a:pt x="1957" y="1678"/>
                  <a:pt x="1957" y="1679"/>
                </a:cubicBezTo>
                <a:cubicBezTo>
                  <a:pt x="1957" y="1680"/>
                  <a:pt x="1957" y="1680"/>
                  <a:pt x="1958" y="1681"/>
                </a:cubicBezTo>
                <a:cubicBezTo>
                  <a:pt x="1959" y="1682"/>
                  <a:pt x="1960" y="1683"/>
                  <a:pt x="1960" y="1684"/>
                </a:cubicBezTo>
                <a:cubicBezTo>
                  <a:pt x="1961" y="1684"/>
                  <a:pt x="1961" y="1687"/>
                  <a:pt x="1962" y="1687"/>
                </a:cubicBezTo>
                <a:cubicBezTo>
                  <a:pt x="1963" y="1687"/>
                  <a:pt x="1962" y="1684"/>
                  <a:pt x="1962" y="1684"/>
                </a:cubicBezTo>
                <a:cubicBezTo>
                  <a:pt x="1962" y="1683"/>
                  <a:pt x="1961" y="1682"/>
                  <a:pt x="1962" y="1682"/>
                </a:cubicBezTo>
                <a:cubicBezTo>
                  <a:pt x="1963" y="1681"/>
                  <a:pt x="1963" y="1683"/>
                  <a:pt x="1963" y="1683"/>
                </a:cubicBezTo>
                <a:cubicBezTo>
                  <a:pt x="1964" y="1684"/>
                  <a:pt x="1965" y="1684"/>
                  <a:pt x="1965" y="1686"/>
                </a:cubicBezTo>
                <a:cubicBezTo>
                  <a:pt x="1965" y="1687"/>
                  <a:pt x="1964" y="1689"/>
                  <a:pt x="1966" y="1689"/>
                </a:cubicBezTo>
                <a:cubicBezTo>
                  <a:pt x="1966" y="1689"/>
                  <a:pt x="1967" y="1689"/>
                  <a:pt x="1967" y="1688"/>
                </a:cubicBezTo>
                <a:cubicBezTo>
                  <a:pt x="1967" y="1687"/>
                  <a:pt x="1967" y="1687"/>
                  <a:pt x="1968" y="1686"/>
                </a:cubicBezTo>
                <a:cubicBezTo>
                  <a:pt x="1968" y="1686"/>
                  <a:pt x="1968" y="1685"/>
                  <a:pt x="1969" y="1685"/>
                </a:cubicBezTo>
                <a:cubicBezTo>
                  <a:pt x="1969" y="1685"/>
                  <a:pt x="1969" y="1687"/>
                  <a:pt x="1969" y="1687"/>
                </a:cubicBezTo>
                <a:cubicBezTo>
                  <a:pt x="1969" y="1688"/>
                  <a:pt x="1968" y="1688"/>
                  <a:pt x="1968" y="1689"/>
                </a:cubicBezTo>
                <a:cubicBezTo>
                  <a:pt x="1967" y="1690"/>
                  <a:pt x="1968" y="1690"/>
                  <a:pt x="1968" y="1691"/>
                </a:cubicBezTo>
                <a:cubicBezTo>
                  <a:pt x="1968" y="1692"/>
                  <a:pt x="1967" y="1692"/>
                  <a:pt x="1967" y="1692"/>
                </a:cubicBezTo>
                <a:cubicBezTo>
                  <a:pt x="1966" y="1693"/>
                  <a:pt x="1968" y="1694"/>
                  <a:pt x="1968" y="1695"/>
                </a:cubicBezTo>
                <a:cubicBezTo>
                  <a:pt x="1968" y="1695"/>
                  <a:pt x="1968" y="1696"/>
                  <a:pt x="1968" y="1697"/>
                </a:cubicBezTo>
                <a:cubicBezTo>
                  <a:pt x="1969" y="1697"/>
                  <a:pt x="1969" y="1697"/>
                  <a:pt x="1969" y="1696"/>
                </a:cubicBezTo>
                <a:cubicBezTo>
                  <a:pt x="1969" y="1696"/>
                  <a:pt x="1968" y="1693"/>
                  <a:pt x="1969" y="1694"/>
                </a:cubicBezTo>
                <a:cubicBezTo>
                  <a:pt x="1970" y="1694"/>
                  <a:pt x="1969" y="1696"/>
                  <a:pt x="1971" y="1697"/>
                </a:cubicBezTo>
                <a:cubicBezTo>
                  <a:pt x="1971" y="1696"/>
                  <a:pt x="1970" y="1694"/>
                  <a:pt x="1971" y="1693"/>
                </a:cubicBezTo>
                <a:cubicBezTo>
                  <a:pt x="1972" y="1692"/>
                  <a:pt x="1972" y="1692"/>
                  <a:pt x="1973" y="1693"/>
                </a:cubicBezTo>
                <a:cubicBezTo>
                  <a:pt x="1973" y="1693"/>
                  <a:pt x="1974" y="1693"/>
                  <a:pt x="1975" y="1693"/>
                </a:cubicBezTo>
                <a:cubicBezTo>
                  <a:pt x="1976" y="1692"/>
                  <a:pt x="1977" y="1693"/>
                  <a:pt x="1979" y="1694"/>
                </a:cubicBezTo>
                <a:cubicBezTo>
                  <a:pt x="1979" y="1694"/>
                  <a:pt x="1982" y="1694"/>
                  <a:pt x="1981" y="1696"/>
                </a:cubicBezTo>
                <a:cubicBezTo>
                  <a:pt x="1981" y="1696"/>
                  <a:pt x="1980" y="1696"/>
                  <a:pt x="1980" y="1697"/>
                </a:cubicBezTo>
                <a:cubicBezTo>
                  <a:pt x="1980" y="1698"/>
                  <a:pt x="1981" y="1698"/>
                  <a:pt x="1982" y="1698"/>
                </a:cubicBezTo>
                <a:cubicBezTo>
                  <a:pt x="1983" y="1699"/>
                  <a:pt x="1982" y="1701"/>
                  <a:pt x="1983" y="1702"/>
                </a:cubicBezTo>
                <a:cubicBezTo>
                  <a:pt x="1984" y="1703"/>
                  <a:pt x="1985" y="1703"/>
                  <a:pt x="1986" y="1705"/>
                </a:cubicBezTo>
                <a:cubicBezTo>
                  <a:pt x="1987" y="1706"/>
                  <a:pt x="1986" y="1707"/>
                  <a:pt x="1985" y="1708"/>
                </a:cubicBezTo>
                <a:cubicBezTo>
                  <a:pt x="1984" y="1709"/>
                  <a:pt x="1984" y="1708"/>
                  <a:pt x="1983" y="1708"/>
                </a:cubicBezTo>
                <a:cubicBezTo>
                  <a:pt x="1983" y="1707"/>
                  <a:pt x="1982" y="1707"/>
                  <a:pt x="1982" y="1707"/>
                </a:cubicBezTo>
                <a:cubicBezTo>
                  <a:pt x="1981" y="1706"/>
                  <a:pt x="1981" y="1706"/>
                  <a:pt x="1980" y="1705"/>
                </a:cubicBezTo>
                <a:cubicBezTo>
                  <a:pt x="1979" y="1704"/>
                  <a:pt x="1978" y="1704"/>
                  <a:pt x="1978" y="1706"/>
                </a:cubicBezTo>
                <a:cubicBezTo>
                  <a:pt x="1979" y="1706"/>
                  <a:pt x="1979" y="1707"/>
                  <a:pt x="1979" y="1708"/>
                </a:cubicBezTo>
                <a:cubicBezTo>
                  <a:pt x="1979" y="1708"/>
                  <a:pt x="1979" y="1709"/>
                  <a:pt x="1979" y="1710"/>
                </a:cubicBezTo>
                <a:cubicBezTo>
                  <a:pt x="1980" y="1710"/>
                  <a:pt x="1980" y="1710"/>
                  <a:pt x="1981" y="1711"/>
                </a:cubicBezTo>
                <a:cubicBezTo>
                  <a:pt x="1982" y="1711"/>
                  <a:pt x="1982" y="1712"/>
                  <a:pt x="1982" y="1712"/>
                </a:cubicBezTo>
                <a:cubicBezTo>
                  <a:pt x="1983" y="1714"/>
                  <a:pt x="1983" y="1715"/>
                  <a:pt x="1985" y="1716"/>
                </a:cubicBezTo>
                <a:cubicBezTo>
                  <a:pt x="1985" y="1716"/>
                  <a:pt x="1986" y="1717"/>
                  <a:pt x="1986" y="1717"/>
                </a:cubicBezTo>
                <a:cubicBezTo>
                  <a:pt x="1987" y="1716"/>
                  <a:pt x="1987" y="1715"/>
                  <a:pt x="1987" y="1714"/>
                </a:cubicBezTo>
                <a:cubicBezTo>
                  <a:pt x="1987" y="1713"/>
                  <a:pt x="1987" y="1713"/>
                  <a:pt x="1986" y="1712"/>
                </a:cubicBezTo>
                <a:cubicBezTo>
                  <a:pt x="1986" y="1712"/>
                  <a:pt x="1986" y="1711"/>
                  <a:pt x="1986" y="1710"/>
                </a:cubicBezTo>
                <a:cubicBezTo>
                  <a:pt x="1986" y="1709"/>
                  <a:pt x="1987" y="1709"/>
                  <a:pt x="1987" y="1709"/>
                </a:cubicBezTo>
                <a:cubicBezTo>
                  <a:pt x="1988" y="1708"/>
                  <a:pt x="1988" y="1707"/>
                  <a:pt x="1989" y="1708"/>
                </a:cubicBezTo>
                <a:cubicBezTo>
                  <a:pt x="1990" y="1708"/>
                  <a:pt x="1989" y="1711"/>
                  <a:pt x="1988" y="1711"/>
                </a:cubicBezTo>
                <a:cubicBezTo>
                  <a:pt x="1988" y="1713"/>
                  <a:pt x="1989" y="1713"/>
                  <a:pt x="1989" y="1715"/>
                </a:cubicBezTo>
                <a:cubicBezTo>
                  <a:pt x="1989" y="1716"/>
                  <a:pt x="1988" y="1717"/>
                  <a:pt x="1990" y="1718"/>
                </a:cubicBezTo>
                <a:cubicBezTo>
                  <a:pt x="1991" y="1719"/>
                  <a:pt x="1991" y="1719"/>
                  <a:pt x="1992" y="1721"/>
                </a:cubicBezTo>
                <a:cubicBezTo>
                  <a:pt x="1992" y="1722"/>
                  <a:pt x="1993" y="1723"/>
                  <a:pt x="1993" y="1724"/>
                </a:cubicBezTo>
                <a:cubicBezTo>
                  <a:pt x="1993" y="1724"/>
                  <a:pt x="1994" y="1725"/>
                  <a:pt x="1994" y="1726"/>
                </a:cubicBezTo>
                <a:cubicBezTo>
                  <a:pt x="1995" y="1726"/>
                  <a:pt x="1995" y="1727"/>
                  <a:pt x="1995" y="1728"/>
                </a:cubicBezTo>
                <a:cubicBezTo>
                  <a:pt x="1996" y="1730"/>
                  <a:pt x="1996" y="1733"/>
                  <a:pt x="1997" y="1736"/>
                </a:cubicBezTo>
                <a:cubicBezTo>
                  <a:pt x="1998" y="1740"/>
                  <a:pt x="1999" y="1743"/>
                  <a:pt x="1998" y="1747"/>
                </a:cubicBezTo>
                <a:cubicBezTo>
                  <a:pt x="1997" y="1748"/>
                  <a:pt x="1997" y="1750"/>
                  <a:pt x="1996" y="1751"/>
                </a:cubicBezTo>
                <a:cubicBezTo>
                  <a:pt x="1996" y="1754"/>
                  <a:pt x="1996" y="1757"/>
                  <a:pt x="1995" y="1761"/>
                </a:cubicBezTo>
                <a:cubicBezTo>
                  <a:pt x="1995" y="1762"/>
                  <a:pt x="1994" y="1763"/>
                  <a:pt x="1994" y="1765"/>
                </a:cubicBezTo>
                <a:cubicBezTo>
                  <a:pt x="1994" y="1767"/>
                  <a:pt x="1994" y="1768"/>
                  <a:pt x="1994" y="1770"/>
                </a:cubicBezTo>
                <a:cubicBezTo>
                  <a:pt x="1994" y="1771"/>
                  <a:pt x="1993" y="1772"/>
                  <a:pt x="1993" y="1774"/>
                </a:cubicBezTo>
                <a:cubicBezTo>
                  <a:pt x="1993" y="1774"/>
                  <a:pt x="1992" y="1775"/>
                  <a:pt x="1993" y="1775"/>
                </a:cubicBezTo>
                <a:cubicBezTo>
                  <a:pt x="1994" y="1775"/>
                  <a:pt x="1994" y="1774"/>
                  <a:pt x="1994" y="1774"/>
                </a:cubicBezTo>
                <a:cubicBezTo>
                  <a:pt x="1995" y="1773"/>
                  <a:pt x="1996" y="1773"/>
                  <a:pt x="1997" y="1772"/>
                </a:cubicBezTo>
                <a:cubicBezTo>
                  <a:pt x="1998" y="1771"/>
                  <a:pt x="1998" y="1770"/>
                  <a:pt x="2000" y="1769"/>
                </a:cubicBezTo>
                <a:cubicBezTo>
                  <a:pt x="2000" y="1768"/>
                  <a:pt x="2001" y="1769"/>
                  <a:pt x="2001" y="1770"/>
                </a:cubicBezTo>
                <a:cubicBezTo>
                  <a:pt x="2001" y="1771"/>
                  <a:pt x="2000" y="1771"/>
                  <a:pt x="2000" y="1771"/>
                </a:cubicBezTo>
                <a:cubicBezTo>
                  <a:pt x="1999" y="1772"/>
                  <a:pt x="1999" y="1773"/>
                  <a:pt x="1999" y="1773"/>
                </a:cubicBezTo>
                <a:cubicBezTo>
                  <a:pt x="1999" y="1774"/>
                  <a:pt x="1999" y="1775"/>
                  <a:pt x="1999" y="1775"/>
                </a:cubicBezTo>
                <a:cubicBezTo>
                  <a:pt x="1999" y="1776"/>
                  <a:pt x="1999" y="1776"/>
                  <a:pt x="2000" y="1776"/>
                </a:cubicBezTo>
                <a:cubicBezTo>
                  <a:pt x="2000" y="1775"/>
                  <a:pt x="2001" y="1775"/>
                  <a:pt x="2001" y="1774"/>
                </a:cubicBezTo>
                <a:cubicBezTo>
                  <a:pt x="2001" y="1774"/>
                  <a:pt x="2002" y="1773"/>
                  <a:pt x="2002" y="1773"/>
                </a:cubicBezTo>
                <a:cubicBezTo>
                  <a:pt x="2003" y="1773"/>
                  <a:pt x="2002" y="1774"/>
                  <a:pt x="2002" y="1775"/>
                </a:cubicBezTo>
                <a:cubicBezTo>
                  <a:pt x="2002" y="1775"/>
                  <a:pt x="2002" y="1776"/>
                  <a:pt x="2002" y="1777"/>
                </a:cubicBezTo>
                <a:cubicBezTo>
                  <a:pt x="2002" y="1778"/>
                  <a:pt x="2003" y="1778"/>
                  <a:pt x="2003" y="1777"/>
                </a:cubicBezTo>
                <a:cubicBezTo>
                  <a:pt x="2004" y="1776"/>
                  <a:pt x="2003" y="1773"/>
                  <a:pt x="2005" y="1774"/>
                </a:cubicBezTo>
                <a:cubicBezTo>
                  <a:pt x="2006" y="1774"/>
                  <a:pt x="2005" y="1775"/>
                  <a:pt x="2006" y="1776"/>
                </a:cubicBezTo>
                <a:cubicBezTo>
                  <a:pt x="2006" y="1777"/>
                  <a:pt x="2006" y="1777"/>
                  <a:pt x="2006" y="1778"/>
                </a:cubicBezTo>
                <a:cubicBezTo>
                  <a:pt x="2007" y="1778"/>
                  <a:pt x="2007" y="1779"/>
                  <a:pt x="2007" y="1780"/>
                </a:cubicBezTo>
                <a:cubicBezTo>
                  <a:pt x="2008" y="1780"/>
                  <a:pt x="2008" y="1779"/>
                  <a:pt x="2008" y="1778"/>
                </a:cubicBezTo>
                <a:cubicBezTo>
                  <a:pt x="2008" y="1778"/>
                  <a:pt x="2008" y="1777"/>
                  <a:pt x="2008" y="1776"/>
                </a:cubicBezTo>
                <a:cubicBezTo>
                  <a:pt x="2008" y="1776"/>
                  <a:pt x="2009" y="1776"/>
                  <a:pt x="2009" y="1775"/>
                </a:cubicBezTo>
                <a:cubicBezTo>
                  <a:pt x="2009" y="1774"/>
                  <a:pt x="2009" y="1773"/>
                  <a:pt x="2010" y="1773"/>
                </a:cubicBezTo>
                <a:cubicBezTo>
                  <a:pt x="2011" y="1773"/>
                  <a:pt x="2011" y="1775"/>
                  <a:pt x="2010" y="1775"/>
                </a:cubicBezTo>
                <a:cubicBezTo>
                  <a:pt x="2010" y="1776"/>
                  <a:pt x="2008" y="1778"/>
                  <a:pt x="2010" y="1778"/>
                </a:cubicBezTo>
                <a:cubicBezTo>
                  <a:pt x="2010" y="1778"/>
                  <a:pt x="2010" y="1779"/>
                  <a:pt x="2011" y="1779"/>
                </a:cubicBezTo>
                <a:cubicBezTo>
                  <a:pt x="2011" y="1780"/>
                  <a:pt x="2011" y="1779"/>
                  <a:pt x="2012" y="1778"/>
                </a:cubicBezTo>
                <a:cubicBezTo>
                  <a:pt x="2012" y="1778"/>
                  <a:pt x="2012" y="1778"/>
                  <a:pt x="2013" y="1777"/>
                </a:cubicBezTo>
                <a:cubicBezTo>
                  <a:pt x="2013" y="1777"/>
                  <a:pt x="2013" y="1776"/>
                  <a:pt x="2013" y="1776"/>
                </a:cubicBezTo>
                <a:cubicBezTo>
                  <a:pt x="2015" y="1776"/>
                  <a:pt x="2013" y="1779"/>
                  <a:pt x="2013" y="1779"/>
                </a:cubicBezTo>
                <a:cubicBezTo>
                  <a:pt x="2013" y="1780"/>
                  <a:pt x="2014" y="1781"/>
                  <a:pt x="2014" y="1781"/>
                </a:cubicBezTo>
                <a:cubicBezTo>
                  <a:pt x="2015" y="1781"/>
                  <a:pt x="2016" y="1779"/>
                  <a:pt x="2016" y="1779"/>
                </a:cubicBezTo>
                <a:cubicBezTo>
                  <a:pt x="2017" y="1779"/>
                  <a:pt x="2017" y="1779"/>
                  <a:pt x="2018" y="1778"/>
                </a:cubicBezTo>
                <a:cubicBezTo>
                  <a:pt x="2018" y="1778"/>
                  <a:pt x="2019" y="1777"/>
                  <a:pt x="2019" y="1777"/>
                </a:cubicBezTo>
                <a:cubicBezTo>
                  <a:pt x="2019" y="1775"/>
                  <a:pt x="2020" y="1774"/>
                  <a:pt x="2020" y="1773"/>
                </a:cubicBezTo>
                <a:cubicBezTo>
                  <a:pt x="2021" y="1771"/>
                  <a:pt x="2022" y="1770"/>
                  <a:pt x="2023" y="1770"/>
                </a:cubicBezTo>
                <a:cubicBezTo>
                  <a:pt x="2024" y="1770"/>
                  <a:pt x="2025" y="1770"/>
                  <a:pt x="2025" y="1770"/>
                </a:cubicBezTo>
                <a:cubicBezTo>
                  <a:pt x="2026" y="1770"/>
                  <a:pt x="2027" y="1770"/>
                  <a:pt x="2027" y="1769"/>
                </a:cubicBezTo>
                <a:cubicBezTo>
                  <a:pt x="2028" y="1769"/>
                  <a:pt x="2029" y="1768"/>
                  <a:pt x="2029" y="1768"/>
                </a:cubicBezTo>
                <a:cubicBezTo>
                  <a:pt x="2028" y="1767"/>
                  <a:pt x="2027" y="1767"/>
                  <a:pt x="2028" y="1767"/>
                </a:cubicBezTo>
                <a:cubicBezTo>
                  <a:pt x="2028" y="1766"/>
                  <a:pt x="2029" y="1767"/>
                  <a:pt x="2030" y="1767"/>
                </a:cubicBezTo>
                <a:cubicBezTo>
                  <a:pt x="2031" y="1767"/>
                  <a:pt x="2031" y="1767"/>
                  <a:pt x="2032" y="1767"/>
                </a:cubicBezTo>
                <a:cubicBezTo>
                  <a:pt x="2032" y="1766"/>
                  <a:pt x="2033" y="1766"/>
                  <a:pt x="2034" y="1766"/>
                </a:cubicBezTo>
                <a:cubicBezTo>
                  <a:pt x="2034" y="1765"/>
                  <a:pt x="2033" y="1765"/>
                  <a:pt x="2033" y="1765"/>
                </a:cubicBezTo>
                <a:cubicBezTo>
                  <a:pt x="2033" y="1764"/>
                  <a:pt x="2033" y="1764"/>
                  <a:pt x="2032" y="1763"/>
                </a:cubicBezTo>
                <a:cubicBezTo>
                  <a:pt x="2032" y="1762"/>
                  <a:pt x="2032" y="1761"/>
                  <a:pt x="2033" y="1760"/>
                </a:cubicBezTo>
                <a:cubicBezTo>
                  <a:pt x="2033" y="1761"/>
                  <a:pt x="2032" y="1762"/>
                  <a:pt x="2033" y="1763"/>
                </a:cubicBezTo>
                <a:cubicBezTo>
                  <a:pt x="2033" y="1763"/>
                  <a:pt x="2034" y="1764"/>
                  <a:pt x="2034" y="1764"/>
                </a:cubicBezTo>
                <a:cubicBezTo>
                  <a:pt x="2035" y="1765"/>
                  <a:pt x="2036" y="1764"/>
                  <a:pt x="2038" y="1764"/>
                </a:cubicBezTo>
                <a:cubicBezTo>
                  <a:pt x="2039" y="1763"/>
                  <a:pt x="2039" y="1763"/>
                  <a:pt x="2040" y="1761"/>
                </a:cubicBezTo>
                <a:cubicBezTo>
                  <a:pt x="2041" y="1760"/>
                  <a:pt x="2043" y="1760"/>
                  <a:pt x="2043" y="1759"/>
                </a:cubicBezTo>
                <a:cubicBezTo>
                  <a:pt x="2044" y="1757"/>
                  <a:pt x="2043" y="1755"/>
                  <a:pt x="2043" y="1754"/>
                </a:cubicBezTo>
                <a:cubicBezTo>
                  <a:pt x="2044" y="1753"/>
                  <a:pt x="2044" y="1753"/>
                  <a:pt x="2045" y="1752"/>
                </a:cubicBezTo>
                <a:cubicBezTo>
                  <a:pt x="2045" y="1751"/>
                  <a:pt x="2045" y="1751"/>
                  <a:pt x="2045" y="1750"/>
                </a:cubicBezTo>
                <a:cubicBezTo>
                  <a:pt x="2045" y="1749"/>
                  <a:pt x="2044" y="1746"/>
                  <a:pt x="2045" y="1746"/>
                </a:cubicBezTo>
                <a:cubicBezTo>
                  <a:pt x="2046" y="1746"/>
                  <a:pt x="2046" y="1748"/>
                  <a:pt x="2046" y="1748"/>
                </a:cubicBezTo>
                <a:cubicBezTo>
                  <a:pt x="2046" y="1749"/>
                  <a:pt x="2047" y="1749"/>
                  <a:pt x="2047" y="1750"/>
                </a:cubicBezTo>
                <a:cubicBezTo>
                  <a:pt x="2048" y="1750"/>
                  <a:pt x="2049" y="1751"/>
                  <a:pt x="2050" y="1753"/>
                </a:cubicBezTo>
                <a:cubicBezTo>
                  <a:pt x="2050" y="1754"/>
                  <a:pt x="2050" y="1755"/>
                  <a:pt x="2051" y="1756"/>
                </a:cubicBezTo>
                <a:cubicBezTo>
                  <a:pt x="2052" y="1758"/>
                  <a:pt x="2052" y="1759"/>
                  <a:pt x="2052" y="1761"/>
                </a:cubicBezTo>
                <a:cubicBezTo>
                  <a:pt x="2052" y="1762"/>
                  <a:pt x="2053" y="1765"/>
                  <a:pt x="2055" y="1765"/>
                </a:cubicBezTo>
                <a:cubicBezTo>
                  <a:pt x="2055" y="1764"/>
                  <a:pt x="2055" y="1764"/>
                  <a:pt x="2056" y="1764"/>
                </a:cubicBezTo>
                <a:cubicBezTo>
                  <a:pt x="2057" y="1763"/>
                  <a:pt x="2058" y="1764"/>
                  <a:pt x="2058" y="1764"/>
                </a:cubicBezTo>
                <a:cubicBezTo>
                  <a:pt x="2059" y="1764"/>
                  <a:pt x="2060" y="1763"/>
                  <a:pt x="2060" y="1764"/>
                </a:cubicBezTo>
                <a:cubicBezTo>
                  <a:pt x="2060" y="1765"/>
                  <a:pt x="2059" y="1765"/>
                  <a:pt x="2059" y="1766"/>
                </a:cubicBezTo>
                <a:cubicBezTo>
                  <a:pt x="2059" y="1766"/>
                  <a:pt x="2059" y="1767"/>
                  <a:pt x="2059" y="1768"/>
                </a:cubicBezTo>
                <a:cubicBezTo>
                  <a:pt x="2059" y="1769"/>
                  <a:pt x="2058" y="1770"/>
                  <a:pt x="2058" y="1772"/>
                </a:cubicBezTo>
                <a:cubicBezTo>
                  <a:pt x="2058" y="1773"/>
                  <a:pt x="2059" y="1775"/>
                  <a:pt x="2059" y="1777"/>
                </a:cubicBezTo>
                <a:cubicBezTo>
                  <a:pt x="2060" y="1777"/>
                  <a:pt x="2060" y="1778"/>
                  <a:pt x="2061" y="1779"/>
                </a:cubicBezTo>
                <a:cubicBezTo>
                  <a:pt x="2061" y="1780"/>
                  <a:pt x="2061" y="1781"/>
                  <a:pt x="2061" y="1782"/>
                </a:cubicBezTo>
                <a:cubicBezTo>
                  <a:pt x="2061" y="1783"/>
                  <a:pt x="2062" y="1784"/>
                  <a:pt x="2061" y="1785"/>
                </a:cubicBezTo>
                <a:cubicBezTo>
                  <a:pt x="2061" y="1786"/>
                  <a:pt x="2061" y="1788"/>
                  <a:pt x="2062" y="1789"/>
                </a:cubicBezTo>
                <a:cubicBezTo>
                  <a:pt x="2063" y="1792"/>
                  <a:pt x="2061" y="1795"/>
                  <a:pt x="2063" y="1798"/>
                </a:cubicBezTo>
                <a:cubicBezTo>
                  <a:pt x="2064" y="1799"/>
                  <a:pt x="2065" y="1799"/>
                  <a:pt x="2065" y="1800"/>
                </a:cubicBezTo>
                <a:cubicBezTo>
                  <a:pt x="2066" y="1800"/>
                  <a:pt x="2067" y="1802"/>
                  <a:pt x="2067" y="1803"/>
                </a:cubicBezTo>
                <a:cubicBezTo>
                  <a:pt x="2067" y="1806"/>
                  <a:pt x="2066" y="1809"/>
                  <a:pt x="2067" y="1813"/>
                </a:cubicBezTo>
                <a:cubicBezTo>
                  <a:pt x="2068" y="1814"/>
                  <a:pt x="2068" y="1815"/>
                  <a:pt x="2068" y="1817"/>
                </a:cubicBezTo>
                <a:cubicBezTo>
                  <a:pt x="2068" y="1817"/>
                  <a:pt x="2068" y="1818"/>
                  <a:pt x="2068" y="1819"/>
                </a:cubicBezTo>
                <a:cubicBezTo>
                  <a:pt x="2068" y="1819"/>
                  <a:pt x="2069" y="1820"/>
                  <a:pt x="2069" y="1820"/>
                </a:cubicBezTo>
                <a:cubicBezTo>
                  <a:pt x="2069" y="1821"/>
                  <a:pt x="2069" y="1823"/>
                  <a:pt x="2070" y="1824"/>
                </a:cubicBezTo>
                <a:cubicBezTo>
                  <a:pt x="2070" y="1823"/>
                  <a:pt x="2070" y="1821"/>
                  <a:pt x="2070" y="1820"/>
                </a:cubicBezTo>
                <a:cubicBezTo>
                  <a:pt x="2070" y="1818"/>
                  <a:pt x="2070" y="1817"/>
                  <a:pt x="2070" y="1815"/>
                </a:cubicBezTo>
                <a:cubicBezTo>
                  <a:pt x="2070" y="1813"/>
                  <a:pt x="2072" y="1816"/>
                  <a:pt x="2072" y="1817"/>
                </a:cubicBezTo>
                <a:cubicBezTo>
                  <a:pt x="2072" y="1818"/>
                  <a:pt x="2072" y="1818"/>
                  <a:pt x="2072" y="1819"/>
                </a:cubicBezTo>
                <a:cubicBezTo>
                  <a:pt x="2073" y="1820"/>
                  <a:pt x="2073" y="1820"/>
                  <a:pt x="2073" y="1821"/>
                </a:cubicBezTo>
                <a:cubicBezTo>
                  <a:pt x="2074" y="1822"/>
                  <a:pt x="2075" y="1823"/>
                  <a:pt x="2075" y="1825"/>
                </a:cubicBezTo>
                <a:cubicBezTo>
                  <a:pt x="2075" y="1826"/>
                  <a:pt x="2076" y="1828"/>
                  <a:pt x="2076" y="1830"/>
                </a:cubicBezTo>
                <a:cubicBezTo>
                  <a:pt x="2077" y="1831"/>
                  <a:pt x="2078" y="1832"/>
                  <a:pt x="2078" y="1833"/>
                </a:cubicBezTo>
                <a:cubicBezTo>
                  <a:pt x="2079" y="1835"/>
                  <a:pt x="2079" y="1836"/>
                  <a:pt x="2079" y="1837"/>
                </a:cubicBezTo>
                <a:cubicBezTo>
                  <a:pt x="2080" y="1839"/>
                  <a:pt x="2080" y="1841"/>
                  <a:pt x="2079" y="1843"/>
                </a:cubicBezTo>
                <a:cubicBezTo>
                  <a:pt x="2079" y="1844"/>
                  <a:pt x="2078" y="1845"/>
                  <a:pt x="2078" y="1846"/>
                </a:cubicBezTo>
                <a:cubicBezTo>
                  <a:pt x="2078" y="1847"/>
                  <a:pt x="2078" y="1848"/>
                  <a:pt x="2078" y="1849"/>
                </a:cubicBezTo>
                <a:cubicBezTo>
                  <a:pt x="2077" y="1849"/>
                  <a:pt x="2076" y="1850"/>
                  <a:pt x="2078" y="1850"/>
                </a:cubicBezTo>
                <a:cubicBezTo>
                  <a:pt x="2079" y="1850"/>
                  <a:pt x="2081" y="1850"/>
                  <a:pt x="2080" y="1852"/>
                </a:cubicBezTo>
                <a:cubicBezTo>
                  <a:pt x="2078" y="1852"/>
                  <a:pt x="2079" y="1856"/>
                  <a:pt x="2078" y="1855"/>
                </a:cubicBezTo>
                <a:cubicBezTo>
                  <a:pt x="2077" y="1855"/>
                  <a:pt x="2076" y="1852"/>
                  <a:pt x="2075" y="1854"/>
                </a:cubicBezTo>
                <a:cubicBezTo>
                  <a:pt x="2074" y="1856"/>
                  <a:pt x="2076" y="1856"/>
                  <a:pt x="2077" y="1857"/>
                </a:cubicBezTo>
                <a:cubicBezTo>
                  <a:pt x="2079" y="1858"/>
                  <a:pt x="2078" y="1859"/>
                  <a:pt x="2078" y="1860"/>
                </a:cubicBezTo>
                <a:cubicBezTo>
                  <a:pt x="2078" y="1862"/>
                  <a:pt x="2080" y="1861"/>
                  <a:pt x="2081" y="1860"/>
                </a:cubicBezTo>
                <a:cubicBezTo>
                  <a:pt x="2081" y="1860"/>
                  <a:pt x="2081" y="1859"/>
                  <a:pt x="2082" y="1858"/>
                </a:cubicBezTo>
                <a:cubicBezTo>
                  <a:pt x="2082" y="1858"/>
                  <a:pt x="2083" y="1859"/>
                  <a:pt x="2083" y="1860"/>
                </a:cubicBezTo>
                <a:cubicBezTo>
                  <a:pt x="2083" y="1860"/>
                  <a:pt x="2082" y="1860"/>
                  <a:pt x="2082" y="1861"/>
                </a:cubicBezTo>
                <a:cubicBezTo>
                  <a:pt x="2081" y="1861"/>
                  <a:pt x="2081" y="1862"/>
                  <a:pt x="2080" y="1862"/>
                </a:cubicBezTo>
                <a:cubicBezTo>
                  <a:pt x="2080" y="1863"/>
                  <a:pt x="2081" y="1865"/>
                  <a:pt x="2081" y="1867"/>
                </a:cubicBezTo>
                <a:cubicBezTo>
                  <a:pt x="2081" y="1868"/>
                  <a:pt x="2081" y="1870"/>
                  <a:pt x="2081" y="1871"/>
                </a:cubicBezTo>
                <a:cubicBezTo>
                  <a:pt x="2081" y="1873"/>
                  <a:pt x="2080" y="1874"/>
                  <a:pt x="2080" y="1875"/>
                </a:cubicBezTo>
                <a:cubicBezTo>
                  <a:pt x="2080" y="1877"/>
                  <a:pt x="2079" y="1878"/>
                  <a:pt x="2077" y="1878"/>
                </a:cubicBezTo>
                <a:cubicBezTo>
                  <a:pt x="2076" y="1879"/>
                  <a:pt x="2075" y="1880"/>
                  <a:pt x="2075" y="1881"/>
                </a:cubicBezTo>
                <a:cubicBezTo>
                  <a:pt x="2075" y="1883"/>
                  <a:pt x="2076" y="1884"/>
                  <a:pt x="2077" y="1885"/>
                </a:cubicBezTo>
                <a:cubicBezTo>
                  <a:pt x="2077" y="1887"/>
                  <a:pt x="2077" y="1889"/>
                  <a:pt x="2077" y="1890"/>
                </a:cubicBezTo>
                <a:cubicBezTo>
                  <a:pt x="2076" y="1891"/>
                  <a:pt x="2076" y="1893"/>
                  <a:pt x="2076" y="1894"/>
                </a:cubicBezTo>
                <a:cubicBezTo>
                  <a:pt x="2077" y="1896"/>
                  <a:pt x="2078" y="1893"/>
                  <a:pt x="2078" y="1893"/>
                </a:cubicBezTo>
                <a:cubicBezTo>
                  <a:pt x="2080" y="1893"/>
                  <a:pt x="2078" y="1896"/>
                  <a:pt x="2078" y="1896"/>
                </a:cubicBezTo>
                <a:cubicBezTo>
                  <a:pt x="2077" y="1898"/>
                  <a:pt x="2077" y="1899"/>
                  <a:pt x="2077" y="1901"/>
                </a:cubicBezTo>
                <a:cubicBezTo>
                  <a:pt x="2076" y="1902"/>
                  <a:pt x="2075" y="1903"/>
                  <a:pt x="2074" y="1905"/>
                </a:cubicBezTo>
                <a:cubicBezTo>
                  <a:pt x="2074" y="1906"/>
                  <a:pt x="2074" y="1907"/>
                  <a:pt x="2073" y="1909"/>
                </a:cubicBezTo>
                <a:cubicBezTo>
                  <a:pt x="2073" y="1909"/>
                  <a:pt x="2072" y="1911"/>
                  <a:pt x="2072" y="1912"/>
                </a:cubicBezTo>
                <a:cubicBezTo>
                  <a:pt x="2072" y="1912"/>
                  <a:pt x="2072" y="1912"/>
                  <a:pt x="2073" y="1913"/>
                </a:cubicBezTo>
                <a:cubicBezTo>
                  <a:pt x="2073" y="1913"/>
                  <a:pt x="2073" y="1914"/>
                  <a:pt x="2073" y="1915"/>
                </a:cubicBezTo>
                <a:cubicBezTo>
                  <a:pt x="2073" y="1915"/>
                  <a:pt x="2072" y="1915"/>
                  <a:pt x="2072" y="1916"/>
                </a:cubicBezTo>
                <a:cubicBezTo>
                  <a:pt x="2072" y="1917"/>
                  <a:pt x="2072" y="1917"/>
                  <a:pt x="2072" y="1918"/>
                </a:cubicBezTo>
                <a:cubicBezTo>
                  <a:pt x="2071" y="1918"/>
                  <a:pt x="2071" y="1918"/>
                  <a:pt x="2071" y="1919"/>
                </a:cubicBezTo>
                <a:cubicBezTo>
                  <a:pt x="2071" y="1920"/>
                  <a:pt x="2071" y="1922"/>
                  <a:pt x="2071" y="1924"/>
                </a:cubicBezTo>
                <a:cubicBezTo>
                  <a:pt x="2070" y="1925"/>
                  <a:pt x="2070" y="1926"/>
                  <a:pt x="2071" y="1927"/>
                </a:cubicBezTo>
                <a:cubicBezTo>
                  <a:pt x="2071" y="1927"/>
                  <a:pt x="2071" y="1927"/>
                  <a:pt x="2072" y="1928"/>
                </a:cubicBezTo>
                <a:cubicBezTo>
                  <a:pt x="2072" y="1928"/>
                  <a:pt x="2072" y="1929"/>
                  <a:pt x="2072" y="1930"/>
                </a:cubicBezTo>
                <a:cubicBezTo>
                  <a:pt x="2072" y="1931"/>
                  <a:pt x="2072" y="1930"/>
                  <a:pt x="2073" y="1930"/>
                </a:cubicBezTo>
                <a:cubicBezTo>
                  <a:pt x="2073" y="1931"/>
                  <a:pt x="2074" y="1931"/>
                  <a:pt x="2073" y="1932"/>
                </a:cubicBezTo>
                <a:cubicBezTo>
                  <a:pt x="2073" y="1932"/>
                  <a:pt x="2072" y="1932"/>
                  <a:pt x="2072" y="1933"/>
                </a:cubicBezTo>
                <a:cubicBezTo>
                  <a:pt x="2072" y="1934"/>
                  <a:pt x="2072" y="1934"/>
                  <a:pt x="2072" y="1935"/>
                </a:cubicBezTo>
                <a:cubicBezTo>
                  <a:pt x="2071" y="1936"/>
                  <a:pt x="2071" y="1938"/>
                  <a:pt x="2071" y="1939"/>
                </a:cubicBezTo>
                <a:cubicBezTo>
                  <a:pt x="2073" y="1941"/>
                  <a:pt x="2074" y="1938"/>
                  <a:pt x="2074" y="1937"/>
                </a:cubicBezTo>
                <a:cubicBezTo>
                  <a:pt x="2075" y="1937"/>
                  <a:pt x="2076" y="1937"/>
                  <a:pt x="2075" y="1936"/>
                </a:cubicBezTo>
                <a:cubicBezTo>
                  <a:pt x="2075" y="1935"/>
                  <a:pt x="2075" y="1935"/>
                  <a:pt x="2075" y="1934"/>
                </a:cubicBezTo>
                <a:cubicBezTo>
                  <a:pt x="2075" y="1934"/>
                  <a:pt x="2074" y="1934"/>
                  <a:pt x="2074" y="1933"/>
                </a:cubicBezTo>
                <a:cubicBezTo>
                  <a:pt x="2074" y="1933"/>
                  <a:pt x="2073" y="1932"/>
                  <a:pt x="2074" y="1932"/>
                </a:cubicBezTo>
                <a:cubicBezTo>
                  <a:pt x="2074" y="1931"/>
                  <a:pt x="2075" y="1931"/>
                  <a:pt x="2075" y="1931"/>
                </a:cubicBezTo>
                <a:cubicBezTo>
                  <a:pt x="2075" y="1931"/>
                  <a:pt x="2076" y="1930"/>
                  <a:pt x="2076" y="1930"/>
                </a:cubicBezTo>
                <a:cubicBezTo>
                  <a:pt x="2076" y="1929"/>
                  <a:pt x="2075" y="1930"/>
                  <a:pt x="2075" y="1929"/>
                </a:cubicBezTo>
                <a:cubicBezTo>
                  <a:pt x="2075" y="1928"/>
                  <a:pt x="2076" y="1929"/>
                  <a:pt x="2076" y="1928"/>
                </a:cubicBezTo>
                <a:cubicBezTo>
                  <a:pt x="2077" y="1928"/>
                  <a:pt x="2077" y="1928"/>
                  <a:pt x="2078" y="1927"/>
                </a:cubicBezTo>
                <a:cubicBezTo>
                  <a:pt x="2079" y="1927"/>
                  <a:pt x="2080" y="1929"/>
                  <a:pt x="2081" y="1929"/>
                </a:cubicBezTo>
                <a:cubicBezTo>
                  <a:pt x="2083" y="1930"/>
                  <a:pt x="2082" y="1931"/>
                  <a:pt x="2083" y="1933"/>
                </a:cubicBezTo>
                <a:cubicBezTo>
                  <a:pt x="2083" y="1934"/>
                  <a:pt x="2085" y="1934"/>
                  <a:pt x="2086" y="1935"/>
                </a:cubicBezTo>
                <a:cubicBezTo>
                  <a:pt x="2087" y="1936"/>
                  <a:pt x="2088" y="1936"/>
                  <a:pt x="2087" y="1938"/>
                </a:cubicBezTo>
                <a:cubicBezTo>
                  <a:pt x="2087" y="1938"/>
                  <a:pt x="2087" y="1939"/>
                  <a:pt x="2087" y="1940"/>
                </a:cubicBezTo>
                <a:cubicBezTo>
                  <a:pt x="2087" y="1940"/>
                  <a:pt x="2087" y="1941"/>
                  <a:pt x="2087" y="1942"/>
                </a:cubicBezTo>
                <a:cubicBezTo>
                  <a:pt x="2087" y="1942"/>
                  <a:pt x="2087" y="1943"/>
                  <a:pt x="2087" y="1944"/>
                </a:cubicBezTo>
                <a:cubicBezTo>
                  <a:pt x="2087" y="1944"/>
                  <a:pt x="2088" y="1945"/>
                  <a:pt x="2088" y="1945"/>
                </a:cubicBezTo>
                <a:cubicBezTo>
                  <a:pt x="2089" y="1945"/>
                  <a:pt x="2088" y="1944"/>
                  <a:pt x="2088" y="1944"/>
                </a:cubicBezTo>
                <a:cubicBezTo>
                  <a:pt x="2088" y="1943"/>
                  <a:pt x="2088" y="1942"/>
                  <a:pt x="2088" y="1942"/>
                </a:cubicBezTo>
                <a:cubicBezTo>
                  <a:pt x="2088" y="1941"/>
                  <a:pt x="2087" y="1941"/>
                  <a:pt x="2087" y="1941"/>
                </a:cubicBezTo>
                <a:cubicBezTo>
                  <a:pt x="2087" y="1940"/>
                  <a:pt x="2088" y="1940"/>
                  <a:pt x="2088" y="1940"/>
                </a:cubicBezTo>
                <a:cubicBezTo>
                  <a:pt x="2088" y="1940"/>
                  <a:pt x="2088" y="1941"/>
                  <a:pt x="2089" y="1941"/>
                </a:cubicBezTo>
                <a:cubicBezTo>
                  <a:pt x="2089" y="1941"/>
                  <a:pt x="2089" y="1941"/>
                  <a:pt x="2090" y="1941"/>
                </a:cubicBezTo>
                <a:cubicBezTo>
                  <a:pt x="2090" y="1941"/>
                  <a:pt x="2090" y="1941"/>
                  <a:pt x="2091" y="1942"/>
                </a:cubicBezTo>
                <a:cubicBezTo>
                  <a:pt x="2092" y="1943"/>
                  <a:pt x="2092" y="1944"/>
                  <a:pt x="2092" y="1945"/>
                </a:cubicBezTo>
                <a:cubicBezTo>
                  <a:pt x="2092" y="1947"/>
                  <a:pt x="2093" y="1948"/>
                  <a:pt x="2095" y="1948"/>
                </a:cubicBezTo>
                <a:cubicBezTo>
                  <a:pt x="2095" y="1947"/>
                  <a:pt x="2096" y="1946"/>
                  <a:pt x="2097" y="1947"/>
                </a:cubicBezTo>
                <a:cubicBezTo>
                  <a:pt x="2097" y="1947"/>
                  <a:pt x="2097" y="1948"/>
                  <a:pt x="2097" y="1948"/>
                </a:cubicBezTo>
                <a:cubicBezTo>
                  <a:pt x="2096" y="1949"/>
                  <a:pt x="2096" y="1949"/>
                  <a:pt x="2097" y="1950"/>
                </a:cubicBezTo>
                <a:cubicBezTo>
                  <a:pt x="2097" y="1950"/>
                  <a:pt x="2098" y="1951"/>
                  <a:pt x="2098" y="1951"/>
                </a:cubicBezTo>
                <a:cubicBezTo>
                  <a:pt x="2099" y="1952"/>
                  <a:pt x="2100" y="1951"/>
                  <a:pt x="2100" y="1952"/>
                </a:cubicBezTo>
                <a:cubicBezTo>
                  <a:pt x="2101" y="1953"/>
                  <a:pt x="2100" y="1953"/>
                  <a:pt x="2100" y="1953"/>
                </a:cubicBezTo>
                <a:cubicBezTo>
                  <a:pt x="2099" y="1954"/>
                  <a:pt x="2099" y="1955"/>
                  <a:pt x="2100" y="1955"/>
                </a:cubicBezTo>
                <a:cubicBezTo>
                  <a:pt x="2100" y="1956"/>
                  <a:pt x="2100" y="1958"/>
                  <a:pt x="2101" y="1958"/>
                </a:cubicBezTo>
                <a:cubicBezTo>
                  <a:pt x="2102" y="1959"/>
                  <a:pt x="2102" y="1960"/>
                  <a:pt x="2103" y="1961"/>
                </a:cubicBezTo>
                <a:cubicBezTo>
                  <a:pt x="2103" y="1962"/>
                  <a:pt x="2105" y="1962"/>
                  <a:pt x="2105" y="1963"/>
                </a:cubicBezTo>
                <a:cubicBezTo>
                  <a:pt x="2106" y="1963"/>
                  <a:pt x="2106" y="1964"/>
                  <a:pt x="2107" y="1964"/>
                </a:cubicBezTo>
                <a:cubicBezTo>
                  <a:pt x="2107" y="1965"/>
                  <a:pt x="2108" y="1965"/>
                  <a:pt x="2108" y="1966"/>
                </a:cubicBezTo>
                <a:cubicBezTo>
                  <a:pt x="2109" y="1967"/>
                  <a:pt x="2109" y="1969"/>
                  <a:pt x="2110" y="1970"/>
                </a:cubicBezTo>
                <a:cubicBezTo>
                  <a:pt x="2110" y="1971"/>
                  <a:pt x="2111" y="1971"/>
                  <a:pt x="2112" y="1972"/>
                </a:cubicBezTo>
                <a:cubicBezTo>
                  <a:pt x="2112" y="1974"/>
                  <a:pt x="2113" y="1975"/>
                  <a:pt x="2113" y="1976"/>
                </a:cubicBezTo>
                <a:cubicBezTo>
                  <a:pt x="2113" y="1978"/>
                  <a:pt x="2113" y="1979"/>
                  <a:pt x="2113" y="1981"/>
                </a:cubicBezTo>
                <a:cubicBezTo>
                  <a:pt x="2113" y="1982"/>
                  <a:pt x="2113" y="1984"/>
                  <a:pt x="2112" y="1985"/>
                </a:cubicBezTo>
                <a:cubicBezTo>
                  <a:pt x="2112" y="1985"/>
                  <a:pt x="2112" y="1985"/>
                  <a:pt x="2111" y="1985"/>
                </a:cubicBezTo>
                <a:cubicBezTo>
                  <a:pt x="2111" y="1985"/>
                  <a:pt x="2111" y="1985"/>
                  <a:pt x="2111" y="1986"/>
                </a:cubicBezTo>
                <a:cubicBezTo>
                  <a:pt x="2111" y="1986"/>
                  <a:pt x="2109" y="1986"/>
                  <a:pt x="2110" y="1987"/>
                </a:cubicBezTo>
                <a:cubicBezTo>
                  <a:pt x="2110" y="1988"/>
                  <a:pt x="2112" y="1987"/>
                  <a:pt x="2113" y="1987"/>
                </a:cubicBezTo>
                <a:cubicBezTo>
                  <a:pt x="2114" y="1987"/>
                  <a:pt x="2113" y="1989"/>
                  <a:pt x="2113" y="1990"/>
                </a:cubicBezTo>
                <a:cubicBezTo>
                  <a:pt x="2113" y="1991"/>
                  <a:pt x="2114" y="1992"/>
                  <a:pt x="2114" y="1993"/>
                </a:cubicBezTo>
                <a:cubicBezTo>
                  <a:pt x="2115" y="1994"/>
                  <a:pt x="2115" y="1996"/>
                  <a:pt x="2116" y="1998"/>
                </a:cubicBezTo>
                <a:cubicBezTo>
                  <a:pt x="2117" y="1999"/>
                  <a:pt x="2117" y="2000"/>
                  <a:pt x="2118" y="2002"/>
                </a:cubicBezTo>
                <a:cubicBezTo>
                  <a:pt x="2118" y="2003"/>
                  <a:pt x="2118" y="2004"/>
                  <a:pt x="2117" y="2006"/>
                </a:cubicBezTo>
                <a:cubicBezTo>
                  <a:pt x="2117" y="2007"/>
                  <a:pt x="2117" y="2007"/>
                  <a:pt x="2117" y="2008"/>
                </a:cubicBezTo>
                <a:cubicBezTo>
                  <a:pt x="2118" y="2009"/>
                  <a:pt x="2118" y="2009"/>
                  <a:pt x="2119" y="2009"/>
                </a:cubicBezTo>
                <a:cubicBezTo>
                  <a:pt x="2119" y="2009"/>
                  <a:pt x="2119" y="2010"/>
                  <a:pt x="2120" y="2010"/>
                </a:cubicBezTo>
                <a:cubicBezTo>
                  <a:pt x="2120" y="2011"/>
                  <a:pt x="2121" y="2012"/>
                  <a:pt x="2121" y="2012"/>
                </a:cubicBezTo>
                <a:cubicBezTo>
                  <a:pt x="2122" y="2014"/>
                  <a:pt x="2119" y="2013"/>
                  <a:pt x="2120" y="2015"/>
                </a:cubicBezTo>
                <a:cubicBezTo>
                  <a:pt x="2120" y="2016"/>
                  <a:pt x="2122" y="2016"/>
                  <a:pt x="2123" y="2017"/>
                </a:cubicBezTo>
                <a:cubicBezTo>
                  <a:pt x="2124" y="2018"/>
                  <a:pt x="2124" y="2020"/>
                  <a:pt x="2125" y="2021"/>
                </a:cubicBezTo>
                <a:cubicBezTo>
                  <a:pt x="2125" y="2022"/>
                  <a:pt x="2126" y="2022"/>
                  <a:pt x="2127" y="2023"/>
                </a:cubicBezTo>
                <a:cubicBezTo>
                  <a:pt x="2128" y="2024"/>
                  <a:pt x="2128" y="2024"/>
                  <a:pt x="2129" y="2025"/>
                </a:cubicBezTo>
                <a:cubicBezTo>
                  <a:pt x="2129" y="2026"/>
                  <a:pt x="2129" y="2027"/>
                  <a:pt x="2130" y="2028"/>
                </a:cubicBezTo>
                <a:cubicBezTo>
                  <a:pt x="2131" y="2029"/>
                  <a:pt x="2131" y="2030"/>
                  <a:pt x="2131" y="2032"/>
                </a:cubicBezTo>
                <a:cubicBezTo>
                  <a:pt x="2131" y="2034"/>
                  <a:pt x="2131" y="2035"/>
                  <a:pt x="2133" y="2037"/>
                </a:cubicBezTo>
                <a:cubicBezTo>
                  <a:pt x="2134" y="2038"/>
                  <a:pt x="2135" y="2038"/>
                  <a:pt x="2136" y="2039"/>
                </a:cubicBezTo>
                <a:cubicBezTo>
                  <a:pt x="2138" y="2040"/>
                  <a:pt x="2139" y="2042"/>
                  <a:pt x="2140" y="2043"/>
                </a:cubicBezTo>
                <a:cubicBezTo>
                  <a:pt x="2143" y="2044"/>
                  <a:pt x="2146" y="2045"/>
                  <a:pt x="2149" y="2047"/>
                </a:cubicBezTo>
                <a:cubicBezTo>
                  <a:pt x="2150" y="2048"/>
                  <a:pt x="2151" y="2049"/>
                  <a:pt x="2153" y="2050"/>
                </a:cubicBezTo>
                <a:cubicBezTo>
                  <a:pt x="2154" y="2051"/>
                  <a:pt x="2156" y="2052"/>
                  <a:pt x="2157" y="2052"/>
                </a:cubicBezTo>
                <a:cubicBezTo>
                  <a:pt x="2160" y="2054"/>
                  <a:pt x="2162" y="2056"/>
                  <a:pt x="2164" y="2058"/>
                </a:cubicBezTo>
                <a:cubicBezTo>
                  <a:pt x="2166" y="2059"/>
                  <a:pt x="2167" y="2059"/>
                  <a:pt x="2169" y="2061"/>
                </a:cubicBezTo>
                <a:cubicBezTo>
                  <a:pt x="2170" y="2062"/>
                  <a:pt x="2171" y="2063"/>
                  <a:pt x="2172" y="2065"/>
                </a:cubicBezTo>
                <a:cubicBezTo>
                  <a:pt x="2173" y="2065"/>
                  <a:pt x="2173" y="2065"/>
                  <a:pt x="2174" y="2066"/>
                </a:cubicBezTo>
                <a:cubicBezTo>
                  <a:pt x="2175" y="2066"/>
                  <a:pt x="2176" y="2068"/>
                  <a:pt x="2177" y="2067"/>
                </a:cubicBezTo>
                <a:cubicBezTo>
                  <a:pt x="2177" y="2067"/>
                  <a:pt x="2177" y="2066"/>
                  <a:pt x="2177" y="2065"/>
                </a:cubicBezTo>
                <a:cubicBezTo>
                  <a:pt x="2178" y="2065"/>
                  <a:pt x="2179" y="2065"/>
                  <a:pt x="2179" y="2064"/>
                </a:cubicBezTo>
                <a:cubicBezTo>
                  <a:pt x="2180" y="2064"/>
                  <a:pt x="2181" y="2064"/>
                  <a:pt x="2182" y="2064"/>
                </a:cubicBezTo>
                <a:cubicBezTo>
                  <a:pt x="2183" y="2064"/>
                  <a:pt x="2184" y="2065"/>
                  <a:pt x="2185" y="2064"/>
                </a:cubicBezTo>
                <a:cubicBezTo>
                  <a:pt x="2185" y="2064"/>
                  <a:pt x="2185" y="2063"/>
                  <a:pt x="2185" y="2063"/>
                </a:cubicBezTo>
                <a:cubicBezTo>
                  <a:pt x="2185" y="2063"/>
                  <a:pt x="2186" y="2062"/>
                  <a:pt x="2186" y="2062"/>
                </a:cubicBezTo>
                <a:cubicBezTo>
                  <a:pt x="2186" y="2063"/>
                  <a:pt x="2186" y="2063"/>
                  <a:pt x="2186" y="2064"/>
                </a:cubicBezTo>
                <a:cubicBezTo>
                  <a:pt x="2186" y="2064"/>
                  <a:pt x="2186" y="2064"/>
                  <a:pt x="2186" y="2065"/>
                </a:cubicBezTo>
                <a:cubicBezTo>
                  <a:pt x="2187" y="2065"/>
                  <a:pt x="2187" y="2066"/>
                  <a:pt x="2187" y="2066"/>
                </a:cubicBezTo>
                <a:cubicBezTo>
                  <a:pt x="2187" y="2066"/>
                  <a:pt x="2187" y="2066"/>
                  <a:pt x="2187" y="2066"/>
                </a:cubicBezTo>
                <a:cubicBezTo>
                  <a:pt x="2187" y="2067"/>
                  <a:pt x="2188" y="2066"/>
                  <a:pt x="2188" y="2066"/>
                </a:cubicBezTo>
                <a:cubicBezTo>
                  <a:pt x="2188" y="2066"/>
                  <a:pt x="2188" y="2065"/>
                  <a:pt x="2189" y="2065"/>
                </a:cubicBezTo>
                <a:cubicBezTo>
                  <a:pt x="2190" y="2065"/>
                  <a:pt x="2190" y="2065"/>
                  <a:pt x="2190" y="2064"/>
                </a:cubicBezTo>
                <a:cubicBezTo>
                  <a:pt x="2191" y="2062"/>
                  <a:pt x="2190" y="2060"/>
                  <a:pt x="2190" y="2059"/>
                </a:cubicBezTo>
                <a:cubicBezTo>
                  <a:pt x="2189" y="2058"/>
                  <a:pt x="2189" y="2058"/>
                  <a:pt x="2188" y="2057"/>
                </a:cubicBezTo>
                <a:cubicBezTo>
                  <a:pt x="2188" y="2056"/>
                  <a:pt x="2187" y="2055"/>
                  <a:pt x="2186" y="2053"/>
                </a:cubicBezTo>
                <a:cubicBezTo>
                  <a:pt x="2186" y="2053"/>
                  <a:pt x="2186" y="2052"/>
                  <a:pt x="2186" y="2051"/>
                </a:cubicBezTo>
                <a:cubicBezTo>
                  <a:pt x="2185" y="2050"/>
                  <a:pt x="2184" y="2049"/>
                  <a:pt x="2184" y="2048"/>
                </a:cubicBezTo>
                <a:cubicBezTo>
                  <a:pt x="2183" y="2047"/>
                  <a:pt x="2182" y="2045"/>
                  <a:pt x="2181" y="2044"/>
                </a:cubicBezTo>
                <a:cubicBezTo>
                  <a:pt x="2180" y="2043"/>
                  <a:pt x="2179" y="2042"/>
                  <a:pt x="2178" y="2041"/>
                </a:cubicBezTo>
                <a:cubicBezTo>
                  <a:pt x="2178" y="2040"/>
                  <a:pt x="2177" y="2039"/>
                  <a:pt x="2176" y="2038"/>
                </a:cubicBezTo>
                <a:cubicBezTo>
                  <a:pt x="2175" y="2036"/>
                  <a:pt x="2174" y="2036"/>
                  <a:pt x="2174" y="2034"/>
                </a:cubicBezTo>
                <a:cubicBezTo>
                  <a:pt x="2173" y="2033"/>
                  <a:pt x="2174" y="2031"/>
                  <a:pt x="2174" y="2030"/>
                </a:cubicBezTo>
                <a:cubicBezTo>
                  <a:pt x="2174" y="2028"/>
                  <a:pt x="2174" y="2027"/>
                  <a:pt x="2173" y="2025"/>
                </a:cubicBezTo>
                <a:cubicBezTo>
                  <a:pt x="2173" y="2022"/>
                  <a:pt x="2172" y="2019"/>
                  <a:pt x="2173" y="2016"/>
                </a:cubicBezTo>
                <a:cubicBezTo>
                  <a:pt x="2174" y="2013"/>
                  <a:pt x="2174" y="2010"/>
                  <a:pt x="2174" y="2007"/>
                </a:cubicBezTo>
                <a:cubicBezTo>
                  <a:pt x="2174" y="2006"/>
                  <a:pt x="2174" y="2005"/>
                  <a:pt x="2174" y="2004"/>
                </a:cubicBezTo>
                <a:cubicBezTo>
                  <a:pt x="2174" y="2002"/>
                  <a:pt x="2174" y="2001"/>
                  <a:pt x="2174" y="2000"/>
                </a:cubicBezTo>
                <a:cubicBezTo>
                  <a:pt x="2174" y="1999"/>
                  <a:pt x="2173" y="1999"/>
                  <a:pt x="2173" y="1998"/>
                </a:cubicBezTo>
                <a:cubicBezTo>
                  <a:pt x="2173" y="1996"/>
                  <a:pt x="2172" y="1995"/>
                  <a:pt x="2172" y="1993"/>
                </a:cubicBezTo>
                <a:cubicBezTo>
                  <a:pt x="2171" y="1992"/>
                  <a:pt x="2170" y="1991"/>
                  <a:pt x="2170" y="1989"/>
                </a:cubicBezTo>
                <a:cubicBezTo>
                  <a:pt x="2169" y="1988"/>
                  <a:pt x="2168" y="1987"/>
                  <a:pt x="2167" y="1985"/>
                </a:cubicBezTo>
                <a:cubicBezTo>
                  <a:pt x="2166" y="1984"/>
                  <a:pt x="2164" y="1983"/>
                  <a:pt x="2163" y="1982"/>
                </a:cubicBezTo>
                <a:cubicBezTo>
                  <a:pt x="2161" y="1981"/>
                  <a:pt x="2160" y="1980"/>
                  <a:pt x="2158" y="1979"/>
                </a:cubicBezTo>
                <a:cubicBezTo>
                  <a:pt x="2157" y="1978"/>
                  <a:pt x="2156" y="1977"/>
                  <a:pt x="2155" y="1976"/>
                </a:cubicBezTo>
                <a:cubicBezTo>
                  <a:pt x="2154" y="1975"/>
                  <a:pt x="2154" y="1973"/>
                  <a:pt x="2153" y="1972"/>
                </a:cubicBezTo>
                <a:cubicBezTo>
                  <a:pt x="2152" y="1971"/>
                  <a:pt x="2151" y="1970"/>
                  <a:pt x="2149" y="1970"/>
                </a:cubicBezTo>
                <a:cubicBezTo>
                  <a:pt x="2148" y="1969"/>
                  <a:pt x="2147" y="1968"/>
                  <a:pt x="2146" y="1968"/>
                </a:cubicBezTo>
                <a:cubicBezTo>
                  <a:pt x="2145" y="1967"/>
                  <a:pt x="2144" y="1966"/>
                  <a:pt x="2143" y="1965"/>
                </a:cubicBezTo>
                <a:cubicBezTo>
                  <a:pt x="2142" y="1964"/>
                  <a:pt x="2142" y="1964"/>
                  <a:pt x="2141" y="1963"/>
                </a:cubicBezTo>
                <a:cubicBezTo>
                  <a:pt x="2141" y="1963"/>
                  <a:pt x="2140" y="1962"/>
                  <a:pt x="2139" y="1962"/>
                </a:cubicBezTo>
                <a:cubicBezTo>
                  <a:pt x="2139" y="1961"/>
                  <a:pt x="2139" y="1960"/>
                  <a:pt x="2138" y="1960"/>
                </a:cubicBezTo>
                <a:cubicBezTo>
                  <a:pt x="2138" y="1959"/>
                  <a:pt x="2137" y="1958"/>
                  <a:pt x="2137" y="1958"/>
                </a:cubicBezTo>
                <a:cubicBezTo>
                  <a:pt x="2136" y="1957"/>
                  <a:pt x="2135" y="1956"/>
                  <a:pt x="2134" y="1956"/>
                </a:cubicBezTo>
                <a:cubicBezTo>
                  <a:pt x="2134" y="1955"/>
                  <a:pt x="2133" y="1955"/>
                  <a:pt x="2132" y="1955"/>
                </a:cubicBezTo>
                <a:cubicBezTo>
                  <a:pt x="2131" y="1955"/>
                  <a:pt x="2131" y="1956"/>
                  <a:pt x="2130" y="1956"/>
                </a:cubicBezTo>
                <a:cubicBezTo>
                  <a:pt x="2129" y="1958"/>
                  <a:pt x="2126" y="1957"/>
                  <a:pt x="2125" y="1956"/>
                </a:cubicBezTo>
                <a:cubicBezTo>
                  <a:pt x="2124" y="1955"/>
                  <a:pt x="2123" y="1954"/>
                  <a:pt x="2122" y="1953"/>
                </a:cubicBezTo>
                <a:cubicBezTo>
                  <a:pt x="2121" y="1952"/>
                  <a:pt x="2120" y="1951"/>
                  <a:pt x="2119" y="1950"/>
                </a:cubicBezTo>
                <a:cubicBezTo>
                  <a:pt x="2118" y="1950"/>
                  <a:pt x="2117" y="1950"/>
                  <a:pt x="2116" y="1948"/>
                </a:cubicBezTo>
                <a:cubicBezTo>
                  <a:pt x="2115" y="1947"/>
                  <a:pt x="2115" y="1946"/>
                  <a:pt x="2115" y="1944"/>
                </a:cubicBezTo>
                <a:cubicBezTo>
                  <a:pt x="2115" y="1943"/>
                  <a:pt x="2114" y="1942"/>
                  <a:pt x="2114" y="1941"/>
                </a:cubicBezTo>
                <a:cubicBezTo>
                  <a:pt x="2113" y="1939"/>
                  <a:pt x="2114" y="1938"/>
                  <a:pt x="2113" y="1937"/>
                </a:cubicBezTo>
                <a:cubicBezTo>
                  <a:pt x="2113" y="1936"/>
                  <a:pt x="2113" y="1935"/>
                  <a:pt x="2112" y="1935"/>
                </a:cubicBezTo>
                <a:cubicBezTo>
                  <a:pt x="2112" y="1934"/>
                  <a:pt x="2112" y="1933"/>
                  <a:pt x="2111" y="1932"/>
                </a:cubicBezTo>
                <a:cubicBezTo>
                  <a:pt x="2111" y="1931"/>
                  <a:pt x="2110" y="1929"/>
                  <a:pt x="2110" y="1928"/>
                </a:cubicBezTo>
                <a:cubicBezTo>
                  <a:pt x="2110" y="1927"/>
                  <a:pt x="2110" y="1927"/>
                  <a:pt x="2109" y="1926"/>
                </a:cubicBezTo>
                <a:cubicBezTo>
                  <a:pt x="2109" y="1925"/>
                  <a:pt x="2108" y="1925"/>
                  <a:pt x="2108" y="1924"/>
                </a:cubicBezTo>
                <a:cubicBezTo>
                  <a:pt x="2107" y="1923"/>
                  <a:pt x="2107" y="1921"/>
                  <a:pt x="2107" y="1920"/>
                </a:cubicBezTo>
                <a:cubicBezTo>
                  <a:pt x="2105" y="1918"/>
                  <a:pt x="2104" y="1915"/>
                  <a:pt x="2103" y="1913"/>
                </a:cubicBezTo>
                <a:cubicBezTo>
                  <a:pt x="2103" y="1912"/>
                  <a:pt x="2103" y="1911"/>
                  <a:pt x="2103" y="1911"/>
                </a:cubicBezTo>
                <a:cubicBezTo>
                  <a:pt x="2102" y="1910"/>
                  <a:pt x="2102" y="1909"/>
                  <a:pt x="2101" y="1909"/>
                </a:cubicBezTo>
                <a:cubicBezTo>
                  <a:pt x="2100" y="1908"/>
                  <a:pt x="2100" y="1907"/>
                  <a:pt x="2098" y="1908"/>
                </a:cubicBezTo>
                <a:cubicBezTo>
                  <a:pt x="2098" y="1908"/>
                  <a:pt x="2098" y="1909"/>
                  <a:pt x="2097" y="1909"/>
                </a:cubicBezTo>
                <a:cubicBezTo>
                  <a:pt x="2096" y="1909"/>
                  <a:pt x="2096" y="1909"/>
                  <a:pt x="2095" y="1909"/>
                </a:cubicBezTo>
                <a:cubicBezTo>
                  <a:pt x="2094" y="1910"/>
                  <a:pt x="2094" y="1909"/>
                  <a:pt x="2093" y="1909"/>
                </a:cubicBezTo>
                <a:cubicBezTo>
                  <a:pt x="2092" y="1909"/>
                  <a:pt x="2092" y="1910"/>
                  <a:pt x="2091" y="1909"/>
                </a:cubicBezTo>
                <a:cubicBezTo>
                  <a:pt x="2090" y="1909"/>
                  <a:pt x="2090" y="1908"/>
                  <a:pt x="2091" y="1908"/>
                </a:cubicBezTo>
                <a:cubicBezTo>
                  <a:pt x="2091" y="1907"/>
                  <a:pt x="2092" y="1908"/>
                  <a:pt x="2092" y="1907"/>
                </a:cubicBezTo>
                <a:cubicBezTo>
                  <a:pt x="2093" y="1906"/>
                  <a:pt x="2091" y="1905"/>
                  <a:pt x="2091" y="1904"/>
                </a:cubicBezTo>
                <a:cubicBezTo>
                  <a:pt x="2090" y="1903"/>
                  <a:pt x="2090" y="1902"/>
                  <a:pt x="2090" y="1902"/>
                </a:cubicBezTo>
                <a:cubicBezTo>
                  <a:pt x="2090" y="1901"/>
                  <a:pt x="2090" y="1901"/>
                  <a:pt x="2089" y="1900"/>
                </a:cubicBezTo>
                <a:cubicBezTo>
                  <a:pt x="2089" y="1898"/>
                  <a:pt x="2090" y="1897"/>
                  <a:pt x="2090" y="1895"/>
                </a:cubicBezTo>
                <a:cubicBezTo>
                  <a:pt x="2090" y="1893"/>
                  <a:pt x="2090" y="1891"/>
                  <a:pt x="2090" y="1889"/>
                </a:cubicBezTo>
                <a:cubicBezTo>
                  <a:pt x="2090" y="1889"/>
                  <a:pt x="2090" y="1888"/>
                  <a:pt x="2090" y="1887"/>
                </a:cubicBezTo>
                <a:cubicBezTo>
                  <a:pt x="2090" y="1887"/>
                  <a:pt x="2091" y="1886"/>
                  <a:pt x="2091" y="1885"/>
                </a:cubicBezTo>
                <a:cubicBezTo>
                  <a:pt x="2092" y="1884"/>
                  <a:pt x="2092" y="1883"/>
                  <a:pt x="2092" y="1881"/>
                </a:cubicBezTo>
                <a:cubicBezTo>
                  <a:pt x="2093" y="1880"/>
                  <a:pt x="2094" y="1880"/>
                  <a:pt x="2094" y="1879"/>
                </a:cubicBezTo>
                <a:cubicBezTo>
                  <a:pt x="2095" y="1878"/>
                  <a:pt x="2095" y="1877"/>
                  <a:pt x="2095" y="1876"/>
                </a:cubicBezTo>
                <a:cubicBezTo>
                  <a:pt x="2096" y="1875"/>
                  <a:pt x="2096" y="1874"/>
                  <a:pt x="2096" y="1873"/>
                </a:cubicBezTo>
                <a:cubicBezTo>
                  <a:pt x="2097" y="1872"/>
                  <a:pt x="2098" y="1871"/>
                  <a:pt x="2098" y="1870"/>
                </a:cubicBezTo>
                <a:cubicBezTo>
                  <a:pt x="2099" y="1869"/>
                  <a:pt x="2099" y="1868"/>
                  <a:pt x="2100" y="1866"/>
                </a:cubicBezTo>
                <a:cubicBezTo>
                  <a:pt x="2100" y="1865"/>
                  <a:pt x="2101" y="1864"/>
                  <a:pt x="2102" y="1862"/>
                </a:cubicBezTo>
                <a:cubicBezTo>
                  <a:pt x="2102" y="1861"/>
                  <a:pt x="2103" y="1860"/>
                  <a:pt x="2103" y="1858"/>
                </a:cubicBezTo>
                <a:cubicBezTo>
                  <a:pt x="2104" y="1857"/>
                  <a:pt x="2104" y="1856"/>
                  <a:pt x="2105" y="1854"/>
                </a:cubicBezTo>
                <a:cubicBezTo>
                  <a:pt x="2105" y="1853"/>
                  <a:pt x="2106" y="1852"/>
                  <a:pt x="2106" y="1851"/>
                </a:cubicBezTo>
                <a:cubicBezTo>
                  <a:pt x="2107" y="1850"/>
                  <a:pt x="2106" y="1849"/>
                  <a:pt x="2106" y="1847"/>
                </a:cubicBezTo>
                <a:cubicBezTo>
                  <a:pt x="2106" y="1847"/>
                  <a:pt x="2106" y="1846"/>
                  <a:pt x="2106" y="1845"/>
                </a:cubicBezTo>
                <a:cubicBezTo>
                  <a:pt x="2105" y="1845"/>
                  <a:pt x="2105" y="1844"/>
                  <a:pt x="2105" y="1844"/>
                </a:cubicBezTo>
                <a:cubicBezTo>
                  <a:pt x="2104" y="1842"/>
                  <a:pt x="2105" y="1841"/>
                  <a:pt x="2106" y="1839"/>
                </a:cubicBezTo>
                <a:cubicBezTo>
                  <a:pt x="2106" y="1839"/>
                  <a:pt x="2106" y="1838"/>
                  <a:pt x="2107" y="1837"/>
                </a:cubicBezTo>
                <a:cubicBezTo>
                  <a:pt x="2107" y="1836"/>
                  <a:pt x="2107" y="1836"/>
                  <a:pt x="2108" y="1836"/>
                </a:cubicBezTo>
                <a:cubicBezTo>
                  <a:pt x="2108" y="1835"/>
                  <a:pt x="2108" y="1833"/>
                  <a:pt x="2108" y="1832"/>
                </a:cubicBezTo>
                <a:cubicBezTo>
                  <a:pt x="2107" y="1832"/>
                  <a:pt x="2106" y="1831"/>
                  <a:pt x="2106" y="1830"/>
                </a:cubicBezTo>
                <a:cubicBezTo>
                  <a:pt x="2106" y="1830"/>
                  <a:pt x="2106" y="1829"/>
                  <a:pt x="2106" y="1828"/>
                </a:cubicBezTo>
                <a:cubicBezTo>
                  <a:pt x="2106" y="1827"/>
                  <a:pt x="2107" y="1828"/>
                  <a:pt x="2108" y="1827"/>
                </a:cubicBezTo>
                <a:cubicBezTo>
                  <a:pt x="2108" y="1827"/>
                  <a:pt x="2109" y="1827"/>
                  <a:pt x="2109" y="1826"/>
                </a:cubicBezTo>
                <a:cubicBezTo>
                  <a:pt x="2110" y="1825"/>
                  <a:pt x="2112" y="1826"/>
                  <a:pt x="2113" y="1826"/>
                </a:cubicBezTo>
                <a:cubicBezTo>
                  <a:pt x="2114" y="1825"/>
                  <a:pt x="2115" y="1824"/>
                  <a:pt x="2116" y="1824"/>
                </a:cubicBezTo>
                <a:cubicBezTo>
                  <a:pt x="2117" y="1823"/>
                  <a:pt x="2118" y="1823"/>
                  <a:pt x="2118" y="1823"/>
                </a:cubicBezTo>
                <a:cubicBezTo>
                  <a:pt x="2119" y="1823"/>
                  <a:pt x="2119" y="1824"/>
                  <a:pt x="2119" y="1824"/>
                </a:cubicBezTo>
                <a:cubicBezTo>
                  <a:pt x="2120" y="1825"/>
                  <a:pt x="2121" y="1825"/>
                  <a:pt x="2121" y="1825"/>
                </a:cubicBezTo>
                <a:cubicBezTo>
                  <a:pt x="2122" y="1825"/>
                  <a:pt x="2122" y="1825"/>
                  <a:pt x="2123" y="1826"/>
                </a:cubicBezTo>
                <a:cubicBezTo>
                  <a:pt x="2124" y="1826"/>
                  <a:pt x="2125" y="1826"/>
                  <a:pt x="2125" y="1826"/>
                </a:cubicBezTo>
                <a:cubicBezTo>
                  <a:pt x="2125" y="1827"/>
                  <a:pt x="2125" y="1828"/>
                  <a:pt x="2125" y="1828"/>
                </a:cubicBezTo>
                <a:cubicBezTo>
                  <a:pt x="2125" y="1830"/>
                  <a:pt x="2124" y="1831"/>
                  <a:pt x="2123" y="1832"/>
                </a:cubicBezTo>
                <a:cubicBezTo>
                  <a:pt x="2123" y="1834"/>
                  <a:pt x="2123" y="1835"/>
                  <a:pt x="2123" y="1837"/>
                </a:cubicBezTo>
                <a:cubicBezTo>
                  <a:pt x="2123" y="1838"/>
                  <a:pt x="2122" y="1839"/>
                  <a:pt x="2122" y="1841"/>
                </a:cubicBezTo>
                <a:cubicBezTo>
                  <a:pt x="2122" y="1843"/>
                  <a:pt x="2124" y="1842"/>
                  <a:pt x="2125" y="1842"/>
                </a:cubicBezTo>
                <a:cubicBezTo>
                  <a:pt x="2128" y="1841"/>
                  <a:pt x="2131" y="1842"/>
                  <a:pt x="2134" y="1842"/>
                </a:cubicBezTo>
                <a:cubicBezTo>
                  <a:pt x="2136" y="1842"/>
                  <a:pt x="2137" y="1842"/>
                  <a:pt x="2138" y="1841"/>
                </a:cubicBezTo>
                <a:cubicBezTo>
                  <a:pt x="2139" y="1841"/>
                  <a:pt x="2141" y="1840"/>
                  <a:pt x="2142" y="1842"/>
                </a:cubicBezTo>
                <a:cubicBezTo>
                  <a:pt x="2143" y="1843"/>
                  <a:pt x="2143" y="1844"/>
                  <a:pt x="2144" y="1844"/>
                </a:cubicBezTo>
                <a:cubicBezTo>
                  <a:pt x="2145" y="1845"/>
                  <a:pt x="2146" y="1846"/>
                  <a:pt x="2147" y="1847"/>
                </a:cubicBezTo>
                <a:cubicBezTo>
                  <a:pt x="2148" y="1847"/>
                  <a:pt x="2148" y="1847"/>
                  <a:pt x="2149" y="1848"/>
                </a:cubicBezTo>
                <a:cubicBezTo>
                  <a:pt x="2149" y="1848"/>
                  <a:pt x="2150" y="1848"/>
                  <a:pt x="2151" y="1848"/>
                </a:cubicBezTo>
                <a:cubicBezTo>
                  <a:pt x="2152" y="1849"/>
                  <a:pt x="2149" y="1851"/>
                  <a:pt x="2151" y="1851"/>
                </a:cubicBezTo>
                <a:cubicBezTo>
                  <a:pt x="2152" y="1852"/>
                  <a:pt x="2153" y="1851"/>
                  <a:pt x="2154" y="1852"/>
                </a:cubicBezTo>
                <a:cubicBezTo>
                  <a:pt x="2154" y="1853"/>
                  <a:pt x="2155" y="1853"/>
                  <a:pt x="2156" y="1854"/>
                </a:cubicBezTo>
                <a:cubicBezTo>
                  <a:pt x="2157" y="1855"/>
                  <a:pt x="2159" y="1854"/>
                  <a:pt x="2160" y="1854"/>
                </a:cubicBezTo>
                <a:cubicBezTo>
                  <a:pt x="2161" y="1855"/>
                  <a:pt x="2161" y="1856"/>
                  <a:pt x="2161" y="1857"/>
                </a:cubicBezTo>
                <a:cubicBezTo>
                  <a:pt x="2161" y="1858"/>
                  <a:pt x="2162" y="1859"/>
                  <a:pt x="2162" y="1859"/>
                </a:cubicBezTo>
                <a:cubicBezTo>
                  <a:pt x="2162" y="1860"/>
                  <a:pt x="2162" y="1861"/>
                  <a:pt x="2163" y="1862"/>
                </a:cubicBezTo>
                <a:cubicBezTo>
                  <a:pt x="2163" y="1862"/>
                  <a:pt x="2164" y="1862"/>
                  <a:pt x="2165" y="1863"/>
                </a:cubicBezTo>
                <a:cubicBezTo>
                  <a:pt x="2165" y="1864"/>
                  <a:pt x="2168" y="1866"/>
                  <a:pt x="2167" y="1868"/>
                </a:cubicBezTo>
                <a:cubicBezTo>
                  <a:pt x="2166" y="1868"/>
                  <a:pt x="2165" y="1868"/>
                  <a:pt x="2165" y="1868"/>
                </a:cubicBezTo>
                <a:cubicBezTo>
                  <a:pt x="2163" y="1868"/>
                  <a:pt x="2165" y="1869"/>
                  <a:pt x="2165" y="1869"/>
                </a:cubicBezTo>
                <a:cubicBezTo>
                  <a:pt x="2166" y="1870"/>
                  <a:pt x="2165" y="1872"/>
                  <a:pt x="2166" y="1873"/>
                </a:cubicBezTo>
                <a:cubicBezTo>
                  <a:pt x="2166" y="1874"/>
                  <a:pt x="2166" y="1874"/>
                  <a:pt x="2167" y="1874"/>
                </a:cubicBezTo>
                <a:cubicBezTo>
                  <a:pt x="2167" y="1875"/>
                  <a:pt x="2167" y="1876"/>
                  <a:pt x="2167" y="1876"/>
                </a:cubicBezTo>
                <a:cubicBezTo>
                  <a:pt x="2168" y="1877"/>
                  <a:pt x="2169" y="1877"/>
                  <a:pt x="2169" y="1877"/>
                </a:cubicBezTo>
                <a:cubicBezTo>
                  <a:pt x="2172" y="1879"/>
                  <a:pt x="2174" y="1876"/>
                  <a:pt x="2175" y="1874"/>
                </a:cubicBezTo>
                <a:cubicBezTo>
                  <a:pt x="2175" y="1873"/>
                  <a:pt x="2176" y="1873"/>
                  <a:pt x="2176" y="1872"/>
                </a:cubicBezTo>
                <a:cubicBezTo>
                  <a:pt x="2178" y="1873"/>
                  <a:pt x="2176" y="1875"/>
                  <a:pt x="2176" y="1876"/>
                </a:cubicBezTo>
                <a:cubicBezTo>
                  <a:pt x="2176" y="1877"/>
                  <a:pt x="2178" y="1878"/>
                  <a:pt x="2178" y="1879"/>
                </a:cubicBezTo>
                <a:cubicBezTo>
                  <a:pt x="2178" y="1880"/>
                  <a:pt x="2177" y="1880"/>
                  <a:pt x="2177" y="1880"/>
                </a:cubicBezTo>
                <a:cubicBezTo>
                  <a:pt x="2176" y="1881"/>
                  <a:pt x="2176" y="1882"/>
                  <a:pt x="2176" y="1882"/>
                </a:cubicBezTo>
                <a:cubicBezTo>
                  <a:pt x="2176" y="1884"/>
                  <a:pt x="2179" y="1883"/>
                  <a:pt x="2180" y="1883"/>
                </a:cubicBezTo>
                <a:cubicBezTo>
                  <a:pt x="2182" y="1883"/>
                  <a:pt x="2185" y="1882"/>
                  <a:pt x="2187" y="1883"/>
                </a:cubicBezTo>
                <a:cubicBezTo>
                  <a:pt x="2188" y="1884"/>
                  <a:pt x="2189" y="1884"/>
                  <a:pt x="2191" y="1884"/>
                </a:cubicBezTo>
                <a:cubicBezTo>
                  <a:pt x="2191" y="1885"/>
                  <a:pt x="2192" y="1885"/>
                  <a:pt x="2192" y="1886"/>
                </a:cubicBezTo>
                <a:cubicBezTo>
                  <a:pt x="2192" y="1886"/>
                  <a:pt x="2193" y="1887"/>
                  <a:pt x="2193" y="1887"/>
                </a:cubicBezTo>
                <a:cubicBezTo>
                  <a:pt x="2194" y="1888"/>
                  <a:pt x="2194" y="1889"/>
                  <a:pt x="2195" y="1890"/>
                </a:cubicBezTo>
                <a:cubicBezTo>
                  <a:pt x="2196" y="1891"/>
                  <a:pt x="2197" y="1892"/>
                  <a:pt x="2198" y="1893"/>
                </a:cubicBezTo>
                <a:cubicBezTo>
                  <a:pt x="2199" y="1893"/>
                  <a:pt x="2206" y="1893"/>
                  <a:pt x="2205" y="1896"/>
                </a:cubicBezTo>
                <a:cubicBezTo>
                  <a:pt x="2205" y="1897"/>
                  <a:pt x="2204" y="1897"/>
                  <a:pt x="2203" y="1897"/>
                </a:cubicBezTo>
                <a:cubicBezTo>
                  <a:pt x="2203" y="1897"/>
                  <a:pt x="2202" y="1898"/>
                  <a:pt x="2202" y="1899"/>
                </a:cubicBezTo>
                <a:cubicBezTo>
                  <a:pt x="2202" y="1900"/>
                  <a:pt x="2201" y="1900"/>
                  <a:pt x="2201" y="1901"/>
                </a:cubicBezTo>
                <a:cubicBezTo>
                  <a:pt x="2200" y="1904"/>
                  <a:pt x="2201" y="1908"/>
                  <a:pt x="2201" y="1912"/>
                </a:cubicBezTo>
                <a:cubicBezTo>
                  <a:pt x="2201" y="1913"/>
                  <a:pt x="2200" y="1914"/>
                  <a:pt x="2200" y="1916"/>
                </a:cubicBezTo>
                <a:cubicBezTo>
                  <a:pt x="2200" y="1917"/>
                  <a:pt x="2200" y="1917"/>
                  <a:pt x="2200" y="1918"/>
                </a:cubicBezTo>
                <a:cubicBezTo>
                  <a:pt x="2201" y="1919"/>
                  <a:pt x="2201" y="1919"/>
                  <a:pt x="2201" y="1920"/>
                </a:cubicBezTo>
                <a:cubicBezTo>
                  <a:pt x="2202" y="1922"/>
                  <a:pt x="2199" y="1921"/>
                  <a:pt x="2199" y="1922"/>
                </a:cubicBezTo>
                <a:cubicBezTo>
                  <a:pt x="2199" y="1924"/>
                  <a:pt x="2202" y="1922"/>
                  <a:pt x="2203" y="1922"/>
                </a:cubicBezTo>
                <a:cubicBezTo>
                  <a:pt x="2204" y="1922"/>
                  <a:pt x="2206" y="1922"/>
                  <a:pt x="2207" y="1921"/>
                </a:cubicBezTo>
                <a:cubicBezTo>
                  <a:pt x="2209" y="1921"/>
                  <a:pt x="2210" y="1920"/>
                  <a:pt x="2211" y="1918"/>
                </a:cubicBezTo>
                <a:cubicBezTo>
                  <a:pt x="2212" y="1917"/>
                  <a:pt x="2213" y="1915"/>
                  <a:pt x="2214" y="1914"/>
                </a:cubicBezTo>
                <a:cubicBezTo>
                  <a:pt x="2214" y="1913"/>
                  <a:pt x="2215" y="1912"/>
                  <a:pt x="2216" y="1912"/>
                </a:cubicBezTo>
                <a:cubicBezTo>
                  <a:pt x="2218" y="1910"/>
                  <a:pt x="2221" y="1911"/>
                  <a:pt x="2223" y="1909"/>
                </a:cubicBezTo>
                <a:cubicBezTo>
                  <a:pt x="2223" y="1909"/>
                  <a:pt x="2224" y="1908"/>
                  <a:pt x="2224" y="1908"/>
                </a:cubicBezTo>
                <a:cubicBezTo>
                  <a:pt x="2225" y="1908"/>
                  <a:pt x="2225" y="1908"/>
                  <a:pt x="2226" y="1907"/>
                </a:cubicBezTo>
                <a:cubicBezTo>
                  <a:pt x="2227" y="1907"/>
                  <a:pt x="2227" y="1906"/>
                  <a:pt x="2227" y="1906"/>
                </a:cubicBezTo>
                <a:cubicBezTo>
                  <a:pt x="2227" y="1905"/>
                  <a:pt x="2227" y="1905"/>
                  <a:pt x="2226" y="1904"/>
                </a:cubicBezTo>
                <a:cubicBezTo>
                  <a:pt x="2225" y="1903"/>
                  <a:pt x="2226" y="1901"/>
                  <a:pt x="2225" y="1900"/>
                </a:cubicBezTo>
                <a:cubicBezTo>
                  <a:pt x="2224" y="1900"/>
                  <a:pt x="2222" y="1898"/>
                  <a:pt x="2224" y="1897"/>
                </a:cubicBezTo>
                <a:cubicBezTo>
                  <a:pt x="2224" y="1897"/>
                  <a:pt x="2225" y="1899"/>
                  <a:pt x="2226" y="1900"/>
                </a:cubicBezTo>
                <a:cubicBezTo>
                  <a:pt x="2227" y="1900"/>
                  <a:pt x="2227" y="1900"/>
                  <a:pt x="2228" y="1901"/>
                </a:cubicBezTo>
                <a:cubicBezTo>
                  <a:pt x="2228" y="1901"/>
                  <a:pt x="2229" y="1902"/>
                  <a:pt x="2229" y="1902"/>
                </a:cubicBezTo>
                <a:cubicBezTo>
                  <a:pt x="2230" y="1903"/>
                  <a:pt x="2231" y="1904"/>
                  <a:pt x="2232" y="1903"/>
                </a:cubicBezTo>
                <a:cubicBezTo>
                  <a:pt x="2233" y="1903"/>
                  <a:pt x="2235" y="1903"/>
                  <a:pt x="2235" y="1903"/>
                </a:cubicBezTo>
                <a:cubicBezTo>
                  <a:pt x="2236" y="1902"/>
                  <a:pt x="2236" y="1901"/>
                  <a:pt x="2236" y="1900"/>
                </a:cubicBezTo>
                <a:cubicBezTo>
                  <a:pt x="2235" y="1899"/>
                  <a:pt x="2233" y="1898"/>
                  <a:pt x="2234" y="1897"/>
                </a:cubicBezTo>
                <a:cubicBezTo>
                  <a:pt x="2235" y="1897"/>
                  <a:pt x="2235" y="1899"/>
                  <a:pt x="2236" y="1899"/>
                </a:cubicBezTo>
                <a:cubicBezTo>
                  <a:pt x="2236" y="1899"/>
                  <a:pt x="2237" y="1898"/>
                  <a:pt x="2237" y="1898"/>
                </a:cubicBezTo>
                <a:cubicBezTo>
                  <a:pt x="2237" y="1898"/>
                  <a:pt x="2237" y="1898"/>
                  <a:pt x="2238" y="1898"/>
                </a:cubicBezTo>
                <a:cubicBezTo>
                  <a:pt x="2238" y="1898"/>
                  <a:pt x="2238" y="1898"/>
                  <a:pt x="2238" y="1897"/>
                </a:cubicBezTo>
                <a:cubicBezTo>
                  <a:pt x="2237" y="1896"/>
                  <a:pt x="2237" y="1895"/>
                  <a:pt x="2237" y="1893"/>
                </a:cubicBezTo>
                <a:cubicBezTo>
                  <a:pt x="2237" y="1893"/>
                  <a:pt x="2237" y="1892"/>
                  <a:pt x="2238" y="1892"/>
                </a:cubicBezTo>
                <a:cubicBezTo>
                  <a:pt x="2238" y="1891"/>
                  <a:pt x="2239" y="1891"/>
                  <a:pt x="2239" y="1890"/>
                </a:cubicBezTo>
                <a:cubicBezTo>
                  <a:pt x="2239" y="1890"/>
                  <a:pt x="2238" y="1890"/>
                  <a:pt x="2237" y="1890"/>
                </a:cubicBezTo>
                <a:cubicBezTo>
                  <a:pt x="2236" y="1890"/>
                  <a:pt x="2237" y="1889"/>
                  <a:pt x="2237" y="1889"/>
                </a:cubicBezTo>
                <a:cubicBezTo>
                  <a:pt x="2238" y="1889"/>
                  <a:pt x="2241" y="1890"/>
                  <a:pt x="2240" y="1888"/>
                </a:cubicBezTo>
                <a:cubicBezTo>
                  <a:pt x="2239" y="1888"/>
                  <a:pt x="2239" y="1887"/>
                  <a:pt x="2239" y="1887"/>
                </a:cubicBezTo>
                <a:cubicBezTo>
                  <a:pt x="2238" y="1886"/>
                  <a:pt x="2238" y="1887"/>
                  <a:pt x="2238" y="1886"/>
                </a:cubicBezTo>
                <a:cubicBezTo>
                  <a:pt x="2237" y="1885"/>
                  <a:pt x="2239" y="1884"/>
                  <a:pt x="2240" y="1884"/>
                </a:cubicBezTo>
                <a:cubicBezTo>
                  <a:pt x="2240" y="1885"/>
                  <a:pt x="2240" y="1888"/>
                  <a:pt x="2241" y="1887"/>
                </a:cubicBezTo>
                <a:cubicBezTo>
                  <a:pt x="2242" y="1886"/>
                  <a:pt x="2241" y="1883"/>
                  <a:pt x="2242" y="1883"/>
                </a:cubicBezTo>
                <a:cubicBezTo>
                  <a:pt x="2243" y="1883"/>
                  <a:pt x="2243" y="1884"/>
                  <a:pt x="2243" y="1885"/>
                </a:cubicBezTo>
                <a:cubicBezTo>
                  <a:pt x="2244" y="1885"/>
                  <a:pt x="2244" y="1885"/>
                  <a:pt x="2245" y="1886"/>
                </a:cubicBezTo>
                <a:cubicBezTo>
                  <a:pt x="2246" y="1887"/>
                  <a:pt x="2245" y="1888"/>
                  <a:pt x="2247" y="1888"/>
                </a:cubicBezTo>
                <a:cubicBezTo>
                  <a:pt x="2248" y="1888"/>
                  <a:pt x="2249" y="1887"/>
                  <a:pt x="2251" y="1886"/>
                </a:cubicBezTo>
                <a:cubicBezTo>
                  <a:pt x="2252" y="1886"/>
                  <a:pt x="2254" y="1885"/>
                  <a:pt x="2255" y="1884"/>
                </a:cubicBezTo>
                <a:cubicBezTo>
                  <a:pt x="2256" y="1883"/>
                  <a:pt x="2257" y="1882"/>
                  <a:pt x="2259" y="1881"/>
                </a:cubicBezTo>
                <a:cubicBezTo>
                  <a:pt x="2260" y="1881"/>
                  <a:pt x="2262" y="1880"/>
                  <a:pt x="2263" y="1880"/>
                </a:cubicBezTo>
                <a:cubicBezTo>
                  <a:pt x="2265" y="1879"/>
                  <a:pt x="2266" y="1877"/>
                  <a:pt x="2268" y="1876"/>
                </a:cubicBezTo>
                <a:cubicBezTo>
                  <a:pt x="2270" y="1875"/>
                  <a:pt x="2271" y="1875"/>
                  <a:pt x="2273" y="1874"/>
                </a:cubicBezTo>
                <a:cubicBezTo>
                  <a:pt x="2274" y="1873"/>
                  <a:pt x="2275" y="1872"/>
                  <a:pt x="2276" y="1872"/>
                </a:cubicBezTo>
                <a:cubicBezTo>
                  <a:pt x="2277" y="1871"/>
                  <a:pt x="2278" y="1871"/>
                  <a:pt x="2279" y="1871"/>
                </a:cubicBezTo>
                <a:cubicBezTo>
                  <a:pt x="2280" y="1870"/>
                  <a:pt x="2281" y="1869"/>
                  <a:pt x="2282" y="1868"/>
                </a:cubicBezTo>
                <a:cubicBezTo>
                  <a:pt x="2283" y="1867"/>
                  <a:pt x="2283" y="1865"/>
                  <a:pt x="2284" y="1864"/>
                </a:cubicBezTo>
                <a:cubicBezTo>
                  <a:pt x="2285" y="1863"/>
                  <a:pt x="2287" y="1863"/>
                  <a:pt x="2287" y="1861"/>
                </a:cubicBezTo>
                <a:cubicBezTo>
                  <a:pt x="2288" y="1860"/>
                  <a:pt x="2287" y="1859"/>
                  <a:pt x="2286" y="1858"/>
                </a:cubicBezTo>
                <a:cubicBezTo>
                  <a:pt x="2286" y="1857"/>
                  <a:pt x="2285" y="1855"/>
                  <a:pt x="2286" y="1854"/>
                </a:cubicBezTo>
                <a:cubicBezTo>
                  <a:pt x="2287" y="1853"/>
                  <a:pt x="2287" y="1855"/>
                  <a:pt x="2287" y="1855"/>
                </a:cubicBezTo>
                <a:cubicBezTo>
                  <a:pt x="2288" y="1855"/>
                  <a:pt x="2288" y="1856"/>
                  <a:pt x="2288" y="1856"/>
                </a:cubicBezTo>
                <a:cubicBezTo>
                  <a:pt x="2288" y="1856"/>
                  <a:pt x="2288" y="1856"/>
                  <a:pt x="2288" y="1856"/>
                </a:cubicBezTo>
                <a:cubicBezTo>
                  <a:pt x="2288" y="1856"/>
                  <a:pt x="2288" y="1857"/>
                  <a:pt x="2288" y="1857"/>
                </a:cubicBezTo>
                <a:cubicBezTo>
                  <a:pt x="2289" y="1858"/>
                  <a:pt x="2289" y="1857"/>
                  <a:pt x="2289" y="1856"/>
                </a:cubicBezTo>
                <a:cubicBezTo>
                  <a:pt x="2289" y="1855"/>
                  <a:pt x="2288" y="1854"/>
                  <a:pt x="2288" y="1852"/>
                </a:cubicBezTo>
                <a:cubicBezTo>
                  <a:pt x="2288" y="1851"/>
                  <a:pt x="2289" y="1850"/>
                  <a:pt x="2288" y="1848"/>
                </a:cubicBezTo>
                <a:cubicBezTo>
                  <a:pt x="2287" y="1848"/>
                  <a:pt x="2287" y="1847"/>
                  <a:pt x="2287" y="1846"/>
                </a:cubicBezTo>
                <a:cubicBezTo>
                  <a:pt x="2288" y="1846"/>
                  <a:pt x="2288" y="1847"/>
                  <a:pt x="2289" y="1847"/>
                </a:cubicBezTo>
                <a:cubicBezTo>
                  <a:pt x="2290" y="1847"/>
                  <a:pt x="2290" y="1847"/>
                  <a:pt x="2290" y="1846"/>
                </a:cubicBezTo>
                <a:cubicBezTo>
                  <a:pt x="2289" y="1846"/>
                  <a:pt x="2289" y="1846"/>
                  <a:pt x="2289" y="1845"/>
                </a:cubicBezTo>
                <a:cubicBezTo>
                  <a:pt x="2289" y="1845"/>
                  <a:pt x="2289" y="1845"/>
                  <a:pt x="2289" y="1844"/>
                </a:cubicBezTo>
                <a:cubicBezTo>
                  <a:pt x="2288" y="1843"/>
                  <a:pt x="2287" y="1842"/>
                  <a:pt x="2288" y="1841"/>
                </a:cubicBezTo>
                <a:cubicBezTo>
                  <a:pt x="2289" y="1840"/>
                  <a:pt x="2289" y="1840"/>
                  <a:pt x="2290" y="1840"/>
                </a:cubicBezTo>
                <a:cubicBezTo>
                  <a:pt x="2290" y="1840"/>
                  <a:pt x="2290" y="1841"/>
                  <a:pt x="2291" y="1841"/>
                </a:cubicBezTo>
                <a:cubicBezTo>
                  <a:pt x="2291" y="1842"/>
                  <a:pt x="2291" y="1842"/>
                  <a:pt x="2291" y="1843"/>
                </a:cubicBezTo>
                <a:cubicBezTo>
                  <a:pt x="2292" y="1844"/>
                  <a:pt x="2292" y="1844"/>
                  <a:pt x="2292" y="1843"/>
                </a:cubicBezTo>
                <a:cubicBezTo>
                  <a:pt x="2293" y="1842"/>
                  <a:pt x="2291" y="1840"/>
                  <a:pt x="2291" y="1839"/>
                </a:cubicBezTo>
                <a:cubicBezTo>
                  <a:pt x="2291" y="1837"/>
                  <a:pt x="2293" y="1838"/>
                  <a:pt x="2293" y="1836"/>
                </a:cubicBezTo>
                <a:cubicBezTo>
                  <a:pt x="2292" y="1835"/>
                  <a:pt x="2292" y="1835"/>
                  <a:pt x="2292" y="1834"/>
                </a:cubicBezTo>
                <a:cubicBezTo>
                  <a:pt x="2292" y="1834"/>
                  <a:pt x="2291" y="1833"/>
                  <a:pt x="2291" y="1832"/>
                </a:cubicBezTo>
                <a:cubicBezTo>
                  <a:pt x="2291" y="1831"/>
                  <a:pt x="2290" y="1830"/>
                  <a:pt x="2290" y="1829"/>
                </a:cubicBezTo>
                <a:cubicBezTo>
                  <a:pt x="2290" y="1828"/>
                  <a:pt x="2290" y="1827"/>
                  <a:pt x="2289" y="1826"/>
                </a:cubicBezTo>
                <a:cubicBezTo>
                  <a:pt x="2288" y="1824"/>
                  <a:pt x="2288" y="1823"/>
                  <a:pt x="2288" y="1822"/>
                </a:cubicBezTo>
                <a:cubicBezTo>
                  <a:pt x="2288" y="1820"/>
                  <a:pt x="2289" y="1819"/>
                  <a:pt x="2289" y="1818"/>
                </a:cubicBezTo>
                <a:cubicBezTo>
                  <a:pt x="2289" y="1816"/>
                  <a:pt x="2289" y="1815"/>
                  <a:pt x="2289" y="1813"/>
                </a:cubicBezTo>
                <a:cubicBezTo>
                  <a:pt x="2288" y="1813"/>
                  <a:pt x="2288" y="1812"/>
                  <a:pt x="2288" y="1811"/>
                </a:cubicBezTo>
                <a:cubicBezTo>
                  <a:pt x="2288" y="1810"/>
                  <a:pt x="2288" y="1809"/>
                  <a:pt x="2287" y="1808"/>
                </a:cubicBezTo>
                <a:cubicBezTo>
                  <a:pt x="2287" y="1807"/>
                  <a:pt x="2287" y="1805"/>
                  <a:pt x="2286" y="1804"/>
                </a:cubicBezTo>
                <a:cubicBezTo>
                  <a:pt x="2285" y="1803"/>
                  <a:pt x="2285" y="1801"/>
                  <a:pt x="2284" y="1800"/>
                </a:cubicBezTo>
                <a:cubicBezTo>
                  <a:pt x="2284" y="1799"/>
                  <a:pt x="2284" y="1799"/>
                  <a:pt x="2283" y="1798"/>
                </a:cubicBezTo>
                <a:cubicBezTo>
                  <a:pt x="2283" y="1797"/>
                  <a:pt x="2283" y="1797"/>
                  <a:pt x="2283" y="1796"/>
                </a:cubicBezTo>
                <a:cubicBezTo>
                  <a:pt x="2282" y="1795"/>
                  <a:pt x="2282" y="1794"/>
                  <a:pt x="2282" y="1793"/>
                </a:cubicBezTo>
                <a:cubicBezTo>
                  <a:pt x="2282" y="1791"/>
                  <a:pt x="2282" y="1790"/>
                  <a:pt x="2282" y="1789"/>
                </a:cubicBezTo>
                <a:cubicBezTo>
                  <a:pt x="2281" y="1788"/>
                  <a:pt x="2280" y="1787"/>
                  <a:pt x="2279" y="1787"/>
                </a:cubicBezTo>
                <a:cubicBezTo>
                  <a:pt x="2279" y="1786"/>
                  <a:pt x="2278" y="1786"/>
                  <a:pt x="2278" y="1785"/>
                </a:cubicBezTo>
                <a:cubicBezTo>
                  <a:pt x="2278" y="1785"/>
                  <a:pt x="2277" y="1785"/>
                  <a:pt x="2277" y="1784"/>
                </a:cubicBezTo>
                <a:cubicBezTo>
                  <a:pt x="2276" y="1783"/>
                  <a:pt x="2275" y="1783"/>
                  <a:pt x="2274" y="1782"/>
                </a:cubicBezTo>
                <a:cubicBezTo>
                  <a:pt x="2274" y="1781"/>
                  <a:pt x="2273" y="1780"/>
                  <a:pt x="2273" y="1780"/>
                </a:cubicBezTo>
                <a:cubicBezTo>
                  <a:pt x="2273" y="1779"/>
                  <a:pt x="2272" y="1778"/>
                  <a:pt x="2272" y="1778"/>
                </a:cubicBezTo>
                <a:cubicBezTo>
                  <a:pt x="2272" y="1777"/>
                  <a:pt x="2271" y="1777"/>
                  <a:pt x="2270" y="1776"/>
                </a:cubicBezTo>
                <a:cubicBezTo>
                  <a:pt x="2270" y="1775"/>
                  <a:pt x="2270" y="1773"/>
                  <a:pt x="2270" y="1772"/>
                </a:cubicBezTo>
                <a:cubicBezTo>
                  <a:pt x="2270" y="1772"/>
                  <a:pt x="2271" y="1771"/>
                  <a:pt x="2270" y="1770"/>
                </a:cubicBezTo>
                <a:cubicBezTo>
                  <a:pt x="2269" y="1770"/>
                  <a:pt x="2269" y="1771"/>
                  <a:pt x="2268" y="1771"/>
                </a:cubicBezTo>
                <a:cubicBezTo>
                  <a:pt x="2268" y="1772"/>
                  <a:pt x="2267" y="1773"/>
                  <a:pt x="2267" y="1772"/>
                </a:cubicBezTo>
                <a:cubicBezTo>
                  <a:pt x="2267" y="1771"/>
                  <a:pt x="2268" y="1771"/>
                  <a:pt x="2268" y="1770"/>
                </a:cubicBezTo>
                <a:cubicBezTo>
                  <a:pt x="2268" y="1770"/>
                  <a:pt x="2267" y="1769"/>
                  <a:pt x="2266" y="1769"/>
                </a:cubicBezTo>
                <a:cubicBezTo>
                  <a:pt x="2265" y="1769"/>
                  <a:pt x="2265" y="1768"/>
                  <a:pt x="2264" y="1768"/>
                </a:cubicBezTo>
                <a:cubicBezTo>
                  <a:pt x="2263" y="1767"/>
                  <a:pt x="2262" y="1767"/>
                  <a:pt x="2261" y="1767"/>
                </a:cubicBezTo>
                <a:cubicBezTo>
                  <a:pt x="2259" y="1766"/>
                  <a:pt x="2259" y="1765"/>
                  <a:pt x="2258" y="1764"/>
                </a:cubicBezTo>
                <a:cubicBezTo>
                  <a:pt x="2255" y="1762"/>
                  <a:pt x="2253" y="1759"/>
                  <a:pt x="2250" y="1758"/>
                </a:cubicBezTo>
                <a:cubicBezTo>
                  <a:pt x="2249" y="1757"/>
                  <a:pt x="2247" y="1756"/>
                  <a:pt x="2246" y="1755"/>
                </a:cubicBezTo>
                <a:cubicBezTo>
                  <a:pt x="2245" y="1754"/>
                  <a:pt x="2245" y="1752"/>
                  <a:pt x="2245" y="1751"/>
                </a:cubicBezTo>
                <a:cubicBezTo>
                  <a:pt x="2243" y="1749"/>
                  <a:pt x="2240" y="1748"/>
                  <a:pt x="2238" y="1746"/>
                </a:cubicBezTo>
                <a:cubicBezTo>
                  <a:pt x="2237" y="1745"/>
                  <a:pt x="2237" y="1744"/>
                  <a:pt x="2236" y="1743"/>
                </a:cubicBezTo>
                <a:cubicBezTo>
                  <a:pt x="2234" y="1742"/>
                  <a:pt x="2233" y="1742"/>
                  <a:pt x="2232" y="1741"/>
                </a:cubicBezTo>
                <a:cubicBezTo>
                  <a:pt x="2232" y="1741"/>
                  <a:pt x="2231" y="1740"/>
                  <a:pt x="2231" y="1740"/>
                </a:cubicBezTo>
                <a:cubicBezTo>
                  <a:pt x="2230" y="1739"/>
                  <a:pt x="2231" y="1739"/>
                  <a:pt x="2232" y="1739"/>
                </a:cubicBezTo>
                <a:cubicBezTo>
                  <a:pt x="2232" y="1740"/>
                  <a:pt x="2233" y="1740"/>
                  <a:pt x="2233" y="1740"/>
                </a:cubicBezTo>
                <a:cubicBezTo>
                  <a:pt x="2234" y="1740"/>
                  <a:pt x="2234" y="1739"/>
                  <a:pt x="2234" y="1738"/>
                </a:cubicBezTo>
                <a:cubicBezTo>
                  <a:pt x="2233" y="1737"/>
                  <a:pt x="2233" y="1737"/>
                  <a:pt x="2233" y="1736"/>
                </a:cubicBezTo>
                <a:cubicBezTo>
                  <a:pt x="2233" y="1735"/>
                  <a:pt x="2233" y="1735"/>
                  <a:pt x="2233" y="1734"/>
                </a:cubicBezTo>
                <a:cubicBezTo>
                  <a:pt x="2232" y="1733"/>
                  <a:pt x="2232" y="1733"/>
                  <a:pt x="2231" y="1732"/>
                </a:cubicBezTo>
                <a:cubicBezTo>
                  <a:pt x="2231" y="1732"/>
                  <a:pt x="2230" y="1731"/>
                  <a:pt x="2230" y="1730"/>
                </a:cubicBezTo>
                <a:cubicBezTo>
                  <a:pt x="2228" y="1728"/>
                  <a:pt x="2225" y="1726"/>
                  <a:pt x="2223" y="1724"/>
                </a:cubicBezTo>
                <a:cubicBezTo>
                  <a:pt x="2223" y="1723"/>
                  <a:pt x="2222" y="1722"/>
                  <a:pt x="2222" y="1722"/>
                </a:cubicBezTo>
                <a:cubicBezTo>
                  <a:pt x="2221" y="1721"/>
                  <a:pt x="2220" y="1721"/>
                  <a:pt x="2219" y="1720"/>
                </a:cubicBezTo>
                <a:cubicBezTo>
                  <a:pt x="2219" y="1719"/>
                  <a:pt x="2218" y="1718"/>
                  <a:pt x="2218" y="1717"/>
                </a:cubicBezTo>
                <a:cubicBezTo>
                  <a:pt x="2218" y="1716"/>
                  <a:pt x="2217" y="1715"/>
                  <a:pt x="2217" y="1715"/>
                </a:cubicBezTo>
                <a:cubicBezTo>
                  <a:pt x="2217" y="1714"/>
                  <a:pt x="2217" y="1713"/>
                  <a:pt x="2217" y="1713"/>
                </a:cubicBezTo>
                <a:cubicBezTo>
                  <a:pt x="2217" y="1711"/>
                  <a:pt x="2219" y="1710"/>
                  <a:pt x="2220" y="1708"/>
                </a:cubicBezTo>
                <a:cubicBezTo>
                  <a:pt x="2220" y="1708"/>
                  <a:pt x="2221" y="1707"/>
                  <a:pt x="2221" y="1706"/>
                </a:cubicBezTo>
                <a:cubicBezTo>
                  <a:pt x="2221" y="1705"/>
                  <a:pt x="2220" y="1704"/>
                  <a:pt x="2220" y="1702"/>
                </a:cubicBezTo>
                <a:cubicBezTo>
                  <a:pt x="2220" y="1701"/>
                  <a:pt x="2222" y="1700"/>
                  <a:pt x="2222" y="1698"/>
                </a:cubicBezTo>
                <a:cubicBezTo>
                  <a:pt x="2223" y="1698"/>
                  <a:pt x="2223" y="1697"/>
                  <a:pt x="2223" y="1696"/>
                </a:cubicBezTo>
                <a:cubicBezTo>
                  <a:pt x="2223" y="1695"/>
                  <a:pt x="2224" y="1695"/>
                  <a:pt x="2225" y="1694"/>
                </a:cubicBezTo>
                <a:cubicBezTo>
                  <a:pt x="2226" y="1692"/>
                  <a:pt x="2229" y="1691"/>
                  <a:pt x="2231" y="1689"/>
                </a:cubicBezTo>
                <a:cubicBezTo>
                  <a:pt x="2232" y="1688"/>
                  <a:pt x="2233" y="1688"/>
                  <a:pt x="2234" y="1688"/>
                </a:cubicBezTo>
                <a:cubicBezTo>
                  <a:pt x="2236" y="1687"/>
                  <a:pt x="2235" y="1684"/>
                  <a:pt x="2236" y="1682"/>
                </a:cubicBezTo>
                <a:cubicBezTo>
                  <a:pt x="2236" y="1681"/>
                  <a:pt x="2236" y="1680"/>
                  <a:pt x="2237" y="1680"/>
                </a:cubicBezTo>
                <a:cubicBezTo>
                  <a:pt x="2237" y="1680"/>
                  <a:pt x="2241" y="1680"/>
                  <a:pt x="2240" y="1678"/>
                </a:cubicBezTo>
                <a:cubicBezTo>
                  <a:pt x="2240" y="1678"/>
                  <a:pt x="2239" y="1679"/>
                  <a:pt x="2239" y="1677"/>
                </a:cubicBezTo>
                <a:cubicBezTo>
                  <a:pt x="2239" y="1677"/>
                  <a:pt x="2239" y="1676"/>
                  <a:pt x="2239" y="1675"/>
                </a:cubicBezTo>
                <a:cubicBezTo>
                  <a:pt x="2239" y="1674"/>
                  <a:pt x="2240" y="1675"/>
                  <a:pt x="2240" y="1675"/>
                </a:cubicBezTo>
                <a:cubicBezTo>
                  <a:pt x="2242" y="1675"/>
                  <a:pt x="2243" y="1674"/>
                  <a:pt x="2244" y="1674"/>
                </a:cubicBezTo>
                <a:cubicBezTo>
                  <a:pt x="2245" y="1674"/>
                  <a:pt x="2246" y="1674"/>
                  <a:pt x="2248" y="1674"/>
                </a:cubicBezTo>
                <a:cubicBezTo>
                  <a:pt x="2249" y="1674"/>
                  <a:pt x="2250" y="1673"/>
                  <a:pt x="2251" y="1673"/>
                </a:cubicBezTo>
                <a:cubicBezTo>
                  <a:pt x="2251" y="1672"/>
                  <a:pt x="2252" y="1671"/>
                  <a:pt x="2253" y="1670"/>
                </a:cubicBezTo>
                <a:cubicBezTo>
                  <a:pt x="2254" y="1670"/>
                  <a:pt x="2255" y="1670"/>
                  <a:pt x="2256" y="1669"/>
                </a:cubicBezTo>
                <a:cubicBezTo>
                  <a:pt x="2257" y="1668"/>
                  <a:pt x="2254" y="1668"/>
                  <a:pt x="2254" y="1667"/>
                </a:cubicBezTo>
                <a:cubicBezTo>
                  <a:pt x="2254" y="1667"/>
                  <a:pt x="2256" y="1666"/>
                  <a:pt x="2256" y="1666"/>
                </a:cubicBezTo>
                <a:cubicBezTo>
                  <a:pt x="2257" y="1666"/>
                  <a:pt x="2258" y="1666"/>
                  <a:pt x="2259" y="1665"/>
                </a:cubicBezTo>
                <a:cubicBezTo>
                  <a:pt x="2259" y="1664"/>
                  <a:pt x="2260" y="1664"/>
                  <a:pt x="2260" y="1663"/>
                </a:cubicBezTo>
                <a:cubicBezTo>
                  <a:pt x="2261" y="1663"/>
                  <a:pt x="2263" y="1662"/>
                  <a:pt x="2264" y="1661"/>
                </a:cubicBezTo>
                <a:cubicBezTo>
                  <a:pt x="2264" y="1661"/>
                  <a:pt x="2265" y="1661"/>
                  <a:pt x="2265" y="1661"/>
                </a:cubicBezTo>
                <a:cubicBezTo>
                  <a:pt x="2266" y="1660"/>
                  <a:pt x="2266" y="1660"/>
                  <a:pt x="2267" y="1660"/>
                </a:cubicBezTo>
                <a:cubicBezTo>
                  <a:pt x="2267" y="1660"/>
                  <a:pt x="2268" y="1660"/>
                  <a:pt x="2268" y="1661"/>
                </a:cubicBezTo>
                <a:cubicBezTo>
                  <a:pt x="2268" y="1662"/>
                  <a:pt x="2267" y="1661"/>
                  <a:pt x="2267" y="1662"/>
                </a:cubicBezTo>
                <a:cubicBezTo>
                  <a:pt x="2269" y="1663"/>
                  <a:pt x="2270" y="1660"/>
                  <a:pt x="2270" y="1659"/>
                </a:cubicBezTo>
                <a:cubicBezTo>
                  <a:pt x="2270" y="1659"/>
                  <a:pt x="2270" y="1658"/>
                  <a:pt x="2271" y="1658"/>
                </a:cubicBezTo>
                <a:cubicBezTo>
                  <a:pt x="2272" y="1659"/>
                  <a:pt x="2271" y="1659"/>
                  <a:pt x="2272" y="1659"/>
                </a:cubicBezTo>
                <a:cubicBezTo>
                  <a:pt x="2272" y="1660"/>
                  <a:pt x="2272" y="1660"/>
                  <a:pt x="2273" y="1660"/>
                </a:cubicBezTo>
                <a:cubicBezTo>
                  <a:pt x="2273" y="1660"/>
                  <a:pt x="2273" y="1660"/>
                  <a:pt x="2273" y="1660"/>
                </a:cubicBezTo>
                <a:cubicBezTo>
                  <a:pt x="2274" y="1660"/>
                  <a:pt x="2274" y="1661"/>
                  <a:pt x="2274" y="1660"/>
                </a:cubicBezTo>
                <a:cubicBezTo>
                  <a:pt x="2275" y="1660"/>
                  <a:pt x="2274" y="1660"/>
                  <a:pt x="2274" y="1660"/>
                </a:cubicBezTo>
                <a:cubicBezTo>
                  <a:pt x="2275" y="1659"/>
                  <a:pt x="2275" y="1659"/>
                  <a:pt x="2275" y="1659"/>
                </a:cubicBezTo>
                <a:cubicBezTo>
                  <a:pt x="2276" y="1657"/>
                  <a:pt x="2274" y="1658"/>
                  <a:pt x="2273" y="1657"/>
                </a:cubicBezTo>
                <a:cubicBezTo>
                  <a:pt x="2273" y="1657"/>
                  <a:pt x="2273" y="1656"/>
                  <a:pt x="2273" y="1655"/>
                </a:cubicBezTo>
                <a:cubicBezTo>
                  <a:pt x="2273" y="1654"/>
                  <a:pt x="2273" y="1654"/>
                  <a:pt x="2274" y="1653"/>
                </a:cubicBezTo>
                <a:cubicBezTo>
                  <a:pt x="2275" y="1653"/>
                  <a:pt x="2275" y="1654"/>
                  <a:pt x="2275" y="1655"/>
                </a:cubicBezTo>
                <a:cubicBezTo>
                  <a:pt x="2275" y="1655"/>
                  <a:pt x="2274" y="1656"/>
                  <a:pt x="2275" y="1657"/>
                </a:cubicBezTo>
                <a:cubicBezTo>
                  <a:pt x="2275" y="1657"/>
                  <a:pt x="2276" y="1656"/>
                  <a:pt x="2276" y="1656"/>
                </a:cubicBezTo>
                <a:cubicBezTo>
                  <a:pt x="2276" y="1656"/>
                  <a:pt x="2276" y="1657"/>
                  <a:pt x="2277" y="1657"/>
                </a:cubicBezTo>
                <a:cubicBezTo>
                  <a:pt x="2277" y="1657"/>
                  <a:pt x="2277" y="1658"/>
                  <a:pt x="2277" y="1658"/>
                </a:cubicBezTo>
                <a:cubicBezTo>
                  <a:pt x="2277" y="1658"/>
                  <a:pt x="2278" y="1658"/>
                  <a:pt x="2278" y="1658"/>
                </a:cubicBezTo>
                <a:cubicBezTo>
                  <a:pt x="2279" y="1658"/>
                  <a:pt x="2279" y="1662"/>
                  <a:pt x="2281" y="1660"/>
                </a:cubicBezTo>
                <a:cubicBezTo>
                  <a:pt x="2281" y="1659"/>
                  <a:pt x="2281" y="1658"/>
                  <a:pt x="2282" y="1659"/>
                </a:cubicBezTo>
                <a:cubicBezTo>
                  <a:pt x="2282" y="1660"/>
                  <a:pt x="2281" y="1660"/>
                  <a:pt x="2282" y="1660"/>
                </a:cubicBezTo>
                <a:cubicBezTo>
                  <a:pt x="2284" y="1661"/>
                  <a:pt x="2285" y="1660"/>
                  <a:pt x="2285" y="1661"/>
                </a:cubicBezTo>
                <a:cubicBezTo>
                  <a:pt x="2285" y="1662"/>
                  <a:pt x="2285" y="1662"/>
                  <a:pt x="2285" y="1662"/>
                </a:cubicBezTo>
                <a:cubicBezTo>
                  <a:pt x="2286" y="1663"/>
                  <a:pt x="2286" y="1663"/>
                  <a:pt x="2286" y="1663"/>
                </a:cubicBezTo>
                <a:cubicBezTo>
                  <a:pt x="2287" y="1663"/>
                  <a:pt x="2286" y="1664"/>
                  <a:pt x="2287" y="1665"/>
                </a:cubicBezTo>
                <a:cubicBezTo>
                  <a:pt x="2287" y="1665"/>
                  <a:pt x="2288" y="1664"/>
                  <a:pt x="2288" y="1664"/>
                </a:cubicBezTo>
                <a:cubicBezTo>
                  <a:pt x="2290" y="1663"/>
                  <a:pt x="2291" y="1664"/>
                  <a:pt x="2293" y="1663"/>
                </a:cubicBezTo>
                <a:cubicBezTo>
                  <a:pt x="2293" y="1663"/>
                  <a:pt x="2295" y="1661"/>
                  <a:pt x="2294" y="1660"/>
                </a:cubicBezTo>
                <a:cubicBezTo>
                  <a:pt x="2294" y="1660"/>
                  <a:pt x="2293" y="1659"/>
                  <a:pt x="2294" y="1659"/>
                </a:cubicBezTo>
                <a:cubicBezTo>
                  <a:pt x="2295" y="1658"/>
                  <a:pt x="2295" y="1659"/>
                  <a:pt x="2295" y="1659"/>
                </a:cubicBezTo>
                <a:cubicBezTo>
                  <a:pt x="2295" y="1660"/>
                  <a:pt x="2296" y="1660"/>
                  <a:pt x="2296" y="1661"/>
                </a:cubicBezTo>
                <a:cubicBezTo>
                  <a:pt x="2297" y="1661"/>
                  <a:pt x="2297" y="1662"/>
                  <a:pt x="2297" y="1662"/>
                </a:cubicBezTo>
                <a:cubicBezTo>
                  <a:pt x="2298" y="1664"/>
                  <a:pt x="2299" y="1661"/>
                  <a:pt x="2300" y="1662"/>
                </a:cubicBezTo>
                <a:cubicBezTo>
                  <a:pt x="2300" y="1662"/>
                  <a:pt x="2300" y="1663"/>
                  <a:pt x="2300" y="1663"/>
                </a:cubicBezTo>
                <a:cubicBezTo>
                  <a:pt x="2300" y="1663"/>
                  <a:pt x="2301" y="1663"/>
                  <a:pt x="2301" y="1663"/>
                </a:cubicBezTo>
                <a:cubicBezTo>
                  <a:pt x="2302" y="1664"/>
                  <a:pt x="2301" y="1664"/>
                  <a:pt x="2300" y="1665"/>
                </a:cubicBezTo>
                <a:cubicBezTo>
                  <a:pt x="2300" y="1665"/>
                  <a:pt x="2299" y="1665"/>
                  <a:pt x="2299" y="1666"/>
                </a:cubicBezTo>
                <a:cubicBezTo>
                  <a:pt x="2298" y="1666"/>
                  <a:pt x="2298" y="1667"/>
                  <a:pt x="2298" y="1668"/>
                </a:cubicBezTo>
                <a:cubicBezTo>
                  <a:pt x="2298" y="1668"/>
                  <a:pt x="2297" y="1669"/>
                  <a:pt x="2297" y="1670"/>
                </a:cubicBezTo>
                <a:cubicBezTo>
                  <a:pt x="2296" y="1671"/>
                  <a:pt x="2296" y="1672"/>
                  <a:pt x="2296" y="1674"/>
                </a:cubicBezTo>
                <a:cubicBezTo>
                  <a:pt x="2297" y="1676"/>
                  <a:pt x="2298" y="1677"/>
                  <a:pt x="2298" y="1679"/>
                </a:cubicBezTo>
                <a:cubicBezTo>
                  <a:pt x="2298" y="1680"/>
                  <a:pt x="2299" y="1681"/>
                  <a:pt x="2300" y="1682"/>
                </a:cubicBezTo>
                <a:cubicBezTo>
                  <a:pt x="2300" y="1684"/>
                  <a:pt x="2300" y="1686"/>
                  <a:pt x="2301" y="1687"/>
                </a:cubicBezTo>
                <a:cubicBezTo>
                  <a:pt x="2301" y="1688"/>
                  <a:pt x="2302" y="1689"/>
                  <a:pt x="2304" y="1689"/>
                </a:cubicBezTo>
                <a:cubicBezTo>
                  <a:pt x="2306" y="1689"/>
                  <a:pt x="2307" y="1688"/>
                  <a:pt x="2308" y="1688"/>
                </a:cubicBezTo>
                <a:cubicBezTo>
                  <a:pt x="2310" y="1687"/>
                  <a:pt x="2311" y="1687"/>
                  <a:pt x="2312" y="1686"/>
                </a:cubicBezTo>
                <a:cubicBezTo>
                  <a:pt x="2313" y="1685"/>
                  <a:pt x="2313" y="1683"/>
                  <a:pt x="2312" y="1682"/>
                </a:cubicBezTo>
                <a:cubicBezTo>
                  <a:pt x="2311" y="1681"/>
                  <a:pt x="2310" y="1680"/>
                  <a:pt x="2309" y="1679"/>
                </a:cubicBezTo>
                <a:cubicBezTo>
                  <a:pt x="2309" y="1679"/>
                  <a:pt x="2309" y="1678"/>
                  <a:pt x="2309" y="1678"/>
                </a:cubicBezTo>
                <a:cubicBezTo>
                  <a:pt x="2309" y="1678"/>
                  <a:pt x="2310" y="1678"/>
                  <a:pt x="2310" y="1678"/>
                </a:cubicBezTo>
                <a:cubicBezTo>
                  <a:pt x="2311" y="1678"/>
                  <a:pt x="2311" y="1677"/>
                  <a:pt x="2310" y="1676"/>
                </a:cubicBezTo>
                <a:cubicBezTo>
                  <a:pt x="2309" y="1675"/>
                  <a:pt x="2307" y="1676"/>
                  <a:pt x="2306" y="1675"/>
                </a:cubicBezTo>
                <a:cubicBezTo>
                  <a:pt x="2305" y="1674"/>
                  <a:pt x="2306" y="1672"/>
                  <a:pt x="2307" y="1671"/>
                </a:cubicBezTo>
                <a:cubicBezTo>
                  <a:pt x="2308" y="1671"/>
                  <a:pt x="2309" y="1669"/>
                  <a:pt x="2310" y="1668"/>
                </a:cubicBezTo>
                <a:cubicBezTo>
                  <a:pt x="2310" y="1668"/>
                  <a:pt x="2311" y="1668"/>
                  <a:pt x="2311" y="1668"/>
                </a:cubicBezTo>
                <a:cubicBezTo>
                  <a:pt x="2312" y="1669"/>
                  <a:pt x="2312" y="1669"/>
                  <a:pt x="2312" y="1669"/>
                </a:cubicBezTo>
                <a:cubicBezTo>
                  <a:pt x="2312" y="1670"/>
                  <a:pt x="2312" y="1670"/>
                  <a:pt x="2312" y="1670"/>
                </a:cubicBezTo>
                <a:cubicBezTo>
                  <a:pt x="2313" y="1670"/>
                  <a:pt x="2313" y="1671"/>
                  <a:pt x="2314" y="1671"/>
                </a:cubicBezTo>
                <a:cubicBezTo>
                  <a:pt x="2314" y="1670"/>
                  <a:pt x="2314" y="1670"/>
                  <a:pt x="2314" y="1669"/>
                </a:cubicBezTo>
                <a:cubicBezTo>
                  <a:pt x="2314" y="1667"/>
                  <a:pt x="2316" y="1668"/>
                  <a:pt x="2317" y="1667"/>
                </a:cubicBezTo>
                <a:cubicBezTo>
                  <a:pt x="2317" y="1667"/>
                  <a:pt x="2318" y="1666"/>
                  <a:pt x="2319" y="1666"/>
                </a:cubicBezTo>
                <a:cubicBezTo>
                  <a:pt x="2319" y="1665"/>
                  <a:pt x="2320" y="1665"/>
                  <a:pt x="2321" y="1665"/>
                </a:cubicBezTo>
                <a:cubicBezTo>
                  <a:pt x="2322" y="1665"/>
                  <a:pt x="2323" y="1664"/>
                  <a:pt x="2324" y="1664"/>
                </a:cubicBezTo>
                <a:cubicBezTo>
                  <a:pt x="2324" y="1663"/>
                  <a:pt x="2325" y="1664"/>
                  <a:pt x="2326" y="1663"/>
                </a:cubicBezTo>
                <a:cubicBezTo>
                  <a:pt x="2326" y="1663"/>
                  <a:pt x="2327" y="1663"/>
                  <a:pt x="2328" y="1662"/>
                </a:cubicBezTo>
                <a:cubicBezTo>
                  <a:pt x="2330" y="1660"/>
                  <a:pt x="2334" y="1662"/>
                  <a:pt x="2336" y="1661"/>
                </a:cubicBezTo>
                <a:cubicBezTo>
                  <a:pt x="2338" y="1660"/>
                  <a:pt x="2338" y="1658"/>
                  <a:pt x="2340" y="1658"/>
                </a:cubicBezTo>
                <a:cubicBezTo>
                  <a:pt x="2341" y="1658"/>
                  <a:pt x="2343" y="1658"/>
                  <a:pt x="2342" y="1656"/>
                </a:cubicBezTo>
                <a:cubicBezTo>
                  <a:pt x="2341" y="1656"/>
                  <a:pt x="2341" y="1655"/>
                  <a:pt x="2341" y="1654"/>
                </a:cubicBezTo>
                <a:cubicBezTo>
                  <a:pt x="2342" y="1654"/>
                  <a:pt x="2342" y="1654"/>
                  <a:pt x="2343" y="1654"/>
                </a:cubicBezTo>
                <a:cubicBezTo>
                  <a:pt x="2343" y="1655"/>
                  <a:pt x="2343" y="1655"/>
                  <a:pt x="2344" y="1656"/>
                </a:cubicBezTo>
                <a:cubicBezTo>
                  <a:pt x="2345" y="1656"/>
                  <a:pt x="2345" y="1656"/>
                  <a:pt x="2346" y="1656"/>
                </a:cubicBezTo>
                <a:cubicBezTo>
                  <a:pt x="2347" y="1657"/>
                  <a:pt x="2348" y="1659"/>
                  <a:pt x="2349" y="1658"/>
                </a:cubicBezTo>
                <a:cubicBezTo>
                  <a:pt x="2350" y="1657"/>
                  <a:pt x="2349" y="1655"/>
                  <a:pt x="2350" y="1654"/>
                </a:cubicBezTo>
                <a:cubicBezTo>
                  <a:pt x="2351" y="1652"/>
                  <a:pt x="2352" y="1655"/>
                  <a:pt x="2353" y="1655"/>
                </a:cubicBezTo>
                <a:cubicBezTo>
                  <a:pt x="2355" y="1654"/>
                  <a:pt x="2356" y="1653"/>
                  <a:pt x="2357" y="1653"/>
                </a:cubicBezTo>
                <a:cubicBezTo>
                  <a:pt x="2358" y="1653"/>
                  <a:pt x="2359" y="1653"/>
                  <a:pt x="2359" y="1653"/>
                </a:cubicBezTo>
                <a:cubicBezTo>
                  <a:pt x="2360" y="1653"/>
                  <a:pt x="2360" y="1654"/>
                  <a:pt x="2361" y="1654"/>
                </a:cubicBezTo>
                <a:cubicBezTo>
                  <a:pt x="2363" y="1654"/>
                  <a:pt x="2362" y="1652"/>
                  <a:pt x="2362" y="1651"/>
                </a:cubicBezTo>
                <a:cubicBezTo>
                  <a:pt x="2363" y="1650"/>
                  <a:pt x="2364" y="1648"/>
                  <a:pt x="2365" y="1649"/>
                </a:cubicBezTo>
                <a:cubicBezTo>
                  <a:pt x="2365" y="1650"/>
                  <a:pt x="2365" y="1651"/>
                  <a:pt x="2366" y="1651"/>
                </a:cubicBezTo>
                <a:cubicBezTo>
                  <a:pt x="2366" y="1651"/>
                  <a:pt x="2367" y="1651"/>
                  <a:pt x="2367" y="1651"/>
                </a:cubicBezTo>
                <a:cubicBezTo>
                  <a:pt x="2368" y="1650"/>
                  <a:pt x="2369" y="1647"/>
                  <a:pt x="2370" y="1648"/>
                </a:cubicBezTo>
                <a:cubicBezTo>
                  <a:pt x="2371" y="1648"/>
                  <a:pt x="2371" y="1649"/>
                  <a:pt x="2372" y="1649"/>
                </a:cubicBezTo>
                <a:cubicBezTo>
                  <a:pt x="2373" y="1648"/>
                  <a:pt x="2373" y="1644"/>
                  <a:pt x="2373" y="1643"/>
                </a:cubicBezTo>
                <a:cubicBezTo>
                  <a:pt x="2372" y="1642"/>
                  <a:pt x="2371" y="1641"/>
                  <a:pt x="2371" y="1639"/>
                </a:cubicBezTo>
                <a:cubicBezTo>
                  <a:pt x="2370" y="1638"/>
                  <a:pt x="2370" y="1637"/>
                  <a:pt x="2369" y="1635"/>
                </a:cubicBezTo>
                <a:cubicBezTo>
                  <a:pt x="2369" y="1635"/>
                  <a:pt x="2369" y="1634"/>
                  <a:pt x="2369" y="1633"/>
                </a:cubicBezTo>
                <a:cubicBezTo>
                  <a:pt x="2370" y="1633"/>
                  <a:pt x="2370" y="1633"/>
                  <a:pt x="2371" y="1632"/>
                </a:cubicBezTo>
                <a:cubicBezTo>
                  <a:pt x="2371" y="1632"/>
                  <a:pt x="2373" y="1628"/>
                  <a:pt x="2373" y="1631"/>
                </a:cubicBezTo>
                <a:cubicBezTo>
                  <a:pt x="2373" y="1632"/>
                  <a:pt x="2373" y="1632"/>
                  <a:pt x="2373" y="1633"/>
                </a:cubicBezTo>
                <a:cubicBezTo>
                  <a:pt x="2373" y="1633"/>
                  <a:pt x="2374" y="1634"/>
                  <a:pt x="2374" y="1634"/>
                </a:cubicBezTo>
                <a:cubicBezTo>
                  <a:pt x="2375" y="1635"/>
                  <a:pt x="2375" y="1636"/>
                  <a:pt x="2376" y="1636"/>
                </a:cubicBezTo>
                <a:cubicBezTo>
                  <a:pt x="2376" y="1637"/>
                  <a:pt x="2377" y="1637"/>
                  <a:pt x="2377" y="1637"/>
                </a:cubicBezTo>
                <a:cubicBezTo>
                  <a:pt x="2378" y="1638"/>
                  <a:pt x="2377" y="1640"/>
                  <a:pt x="2378" y="1641"/>
                </a:cubicBezTo>
                <a:cubicBezTo>
                  <a:pt x="2379" y="1642"/>
                  <a:pt x="2381" y="1641"/>
                  <a:pt x="2381" y="1643"/>
                </a:cubicBezTo>
                <a:cubicBezTo>
                  <a:pt x="2381" y="1644"/>
                  <a:pt x="2380" y="1644"/>
                  <a:pt x="2381" y="1645"/>
                </a:cubicBezTo>
                <a:cubicBezTo>
                  <a:pt x="2381" y="1645"/>
                  <a:pt x="2383" y="1645"/>
                  <a:pt x="2383" y="1645"/>
                </a:cubicBezTo>
                <a:cubicBezTo>
                  <a:pt x="2385" y="1645"/>
                  <a:pt x="2385" y="1646"/>
                  <a:pt x="2386" y="1647"/>
                </a:cubicBezTo>
                <a:cubicBezTo>
                  <a:pt x="2388" y="1647"/>
                  <a:pt x="2388" y="1645"/>
                  <a:pt x="2389" y="1644"/>
                </a:cubicBezTo>
                <a:cubicBezTo>
                  <a:pt x="2390" y="1644"/>
                  <a:pt x="2390" y="1643"/>
                  <a:pt x="2389" y="1643"/>
                </a:cubicBezTo>
                <a:cubicBezTo>
                  <a:pt x="2389" y="1642"/>
                  <a:pt x="2388" y="1643"/>
                  <a:pt x="2388" y="1643"/>
                </a:cubicBezTo>
                <a:cubicBezTo>
                  <a:pt x="2386" y="1643"/>
                  <a:pt x="2384" y="1642"/>
                  <a:pt x="2386" y="1641"/>
                </a:cubicBezTo>
                <a:cubicBezTo>
                  <a:pt x="2387" y="1640"/>
                  <a:pt x="2388" y="1638"/>
                  <a:pt x="2390" y="1640"/>
                </a:cubicBezTo>
                <a:cubicBezTo>
                  <a:pt x="2391" y="1641"/>
                  <a:pt x="2390" y="1642"/>
                  <a:pt x="2392" y="1642"/>
                </a:cubicBezTo>
                <a:cubicBezTo>
                  <a:pt x="2393" y="1643"/>
                  <a:pt x="2394" y="1642"/>
                  <a:pt x="2394" y="1641"/>
                </a:cubicBezTo>
                <a:cubicBezTo>
                  <a:pt x="2394" y="1640"/>
                  <a:pt x="2393" y="1640"/>
                  <a:pt x="2393" y="1639"/>
                </a:cubicBezTo>
                <a:cubicBezTo>
                  <a:pt x="2393" y="1637"/>
                  <a:pt x="2394" y="1637"/>
                  <a:pt x="2395" y="1637"/>
                </a:cubicBezTo>
                <a:cubicBezTo>
                  <a:pt x="2395" y="1636"/>
                  <a:pt x="2396" y="1635"/>
                  <a:pt x="2397" y="1635"/>
                </a:cubicBezTo>
                <a:cubicBezTo>
                  <a:pt x="2398" y="1636"/>
                  <a:pt x="2395" y="1637"/>
                  <a:pt x="2396" y="1638"/>
                </a:cubicBezTo>
                <a:cubicBezTo>
                  <a:pt x="2396" y="1639"/>
                  <a:pt x="2397" y="1639"/>
                  <a:pt x="2397" y="1639"/>
                </a:cubicBezTo>
                <a:cubicBezTo>
                  <a:pt x="2398" y="1640"/>
                  <a:pt x="2398" y="1640"/>
                  <a:pt x="2398" y="1641"/>
                </a:cubicBezTo>
                <a:cubicBezTo>
                  <a:pt x="2400" y="1642"/>
                  <a:pt x="2401" y="1639"/>
                  <a:pt x="2401" y="1638"/>
                </a:cubicBezTo>
                <a:cubicBezTo>
                  <a:pt x="2402" y="1638"/>
                  <a:pt x="2402" y="1637"/>
                  <a:pt x="2403" y="1637"/>
                </a:cubicBezTo>
                <a:cubicBezTo>
                  <a:pt x="2403" y="1636"/>
                  <a:pt x="2404" y="1636"/>
                  <a:pt x="2405" y="1636"/>
                </a:cubicBezTo>
                <a:cubicBezTo>
                  <a:pt x="2406" y="1635"/>
                  <a:pt x="2407" y="1632"/>
                  <a:pt x="2408" y="1635"/>
                </a:cubicBezTo>
                <a:cubicBezTo>
                  <a:pt x="2408" y="1635"/>
                  <a:pt x="2408" y="1636"/>
                  <a:pt x="2409" y="1637"/>
                </a:cubicBezTo>
                <a:cubicBezTo>
                  <a:pt x="2409" y="1637"/>
                  <a:pt x="2410" y="1636"/>
                  <a:pt x="2411" y="1637"/>
                </a:cubicBezTo>
                <a:cubicBezTo>
                  <a:pt x="2411" y="1637"/>
                  <a:pt x="2411" y="1638"/>
                  <a:pt x="2412" y="1638"/>
                </a:cubicBezTo>
                <a:cubicBezTo>
                  <a:pt x="2412" y="1638"/>
                  <a:pt x="2413" y="1638"/>
                  <a:pt x="2413" y="1637"/>
                </a:cubicBezTo>
                <a:cubicBezTo>
                  <a:pt x="2413" y="1636"/>
                  <a:pt x="2412" y="1636"/>
                  <a:pt x="2412" y="1635"/>
                </a:cubicBezTo>
                <a:cubicBezTo>
                  <a:pt x="2412" y="1635"/>
                  <a:pt x="2412" y="1635"/>
                  <a:pt x="2412" y="1634"/>
                </a:cubicBezTo>
                <a:cubicBezTo>
                  <a:pt x="2412" y="1634"/>
                  <a:pt x="2412" y="1634"/>
                  <a:pt x="2412" y="1634"/>
                </a:cubicBezTo>
                <a:cubicBezTo>
                  <a:pt x="2411" y="1632"/>
                  <a:pt x="2414" y="1633"/>
                  <a:pt x="2415" y="1633"/>
                </a:cubicBezTo>
                <a:cubicBezTo>
                  <a:pt x="2415" y="1634"/>
                  <a:pt x="2415" y="1634"/>
                  <a:pt x="2415" y="1635"/>
                </a:cubicBezTo>
                <a:cubicBezTo>
                  <a:pt x="2416" y="1636"/>
                  <a:pt x="2418" y="1637"/>
                  <a:pt x="2419" y="1636"/>
                </a:cubicBezTo>
                <a:cubicBezTo>
                  <a:pt x="2420" y="1636"/>
                  <a:pt x="2421" y="1633"/>
                  <a:pt x="2422" y="1633"/>
                </a:cubicBezTo>
                <a:cubicBezTo>
                  <a:pt x="2423" y="1632"/>
                  <a:pt x="2423" y="1633"/>
                  <a:pt x="2424" y="1634"/>
                </a:cubicBezTo>
                <a:cubicBezTo>
                  <a:pt x="2424" y="1634"/>
                  <a:pt x="2425" y="1634"/>
                  <a:pt x="2426" y="1633"/>
                </a:cubicBezTo>
                <a:cubicBezTo>
                  <a:pt x="2427" y="1633"/>
                  <a:pt x="2428" y="1633"/>
                  <a:pt x="2430" y="1633"/>
                </a:cubicBezTo>
                <a:cubicBezTo>
                  <a:pt x="2431" y="1633"/>
                  <a:pt x="2432" y="1632"/>
                  <a:pt x="2432" y="1630"/>
                </a:cubicBezTo>
                <a:cubicBezTo>
                  <a:pt x="2432" y="1629"/>
                  <a:pt x="2431" y="1627"/>
                  <a:pt x="2433" y="1626"/>
                </a:cubicBezTo>
                <a:cubicBezTo>
                  <a:pt x="2433" y="1626"/>
                  <a:pt x="2434" y="1626"/>
                  <a:pt x="2435" y="1626"/>
                </a:cubicBezTo>
                <a:cubicBezTo>
                  <a:pt x="2435" y="1626"/>
                  <a:pt x="2436" y="1627"/>
                  <a:pt x="2437" y="1626"/>
                </a:cubicBezTo>
                <a:cubicBezTo>
                  <a:pt x="2438" y="1625"/>
                  <a:pt x="2436" y="1625"/>
                  <a:pt x="2436" y="1624"/>
                </a:cubicBezTo>
                <a:cubicBezTo>
                  <a:pt x="2435" y="1624"/>
                  <a:pt x="2434" y="1624"/>
                  <a:pt x="2433" y="1624"/>
                </a:cubicBezTo>
                <a:cubicBezTo>
                  <a:pt x="2432" y="1622"/>
                  <a:pt x="2435" y="1624"/>
                  <a:pt x="2436" y="1624"/>
                </a:cubicBezTo>
                <a:cubicBezTo>
                  <a:pt x="2438" y="1623"/>
                  <a:pt x="2438" y="1622"/>
                  <a:pt x="2438" y="1620"/>
                </a:cubicBezTo>
                <a:cubicBezTo>
                  <a:pt x="2438" y="1619"/>
                  <a:pt x="2440" y="1617"/>
                  <a:pt x="2441" y="1618"/>
                </a:cubicBezTo>
                <a:cubicBezTo>
                  <a:pt x="2443" y="1619"/>
                  <a:pt x="2442" y="1621"/>
                  <a:pt x="2444" y="1619"/>
                </a:cubicBezTo>
                <a:cubicBezTo>
                  <a:pt x="2445" y="1618"/>
                  <a:pt x="2446" y="1618"/>
                  <a:pt x="2448" y="1617"/>
                </a:cubicBezTo>
                <a:cubicBezTo>
                  <a:pt x="2449" y="1616"/>
                  <a:pt x="2450" y="1615"/>
                  <a:pt x="2450" y="1614"/>
                </a:cubicBezTo>
                <a:cubicBezTo>
                  <a:pt x="2450" y="1613"/>
                  <a:pt x="2450" y="1612"/>
                  <a:pt x="2451" y="1612"/>
                </a:cubicBezTo>
                <a:cubicBezTo>
                  <a:pt x="2452" y="1612"/>
                  <a:pt x="2451" y="1613"/>
                  <a:pt x="2452" y="1613"/>
                </a:cubicBezTo>
                <a:cubicBezTo>
                  <a:pt x="2452" y="1614"/>
                  <a:pt x="2452" y="1614"/>
                  <a:pt x="2452" y="1615"/>
                </a:cubicBezTo>
                <a:cubicBezTo>
                  <a:pt x="2453" y="1616"/>
                  <a:pt x="2453" y="1617"/>
                  <a:pt x="2454" y="1616"/>
                </a:cubicBezTo>
                <a:cubicBezTo>
                  <a:pt x="2454" y="1616"/>
                  <a:pt x="2454" y="1614"/>
                  <a:pt x="2455" y="1613"/>
                </a:cubicBezTo>
                <a:cubicBezTo>
                  <a:pt x="2455" y="1613"/>
                  <a:pt x="2456" y="1612"/>
                  <a:pt x="2457" y="1611"/>
                </a:cubicBezTo>
                <a:cubicBezTo>
                  <a:pt x="2458" y="1611"/>
                  <a:pt x="2459" y="1610"/>
                  <a:pt x="2460" y="1609"/>
                </a:cubicBezTo>
                <a:cubicBezTo>
                  <a:pt x="2460" y="1608"/>
                  <a:pt x="2460" y="1608"/>
                  <a:pt x="2460" y="1607"/>
                </a:cubicBezTo>
                <a:cubicBezTo>
                  <a:pt x="2461" y="1606"/>
                  <a:pt x="2463" y="1605"/>
                  <a:pt x="2463" y="1604"/>
                </a:cubicBezTo>
                <a:cubicBezTo>
                  <a:pt x="2463" y="1603"/>
                  <a:pt x="2462" y="1603"/>
                  <a:pt x="2462" y="1603"/>
                </a:cubicBezTo>
                <a:cubicBezTo>
                  <a:pt x="2461" y="1602"/>
                  <a:pt x="2462" y="1601"/>
                  <a:pt x="2461" y="1601"/>
                </a:cubicBezTo>
                <a:cubicBezTo>
                  <a:pt x="2461" y="1602"/>
                  <a:pt x="2460" y="1602"/>
                  <a:pt x="2459" y="1602"/>
                </a:cubicBezTo>
                <a:cubicBezTo>
                  <a:pt x="2458" y="1602"/>
                  <a:pt x="2458" y="1603"/>
                  <a:pt x="2458" y="1602"/>
                </a:cubicBezTo>
                <a:cubicBezTo>
                  <a:pt x="2457" y="1601"/>
                  <a:pt x="2458" y="1600"/>
                  <a:pt x="2458" y="1601"/>
                </a:cubicBezTo>
                <a:cubicBezTo>
                  <a:pt x="2459" y="1601"/>
                  <a:pt x="2459" y="1602"/>
                  <a:pt x="2460" y="1601"/>
                </a:cubicBezTo>
                <a:cubicBezTo>
                  <a:pt x="2460" y="1601"/>
                  <a:pt x="2460" y="1600"/>
                  <a:pt x="2461" y="1600"/>
                </a:cubicBezTo>
                <a:cubicBezTo>
                  <a:pt x="2461" y="1599"/>
                  <a:pt x="2462" y="1599"/>
                  <a:pt x="2463" y="1599"/>
                </a:cubicBezTo>
                <a:cubicBezTo>
                  <a:pt x="2464" y="1600"/>
                  <a:pt x="2463" y="1603"/>
                  <a:pt x="2464" y="1601"/>
                </a:cubicBezTo>
                <a:cubicBezTo>
                  <a:pt x="2465" y="1601"/>
                  <a:pt x="2466" y="1600"/>
                  <a:pt x="2465" y="1599"/>
                </a:cubicBezTo>
                <a:cubicBezTo>
                  <a:pt x="2465" y="1599"/>
                  <a:pt x="2463" y="1599"/>
                  <a:pt x="2462" y="1599"/>
                </a:cubicBezTo>
                <a:cubicBezTo>
                  <a:pt x="2462" y="1599"/>
                  <a:pt x="2462" y="1598"/>
                  <a:pt x="2463" y="1598"/>
                </a:cubicBezTo>
                <a:cubicBezTo>
                  <a:pt x="2463" y="1597"/>
                  <a:pt x="2463" y="1598"/>
                  <a:pt x="2464" y="1598"/>
                </a:cubicBezTo>
                <a:cubicBezTo>
                  <a:pt x="2464" y="1598"/>
                  <a:pt x="2464" y="1598"/>
                  <a:pt x="2464" y="1597"/>
                </a:cubicBezTo>
                <a:cubicBezTo>
                  <a:pt x="2465" y="1597"/>
                  <a:pt x="2465" y="1597"/>
                  <a:pt x="2466" y="1598"/>
                </a:cubicBezTo>
                <a:cubicBezTo>
                  <a:pt x="2466" y="1598"/>
                  <a:pt x="2467" y="1598"/>
                  <a:pt x="2467" y="1598"/>
                </a:cubicBezTo>
                <a:cubicBezTo>
                  <a:pt x="2468" y="1599"/>
                  <a:pt x="2469" y="1599"/>
                  <a:pt x="2469" y="1598"/>
                </a:cubicBezTo>
                <a:cubicBezTo>
                  <a:pt x="2469" y="1598"/>
                  <a:pt x="2469" y="1597"/>
                  <a:pt x="2469" y="1596"/>
                </a:cubicBezTo>
                <a:cubicBezTo>
                  <a:pt x="2470" y="1596"/>
                  <a:pt x="2471" y="1596"/>
                  <a:pt x="2471" y="1597"/>
                </a:cubicBezTo>
                <a:cubicBezTo>
                  <a:pt x="2471" y="1597"/>
                  <a:pt x="2471" y="1597"/>
                  <a:pt x="2471" y="1598"/>
                </a:cubicBezTo>
                <a:cubicBezTo>
                  <a:pt x="2471" y="1598"/>
                  <a:pt x="2471" y="1598"/>
                  <a:pt x="2472" y="1598"/>
                </a:cubicBezTo>
                <a:cubicBezTo>
                  <a:pt x="2473" y="1600"/>
                  <a:pt x="2473" y="1598"/>
                  <a:pt x="2474" y="1597"/>
                </a:cubicBezTo>
                <a:cubicBezTo>
                  <a:pt x="2474" y="1597"/>
                  <a:pt x="2477" y="1595"/>
                  <a:pt x="2476" y="1595"/>
                </a:cubicBezTo>
                <a:cubicBezTo>
                  <a:pt x="2475" y="1595"/>
                  <a:pt x="2475" y="1596"/>
                  <a:pt x="2474" y="1595"/>
                </a:cubicBezTo>
                <a:cubicBezTo>
                  <a:pt x="2473" y="1594"/>
                  <a:pt x="2474" y="1594"/>
                  <a:pt x="2475" y="1594"/>
                </a:cubicBezTo>
                <a:cubicBezTo>
                  <a:pt x="2475" y="1593"/>
                  <a:pt x="2476" y="1593"/>
                  <a:pt x="2476" y="1593"/>
                </a:cubicBezTo>
                <a:cubicBezTo>
                  <a:pt x="2477" y="1593"/>
                  <a:pt x="2477" y="1593"/>
                  <a:pt x="2477" y="1592"/>
                </a:cubicBezTo>
                <a:cubicBezTo>
                  <a:pt x="2478" y="1592"/>
                  <a:pt x="2478" y="1592"/>
                  <a:pt x="2478" y="1592"/>
                </a:cubicBezTo>
                <a:cubicBezTo>
                  <a:pt x="2479" y="1592"/>
                  <a:pt x="2479" y="1593"/>
                  <a:pt x="2480" y="1592"/>
                </a:cubicBezTo>
                <a:cubicBezTo>
                  <a:pt x="2481" y="1592"/>
                  <a:pt x="2480" y="1592"/>
                  <a:pt x="2480" y="1591"/>
                </a:cubicBezTo>
                <a:cubicBezTo>
                  <a:pt x="2479" y="1590"/>
                  <a:pt x="2480" y="1590"/>
                  <a:pt x="2480" y="1589"/>
                </a:cubicBezTo>
                <a:cubicBezTo>
                  <a:pt x="2480" y="1588"/>
                  <a:pt x="2479" y="1588"/>
                  <a:pt x="2479" y="1588"/>
                </a:cubicBezTo>
                <a:cubicBezTo>
                  <a:pt x="2478" y="1586"/>
                  <a:pt x="2479" y="1585"/>
                  <a:pt x="2480" y="1585"/>
                </a:cubicBezTo>
                <a:cubicBezTo>
                  <a:pt x="2481" y="1585"/>
                  <a:pt x="2482" y="1586"/>
                  <a:pt x="2483" y="1586"/>
                </a:cubicBezTo>
                <a:cubicBezTo>
                  <a:pt x="2484" y="1586"/>
                  <a:pt x="2485" y="1585"/>
                  <a:pt x="2486" y="1585"/>
                </a:cubicBezTo>
                <a:cubicBezTo>
                  <a:pt x="2487" y="1585"/>
                  <a:pt x="2487" y="1585"/>
                  <a:pt x="2487" y="1584"/>
                </a:cubicBezTo>
                <a:cubicBezTo>
                  <a:pt x="2487" y="1583"/>
                  <a:pt x="2487" y="1583"/>
                  <a:pt x="2486" y="1583"/>
                </a:cubicBezTo>
                <a:cubicBezTo>
                  <a:pt x="2486" y="1583"/>
                  <a:pt x="2485" y="1583"/>
                  <a:pt x="2484" y="1583"/>
                </a:cubicBezTo>
                <a:cubicBezTo>
                  <a:pt x="2484" y="1582"/>
                  <a:pt x="2484" y="1582"/>
                  <a:pt x="2484" y="1581"/>
                </a:cubicBezTo>
                <a:cubicBezTo>
                  <a:pt x="2485" y="1581"/>
                  <a:pt x="2485" y="1580"/>
                  <a:pt x="2485" y="1579"/>
                </a:cubicBezTo>
                <a:cubicBezTo>
                  <a:pt x="2485" y="1579"/>
                  <a:pt x="2486" y="1578"/>
                  <a:pt x="2486" y="1578"/>
                </a:cubicBezTo>
                <a:cubicBezTo>
                  <a:pt x="2487" y="1576"/>
                  <a:pt x="2488" y="1578"/>
                  <a:pt x="2489" y="1579"/>
                </a:cubicBezTo>
                <a:cubicBezTo>
                  <a:pt x="2489" y="1579"/>
                  <a:pt x="2490" y="1580"/>
                  <a:pt x="2490" y="1580"/>
                </a:cubicBezTo>
                <a:cubicBezTo>
                  <a:pt x="2491" y="1580"/>
                  <a:pt x="2491" y="1581"/>
                  <a:pt x="2492" y="1581"/>
                </a:cubicBezTo>
                <a:cubicBezTo>
                  <a:pt x="2493" y="1582"/>
                  <a:pt x="2493" y="1581"/>
                  <a:pt x="2494" y="1580"/>
                </a:cubicBezTo>
                <a:cubicBezTo>
                  <a:pt x="2495" y="1580"/>
                  <a:pt x="2498" y="1580"/>
                  <a:pt x="2497" y="1578"/>
                </a:cubicBezTo>
                <a:cubicBezTo>
                  <a:pt x="2497" y="1578"/>
                  <a:pt x="2496" y="1577"/>
                  <a:pt x="2496" y="1577"/>
                </a:cubicBezTo>
                <a:cubicBezTo>
                  <a:pt x="2496" y="1576"/>
                  <a:pt x="2496" y="1575"/>
                  <a:pt x="2495" y="1575"/>
                </a:cubicBezTo>
                <a:cubicBezTo>
                  <a:pt x="2494" y="1575"/>
                  <a:pt x="2494" y="1576"/>
                  <a:pt x="2494" y="1577"/>
                </a:cubicBezTo>
                <a:cubicBezTo>
                  <a:pt x="2495" y="1578"/>
                  <a:pt x="2495" y="1578"/>
                  <a:pt x="2495" y="1579"/>
                </a:cubicBezTo>
                <a:cubicBezTo>
                  <a:pt x="2494" y="1580"/>
                  <a:pt x="2493" y="1582"/>
                  <a:pt x="2492" y="1580"/>
                </a:cubicBezTo>
                <a:cubicBezTo>
                  <a:pt x="2492" y="1580"/>
                  <a:pt x="2493" y="1579"/>
                  <a:pt x="2492" y="1578"/>
                </a:cubicBezTo>
                <a:cubicBezTo>
                  <a:pt x="2492" y="1578"/>
                  <a:pt x="2491" y="1577"/>
                  <a:pt x="2491" y="1577"/>
                </a:cubicBezTo>
                <a:cubicBezTo>
                  <a:pt x="2490" y="1575"/>
                  <a:pt x="2492" y="1575"/>
                  <a:pt x="2492" y="1573"/>
                </a:cubicBezTo>
                <a:cubicBezTo>
                  <a:pt x="2492" y="1573"/>
                  <a:pt x="2492" y="1572"/>
                  <a:pt x="2492" y="1571"/>
                </a:cubicBezTo>
                <a:cubicBezTo>
                  <a:pt x="2492" y="1571"/>
                  <a:pt x="2493" y="1571"/>
                  <a:pt x="2493" y="1570"/>
                </a:cubicBezTo>
                <a:cubicBezTo>
                  <a:pt x="2494" y="1570"/>
                  <a:pt x="2494" y="1569"/>
                  <a:pt x="2494" y="1569"/>
                </a:cubicBezTo>
                <a:cubicBezTo>
                  <a:pt x="2494" y="1568"/>
                  <a:pt x="2493" y="1568"/>
                  <a:pt x="2493" y="1568"/>
                </a:cubicBezTo>
                <a:cubicBezTo>
                  <a:pt x="2492" y="1569"/>
                  <a:pt x="2490" y="1569"/>
                  <a:pt x="2489" y="1569"/>
                </a:cubicBezTo>
                <a:cubicBezTo>
                  <a:pt x="2488" y="1569"/>
                  <a:pt x="2487" y="1570"/>
                  <a:pt x="2487" y="1569"/>
                </a:cubicBezTo>
                <a:cubicBezTo>
                  <a:pt x="2488" y="1569"/>
                  <a:pt x="2490" y="1569"/>
                  <a:pt x="2490" y="1568"/>
                </a:cubicBezTo>
                <a:cubicBezTo>
                  <a:pt x="2491" y="1567"/>
                  <a:pt x="2491" y="1567"/>
                  <a:pt x="2491" y="1566"/>
                </a:cubicBezTo>
                <a:cubicBezTo>
                  <a:pt x="2492" y="1566"/>
                  <a:pt x="2492" y="1565"/>
                  <a:pt x="2492" y="1565"/>
                </a:cubicBezTo>
                <a:cubicBezTo>
                  <a:pt x="2493" y="1564"/>
                  <a:pt x="2493" y="1563"/>
                  <a:pt x="2494" y="1563"/>
                </a:cubicBezTo>
                <a:cubicBezTo>
                  <a:pt x="2494" y="1563"/>
                  <a:pt x="2495" y="1563"/>
                  <a:pt x="2495" y="1562"/>
                </a:cubicBezTo>
                <a:cubicBezTo>
                  <a:pt x="2496" y="1562"/>
                  <a:pt x="2496" y="1561"/>
                  <a:pt x="2497" y="1561"/>
                </a:cubicBezTo>
                <a:cubicBezTo>
                  <a:pt x="2497" y="1561"/>
                  <a:pt x="2498" y="1561"/>
                  <a:pt x="2498" y="1561"/>
                </a:cubicBezTo>
                <a:cubicBezTo>
                  <a:pt x="2499" y="1560"/>
                  <a:pt x="2498" y="1560"/>
                  <a:pt x="2497" y="1560"/>
                </a:cubicBezTo>
                <a:cubicBezTo>
                  <a:pt x="2497" y="1560"/>
                  <a:pt x="2496" y="1559"/>
                  <a:pt x="2496" y="1559"/>
                </a:cubicBezTo>
                <a:cubicBezTo>
                  <a:pt x="2495" y="1559"/>
                  <a:pt x="2495" y="1560"/>
                  <a:pt x="2495" y="1561"/>
                </a:cubicBezTo>
                <a:cubicBezTo>
                  <a:pt x="2495" y="1561"/>
                  <a:pt x="2494" y="1562"/>
                  <a:pt x="2493" y="1561"/>
                </a:cubicBezTo>
                <a:cubicBezTo>
                  <a:pt x="2493" y="1561"/>
                  <a:pt x="2493" y="1560"/>
                  <a:pt x="2493" y="1560"/>
                </a:cubicBezTo>
                <a:cubicBezTo>
                  <a:pt x="2493" y="1560"/>
                  <a:pt x="2493" y="1560"/>
                  <a:pt x="2493" y="1559"/>
                </a:cubicBezTo>
                <a:cubicBezTo>
                  <a:pt x="2492" y="1559"/>
                  <a:pt x="2492" y="1558"/>
                  <a:pt x="2493" y="1558"/>
                </a:cubicBezTo>
                <a:cubicBezTo>
                  <a:pt x="2493" y="1558"/>
                  <a:pt x="2495" y="1558"/>
                  <a:pt x="2495" y="1557"/>
                </a:cubicBezTo>
                <a:cubicBezTo>
                  <a:pt x="2495" y="1557"/>
                  <a:pt x="2494" y="1557"/>
                  <a:pt x="2493" y="1556"/>
                </a:cubicBezTo>
                <a:cubicBezTo>
                  <a:pt x="2493" y="1556"/>
                  <a:pt x="2493" y="1556"/>
                  <a:pt x="2492" y="1555"/>
                </a:cubicBezTo>
                <a:cubicBezTo>
                  <a:pt x="2492" y="1555"/>
                  <a:pt x="2491" y="1555"/>
                  <a:pt x="2491" y="1554"/>
                </a:cubicBezTo>
                <a:cubicBezTo>
                  <a:pt x="2491" y="1552"/>
                  <a:pt x="2492" y="1553"/>
                  <a:pt x="2494" y="1552"/>
                </a:cubicBezTo>
                <a:cubicBezTo>
                  <a:pt x="2494" y="1552"/>
                  <a:pt x="2495" y="1551"/>
                  <a:pt x="2495" y="1551"/>
                </a:cubicBezTo>
                <a:cubicBezTo>
                  <a:pt x="2496" y="1552"/>
                  <a:pt x="2496" y="1552"/>
                  <a:pt x="2497" y="1553"/>
                </a:cubicBezTo>
                <a:cubicBezTo>
                  <a:pt x="2498" y="1553"/>
                  <a:pt x="2499" y="1551"/>
                  <a:pt x="2500" y="1552"/>
                </a:cubicBezTo>
                <a:cubicBezTo>
                  <a:pt x="2501" y="1552"/>
                  <a:pt x="2501" y="1555"/>
                  <a:pt x="2503" y="1554"/>
                </a:cubicBezTo>
                <a:cubicBezTo>
                  <a:pt x="2503" y="1553"/>
                  <a:pt x="2502" y="1553"/>
                  <a:pt x="2502" y="1553"/>
                </a:cubicBezTo>
                <a:cubicBezTo>
                  <a:pt x="2502" y="1552"/>
                  <a:pt x="2502" y="1551"/>
                  <a:pt x="2502" y="1551"/>
                </a:cubicBezTo>
                <a:cubicBezTo>
                  <a:pt x="2503" y="1550"/>
                  <a:pt x="2503" y="1550"/>
                  <a:pt x="2504" y="1550"/>
                </a:cubicBezTo>
                <a:cubicBezTo>
                  <a:pt x="2504" y="1549"/>
                  <a:pt x="2505" y="1548"/>
                  <a:pt x="2505" y="1548"/>
                </a:cubicBezTo>
                <a:cubicBezTo>
                  <a:pt x="2505" y="1547"/>
                  <a:pt x="2505" y="1546"/>
                  <a:pt x="2506" y="1546"/>
                </a:cubicBezTo>
                <a:cubicBezTo>
                  <a:pt x="2506" y="1545"/>
                  <a:pt x="2507" y="1545"/>
                  <a:pt x="2507" y="1544"/>
                </a:cubicBezTo>
                <a:cubicBezTo>
                  <a:pt x="2508" y="1544"/>
                  <a:pt x="2508" y="1543"/>
                  <a:pt x="2509" y="1542"/>
                </a:cubicBezTo>
                <a:cubicBezTo>
                  <a:pt x="2510" y="1542"/>
                  <a:pt x="2511" y="1541"/>
                  <a:pt x="2511" y="1541"/>
                </a:cubicBezTo>
                <a:cubicBezTo>
                  <a:pt x="2511" y="1540"/>
                  <a:pt x="2512" y="1539"/>
                  <a:pt x="2512" y="1539"/>
                </a:cubicBezTo>
                <a:cubicBezTo>
                  <a:pt x="2513" y="1538"/>
                  <a:pt x="2513" y="1537"/>
                  <a:pt x="2513" y="1535"/>
                </a:cubicBezTo>
                <a:cubicBezTo>
                  <a:pt x="2513" y="1534"/>
                  <a:pt x="2514" y="1532"/>
                  <a:pt x="2515" y="1531"/>
                </a:cubicBezTo>
                <a:cubicBezTo>
                  <a:pt x="2516" y="1530"/>
                  <a:pt x="2516" y="1530"/>
                  <a:pt x="2516" y="1529"/>
                </a:cubicBezTo>
                <a:cubicBezTo>
                  <a:pt x="2517" y="1528"/>
                  <a:pt x="2516" y="1527"/>
                  <a:pt x="2517" y="1526"/>
                </a:cubicBezTo>
                <a:cubicBezTo>
                  <a:pt x="2517" y="1525"/>
                  <a:pt x="2518" y="1525"/>
                  <a:pt x="2519" y="1524"/>
                </a:cubicBezTo>
                <a:cubicBezTo>
                  <a:pt x="2520" y="1524"/>
                  <a:pt x="2521" y="1522"/>
                  <a:pt x="2521" y="1522"/>
                </a:cubicBezTo>
                <a:cubicBezTo>
                  <a:pt x="2522" y="1521"/>
                  <a:pt x="2522" y="1518"/>
                  <a:pt x="2523" y="1518"/>
                </a:cubicBezTo>
                <a:cubicBezTo>
                  <a:pt x="2524" y="1519"/>
                  <a:pt x="2524" y="1519"/>
                  <a:pt x="2524" y="1520"/>
                </a:cubicBezTo>
                <a:cubicBezTo>
                  <a:pt x="2525" y="1520"/>
                  <a:pt x="2525" y="1520"/>
                  <a:pt x="2526" y="1521"/>
                </a:cubicBezTo>
                <a:cubicBezTo>
                  <a:pt x="2526" y="1521"/>
                  <a:pt x="2526" y="1524"/>
                  <a:pt x="2527" y="1523"/>
                </a:cubicBezTo>
                <a:cubicBezTo>
                  <a:pt x="2529" y="1522"/>
                  <a:pt x="2528" y="1521"/>
                  <a:pt x="2529" y="1520"/>
                </a:cubicBezTo>
                <a:cubicBezTo>
                  <a:pt x="2530" y="1520"/>
                  <a:pt x="2531" y="1520"/>
                  <a:pt x="2532" y="1520"/>
                </a:cubicBezTo>
                <a:cubicBezTo>
                  <a:pt x="2533" y="1519"/>
                  <a:pt x="2532" y="1518"/>
                  <a:pt x="2531" y="1517"/>
                </a:cubicBezTo>
                <a:cubicBezTo>
                  <a:pt x="2531" y="1517"/>
                  <a:pt x="2531" y="1516"/>
                  <a:pt x="2531" y="1516"/>
                </a:cubicBezTo>
                <a:cubicBezTo>
                  <a:pt x="2530" y="1515"/>
                  <a:pt x="2531" y="1514"/>
                  <a:pt x="2531" y="1514"/>
                </a:cubicBezTo>
                <a:cubicBezTo>
                  <a:pt x="2531" y="1513"/>
                  <a:pt x="2530" y="1513"/>
                  <a:pt x="2530" y="1512"/>
                </a:cubicBezTo>
                <a:cubicBezTo>
                  <a:pt x="2528" y="1510"/>
                  <a:pt x="2531" y="1510"/>
                  <a:pt x="2532" y="1510"/>
                </a:cubicBezTo>
                <a:cubicBezTo>
                  <a:pt x="2532" y="1509"/>
                  <a:pt x="2532" y="1508"/>
                  <a:pt x="2532" y="1508"/>
                </a:cubicBezTo>
                <a:cubicBezTo>
                  <a:pt x="2532" y="1507"/>
                  <a:pt x="2531" y="1507"/>
                  <a:pt x="2531" y="1506"/>
                </a:cubicBezTo>
                <a:cubicBezTo>
                  <a:pt x="2531" y="1505"/>
                  <a:pt x="2533" y="1506"/>
                  <a:pt x="2533" y="1506"/>
                </a:cubicBezTo>
                <a:cubicBezTo>
                  <a:pt x="2534" y="1506"/>
                  <a:pt x="2533" y="1505"/>
                  <a:pt x="2533" y="1505"/>
                </a:cubicBezTo>
                <a:cubicBezTo>
                  <a:pt x="2532" y="1504"/>
                  <a:pt x="2532" y="1502"/>
                  <a:pt x="2530" y="1502"/>
                </a:cubicBezTo>
                <a:cubicBezTo>
                  <a:pt x="2530" y="1502"/>
                  <a:pt x="2529" y="1502"/>
                  <a:pt x="2529" y="1501"/>
                </a:cubicBezTo>
                <a:cubicBezTo>
                  <a:pt x="2528" y="1501"/>
                  <a:pt x="2529" y="1500"/>
                  <a:pt x="2529" y="1500"/>
                </a:cubicBezTo>
                <a:cubicBezTo>
                  <a:pt x="2530" y="1500"/>
                  <a:pt x="2530" y="1500"/>
                  <a:pt x="2530" y="1499"/>
                </a:cubicBezTo>
                <a:cubicBezTo>
                  <a:pt x="2531" y="1499"/>
                  <a:pt x="2531" y="1499"/>
                  <a:pt x="2531" y="1498"/>
                </a:cubicBezTo>
                <a:cubicBezTo>
                  <a:pt x="2532" y="1498"/>
                  <a:pt x="2532" y="1499"/>
                  <a:pt x="2533" y="1499"/>
                </a:cubicBezTo>
                <a:cubicBezTo>
                  <a:pt x="2534" y="1501"/>
                  <a:pt x="2534" y="1500"/>
                  <a:pt x="2535" y="1499"/>
                </a:cubicBezTo>
                <a:cubicBezTo>
                  <a:pt x="2535" y="1498"/>
                  <a:pt x="2536" y="1498"/>
                  <a:pt x="2537" y="1498"/>
                </a:cubicBezTo>
                <a:cubicBezTo>
                  <a:pt x="2537" y="1498"/>
                  <a:pt x="2538" y="1499"/>
                  <a:pt x="2538" y="1498"/>
                </a:cubicBezTo>
                <a:cubicBezTo>
                  <a:pt x="2538" y="1497"/>
                  <a:pt x="2539" y="1496"/>
                  <a:pt x="2539" y="1496"/>
                </a:cubicBezTo>
                <a:cubicBezTo>
                  <a:pt x="2539" y="1495"/>
                  <a:pt x="2539" y="1493"/>
                  <a:pt x="2539" y="1492"/>
                </a:cubicBezTo>
                <a:cubicBezTo>
                  <a:pt x="2539" y="1490"/>
                  <a:pt x="2537" y="1491"/>
                  <a:pt x="2536" y="1491"/>
                </a:cubicBezTo>
                <a:cubicBezTo>
                  <a:pt x="2535" y="1492"/>
                  <a:pt x="2535" y="1492"/>
                  <a:pt x="2535" y="1493"/>
                </a:cubicBezTo>
                <a:cubicBezTo>
                  <a:pt x="2535" y="1493"/>
                  <a:pt x="2536" y="1494"/>
                  <a:pt x="2535" y="1494"/>
                </a:cubicBezTo>
                <a:cubicBezTo>
                  <a:pt x="2534" y="1494"/>
                  <a:pt x="2534" y="1493"/>
                  <a:pt x="2533" y="1493"/>
                </a:cubicBezTo>
                <a:cubicBezTo>
                  <a:pt x="2532" y="1493"/>
                  <a:pt x="2532" y="1494"/>
                  <a:pt x="2531" y="1494"/>
                </a:cubicBezTo>
                <a:cubicBezTo>
                  <a:pt x="2530" y="1494"/>
                  <a:pt x="2531" y="1493"/>
                  <a:pt x="2531" y="1493"/>
                </a:cubicBezTo>
                <a:cubicBezTo>
                  <a:pt x="2532" y="1493"/>
                  <a:pt x="2532" y="1493"/>
                  <a:pt x="2533" y="1492"/>
                </a:cubicBezTo>
                <a:cubicBezTo>
                  <a:pt x="2534" y="1492"/>
                  <a:pt x="2535" y="1491"/>
                  <a:pt x="2536" y="1491"/>
                </a:cubicBezTo>
                <a:cubicBezTo>
                  <a:pt x="2537" y="1490"/>
                  <a:pt x="2538" y="1489"/>
                  <a:pt x="2539" y="1488"/>
                </a:cubicBezTo>
                <a:cubicBezTo>
                  <a:pt x="2539" y="1487"/>
                  <a:pt x="2540" y="1487"/>
                  <a:pt x="2541" y="1486"/>
                </a:cubicBezTo>
                <a:cubicBezTo>
                  <a:pt x="2543" y="1484"/>
                  <a:pt x="2540" y="1485"/>
                  <a:pt x="2539" y="1485"/>
                </a:cubicBezTo>
                <a:cubicBezTo>
                  <a:pt x="2539" y="1486"/>
                  <a:pt x="2538" y="1486"/>
                  <a:pt x="2537" y="1485"/>
                </a:cubicBezTo>
                <a:cubicBezTo>
                  <a:pt x="2537" y="1485"/>
                  <a:pt x="2536" y="1485"/>
                  <a:pt x="2536" y="1485"/>
                </a:cubicBezTo>
                <a:cubicBezTo>
                  <a:pt x="2535" y="1484"/>
                  <a:pt x="2535" y="1484"/>
                  <a:pt x="2534" y="1483"/>
                </a:cubicBezTo>
                <a:cubicBezTo>
                  <a:pt x="2533" y="1483"/>
                  <a:pt x="2532" y="1483"/>
                  <a:pt x="2531" y="1482"/>
                </a:cubicBezTo>
                <a:cubicBezTo>
                  <a:pt x="2531" y="1481"/>
                  <a:pt x="2530" y="1480"/>
                  <a:pt x="2529" y="1480"/>
                </a:cubicBezTo>
                <a:cubicBezTo>
                  <a:pt x="2528" y="1479"/>
                  <a:pt x="2528" y="1478"/>
                  <a:pt x="2527" y="1478"/>
                </a:cubicBezTo>
                <a:cubicBezTo>
                  <a:pt x="2526" y="1477"/>
                  <a:pt x="2526" y="1476"/>
                  <a:pt x="2525" y="1476"/>
                </a:cubicBezTo>
                <a:cubicBezTo>
                  <a:pt x="2524" y="1476"/>
                  <a:pt x="2523" y="1476"/>
                  <a:pt x="2522" y="1477"/>
                </a:cubicBezTo>
                <a:cubicBezTo>
                  <a:pt x="2521" y="1477"/>
                  <a:pt x="2521" y="1478"/>
                  <a:pt x="2520" y="1478"/>
                </a:cubicBezTo>
                <a:cubicBezTo>
                  <a:pt x="2519" y="1479"/>
                  <a:pt x="2519" y="1479"/>
                  <a:pt x="2518" y="1479"/>
                </a:cubicBezTo>
                <a:cubicBezTo>
                  <a:pt x="2518" y="1479"/>
                  <a:pt x="2517" y="1479"/>
                  <a:pt x="2517" y="1480"/>
                </a:cubicBezTo>
                <a:cubicBezTo>
                  <a:pt x="2516" y="1480"/>
                  <a:pt x="2515" y="1480"/>
                  <a:pt x="2514" y="1480"/>
                </a:cubicBezTo>
                <a:cubicBezTo>
                  <a:pt x="2512" y="1480"/>
                  <a:pt x="2512" y="1478"/>
                  <a:pt x="2511" y="1477"/>
                </a:cubicBezTo>
                <a:cubicBezTo>
                  <a:pt x="2511" y="1477"/>
                  <a:pt x="2510" y="1476"/>
                  <a:pt x="2510" y="1476"/>
                </a:cubicBezTo>
                <a:cubicBezTo>
                  <a:pt x="2508" y="1476"/>
                  <a:pt x="2508" y="1478"/>
                  <a:pt x="2507" y="1477"/>
                </a:cubicBezTo>
                <a:cubicBezTo>
                  <a:pt x="2507" y="1477"/>
                  <a:pt x="2508" y="1476"/>
                  <a:pt x="2509" y="1476"/>
                </a:cubicBezTo>
                <a:cubicBezTo>
                  <a:pt x="2510" y="1476"/>
                  <a:pt x="2510" y="1476"/>
                  <a:pt x="2511" y="1476"/>
                </a:cubicBezTo>
                <a:cubicBezTo>
                  <a:pt x="2512" y="1476"/>
                  <a:pt x="2512" y="1476"/>
                  <a:pt x="2512" y="1476"/>
                </a:cubicBezTo>
                <a:cubicBezTo>
                  <a:pt x="2514" y="1475"/>
                  <a:pt x="2516" y="1477"/>
                  <a:pt x="2517" y="1476"/>
                </a:cubicBezTo>
                <a:cubicBezTo>
                  <a:pt x="2519" y="1475"/>
                  <a:pt x="2519" y="1473"/>
                  <a:pt x="2520" y="1472"/>
                </a:cubicBezTo>
                <a:cubicBezTo>
                  <a:pt x="2521" y="1472"/>
                  <a:pt x="2521" y="1472"/>
                  <a:pt x="2522" y="1471"/>
                </a:cubicBezTo>
                <a:cubicBezTo>
                  <a:pt x="2523" y="1471"/>
                  <a:pt x="2523" y="1470"/>
                  <a:pt x="2524" y="1470"/>
                </a:cubicBezTo>
                <a:cubicBezTo>
                  <a:pt x="2524" y="1468"/>
                  <a:pt x="2526" y="1468"/>
                  <a:pt x="2527" y="1467"/>
                </a:cubicBezTo>
                <a:cubicBezTo>
                  <a:pt x="2529" y="1467"/>
                  <a:pt x="2530" y="1466"/>
                  <a:pt x="2531" y="1465"/>
                </a:cubicBezTo>
                <a:cubicBezTo>
                  <a:pt x="2533" y="1465"/>
                  <a:pt x="2538" y="1465"/>
                  <a:pt x="2537" y="1462"/>
                </a:cubicBezTo>
                <a:cubicBezTo>
                  <a:pt x="2537" y="1459"/>
                  <a:pt x="2535" y="1458"/>
                  <a:pt x="2533" y="1456"/>
                </a:cubicBezTo>
                <a:cubicBezTo>
                  <a:pt x="2533" y="1455"/>
                  <a:pt x="2532" y="1454"/>
                  <a:pt x="2532" y="1454"/>
                </a:cubicBezTo>
                <a:cubicBezTo>
                  <a:pt x="2531" y="1453"/>
                  <a:pt x="2529" y="1452"/>
                  <a:pt x="2528" y="1451"/>
                </a:cubicBezTo>
                <a:cubicBezTo>
                  <a:pt x="2526" y="1450"/>
                  <a:pt x="2525" y="1449"/>
                  <a:pt x="2524" y="1448"/>
                </a:cubicBezTo>
                <a:cubicBezTo>
                  <a:pt x="2523" y="1447"/>
                  <a:pt x="2523" y="1446"/>
                  <a:pt x="2521" y="1446"/>
                </a:cubicBezTo>
                <a:cubicBezTo>
                  <a:pt x="2520" y="1445"/>
                  <a:pt x="2518" y="1446"/>
                  <a:pt x="2517" y="1445"/>
                </a:cubicBezTo>
                <a:cubicBezTo>
                  <a:pt x="2516" y="1444"/>
                  <a:pt x="2515" y="1444"/>
                  <a:pt x="2514" y="1442"/>
                </a:cubicBezTo>
                <a:cubicBezTo>
                  <a:pt x="2514" y="1441"/>
                  <a:pt x="2514" y="1440"/>
                  <a:pt x="2512" y="1440"/>
                </a:cubicBezTo>
                <a:cubicBezTo>
                  <a:pt x="2511" y="1439"/>
                  <a:pt x="2510" y="1439"/>
                  <a:pt x="2508" y="1440"/>
                </a:cubicBezTo>
                <a:cubicBezTo>
                  <a:pt x="2507" y="1441"/>
                  <a:pt x="2506" y="1442"/>
                  <a:pt x="2505" y="1441"/>
                </a:cubicBezTo>
                <a:cubicBezTo>
                  <a:pt x="2503" y="1441"/>
                  <a:pt x="2502" y="1440"/>
                  <a:pt x="2501" y="1440"/>
                </a:cubicBezTo>
                <a:cubicBezTo>
                  <a:pt x="2499" y="1440"/>
                  <a:pt x="2498" y="1439"/>
                  <a:pt x="2497" y="1438"/>
                </a:cubicBezTo>
                <a:cubicBezTo>
                  <a:pt x="2496" y="1437"/>
                  <a:pt x="2495" y="1437"/>
                  <a:pt x="2494" y="1436"/>
                </a:cubicBezTo>
                <a:cubicBezTo>
                  <a:pt x="2493" y="1436"/>
                  <a:pt x="2493" y="1435"/>
                  <a:pt x="2493" y="1435"/>
                </a:cubicBezTo>
                <a:cubicBezTo>
                  <a:pt x="2494" y="1434"/>
                  <a:pt x="2494" y="1433"/>
                  <a:pt x="2494" y="1432"/>
                </a:cubicBezTo>
                <a:cubicBezTo>
                  <a:pt x="2494" y="1432"/>
                  <a:pt x="2494" y="1432"/>
                  <a:pt x="2494" y="1432"/>
                </a:cubicBezTo>
                <a:cubicBezTo>
                  <a:pt x="2495" y="1432"/>
                  <a:pt x="2495" y="1434"/>
                  <a:pt x="2495" y="1434"/>
                </a:cubicBezTo>
                <a:cubicBezTo>
                  <a:pt x="2495" y="1434"/>
                  <a:pt x="2496" y="1434"/>
                  <a:pt x="2497" y="1434"/>
                </a:cubicBezTo>
                <a:cubicBezTo>
                  <a:pt x="2498" y="1435"/>
                  <a:pt x="2498" y="1436"/>
                  <a:pt x="2498" y="1438"/>
                </a:cubicBezTo>
                <a:cubicBezTo>
                  <a:pt x="2499" y="1439"/>
                  <a:pt x="2500" y="1440"/>
                  <a:pt x="2501" y="1440"/>
                </a:cubicBezTo>
                <a:cubicBezTo>
                  <a:pt x="2501" y="1440"/>
                  <a:pt x="2502" y="1440"/>
                  <a:pt x="2503" y="1440"/>
                </a:cubicBezTo>
                <a:cubicBezTo>
                  <a:pt x="2503" y="1440"/>
                  <a:pt x="2504" y="1441"/>
                  <a:pt x="2505" y="1441"/>
                </a:cubicBezTo>
                <a:cubicBezTo>
                  <a:pt x="2508" y="1442"/>
                  <a:pt x="2508" y="1437"/>
                  <a:pt x="2511" y="1438"/>
                </a:cubicBezTo>
                <a:cubicBezTo>
                  <a:pt x="2512" y="1438"/>
                  <a:pt x="2512" y="1439"/>
                  <a:pt x="2513" y="1439"/>
                </a:cubicBezTo>
                <a:cubicBezTo>
                  <a:pt x="2513" y="1439"/>
                  <a:pt x="2514" y="1439"/>
                  <a:pt x="2515" y="1439"/>
                </a:cubicBezTo>
                <a:cubicBezTo>
                  <a:pt x="2516" y="1440"/>
                  <a:pt x="2517" y="1441"/>
                  <a:pt x="2517" y="1442"/>
                </a:cubicBezTo>
                <a:cubicBezTo>
                  <a:pt x="2518" y="1443"/>
                  <a:pt x="2519" y="1444"/>
                  <a:pt x="2520" y="1444"/>
                </a:cubicBezTo>
                <a:cubicBezTo>
                  <a:pt x="2522" y="1444"/>
                  <a:pt x="2523" y="1444"/>
                  <a:pt x="2524" y="1443"/>
                </a:cubicBezTo>
                <a:cubicBezTo>
                  <a:pt x="2525" y="1443"/>
                  <a:pt x="2526" y="1444"/>
                  <a:pt x="2526" y="1444"/>
                </a:cubicBezTo>
                <a:cubicBezTo>
                  <a:pt x="2527" y="1444"/>
                  <a:pt x="2528" y="1443"/>
                  <a:pt x="2528" y="1443"/>
                </a:cubicBezTo>
                <a:cubicBezTo>
                  <a:pt x="2529" y="1444"/>
                  <a:pt x="2530" y="1444"/>
                  <a:pt x="2530" y="1445"/>
                </a:cubicBezTo>
                <a:cubicBezTo>
                  <a:pt x="2531" y="1445"/>
                  <a:pt x="2532" y="1445"/>
                  <a:pt x="2532" y="1445"/>
                </a:cubicBezTo>
                <a:cubicBezTo>
                  <a:pt x="2534" y="1445"/>
                  <a:pt x="2536" y="1447"/>
                  <a:pt x="2538" y="1446"/>
                </a:cubicBezTo>
                <a:cubicBezTo>
                  <a:pt x="2538" y="1445"/>
                  <a:pt x="2537" y="1445"/>
                  <a:pt x="2537" y="1444"/>
                </a:cubicBezTo>
                <a:cubicBezTo>
                  <a:pt x="2537" y="1444"/>
                  <a:pt x="2537" y="1443"/>
                  <a:pt x="2537" y="1443"/>
                </a:cubicBezTo>
                <a:cubicBezTo>
                  <a:pt x="2536" y="1442"/>
                  <a:pt x="2536" y="1442"/>
                  <a:pt x="2536" y="1441"/>
                </a:cubicBezTo>
                <a:cubicBezTo>
                  <a:pt x="2536" y="1440"/>
                  <a:pt x="2535" y="1440"/>
                  <a:pt x="2535" y="1440"/>
                </a:cubicBezTo>
                <a:cubicBezTo>
                  <a:pt x="2535" y="1439"/>
                  <a:pt x="2534" y="1439"/>
                  <a:pt x="2533" y="1439"/>
                </a:cubicBezTo>
                <a:cubicBezTo>
                  <a:pt x="2532" y="1438"/>
                  <a:pt x="2531" y="1438"/>
                  <a:pt x="2530" y="1438"/>
                </a:cubicBezTo>
                <a:cubicBezTo>
                  <a:pt x="2529" y="1437"/>
                  <a:pt x="2528" y="1437"/>
                  <a:pt x="2527" y="1436"/>
                </a:cubicBezTo>
                <a:cubicBezTo>
                  <a:pt x="2526" y="1435"/>
                  <a:pt x="2527" y="1433"/>
                  <a:pt x="2526" y="1431"/>
                </a:cubicBezTo>
                <a:cubicBezTo>
                  <a:pt x="2526" y="1430"/>
                  <a:pt x="2525" y="1429"/>
                  <a:pt x="2523" y="1429"/>
                </a:cubicBezTo>
                <a:cubicBezTo>
                  <a:pt x="2522" y="1428"/>
                  <a:pt x="2519" y="1427"/>
                  <a:pt x="2518" y="1426"/>
                </a:cubicBezTo>
                <a:cubicBezTo>
                  <a:pt x="2517" y="1424"/>
                  <a:pt x="2518" y="1423"/>
                  <a:pt x="2518" y="1421"/>
                </a:cubicBezTo>
                <a:cubicBezTo>
                  <a:pt x="2518" y="1419"/>
                  <a:pt x="2518" y="1418"/>
                  <a:pt x="2517" y="1416"/>
                </a:cubicBezTo>
                <a:cubicBezTo>
                  <a:pt x="2516" y="1415"/>
                  <a:pt x="2516" y="1414"/>
                  <a:pt x="2515" y="1413"/>
                </a:cubicBezTo>
                <a:cubicBezTo>
                  <a:pt x="2515" y="1413"/>
                  <a:pt x="2514" y="1412"/>
                  <a:pt x="2514" y="1411"/>
                </a:cubicBezTo>
                <a:cubicBezTo>
                  <a:pt x="2513" y="1409"/>
                  <a:pt x="2513" y="1407"/>
                  <a:pt x="2512" y="1405"/>
                </a:cubicBezTo>
                <a:cubicBezTo>
                  <a:pt x="2511" y="1402"/>
                  <a:pt x="2509" y="1399"/>
                  <a:pt x="2509" y="1396"/>
                </a:cubicBezTo>
                <a:cubicBezTo>
                  <a:pt x="2508" y="1393"/>
                  <a:pt x="2507" y="1390"/>
                  <a:pt x="2504" y="1388"/>
                </a:cubicBezTo>
                <a:cubicBezTo>
                  <a:pt x="2503" y="1387"/>
                  <a:pt x="2502" y="1387"/>
                  <a:pt x="2500" y="1386"/>
                </a:cubicBezTo>
                <a:cubicBezTo>
                  <a:pt x="2499" y="1386"/>
                  <a:pt x="2498" y="1386"/>
                  <a:pt x="2497" y="1385"/>
                </a:cubicBezTo>
                <a:cubicBezTo>
                  <a:pt x="2496" y="1384"/>
                  <a:pt x="2495" y="1383"/>
                  <a:pt x="2494" y="1382"/>
                </a:cubicBezTo>
                <a:cubicBezTo>
                  <a:pt x="2493" y="1381"/>
                  <a:pt x="2492" y="1380"/>
                  <a:pt x="2491" y="1380"/>
                </a:cubicBezTo>
                <a:cubicBezTo>
                  <a:pt x="2490" y="1379"/>
                  <a:pt x="2489" y="1378"/>
                  <a:pt x="2488" y="1378"/>
                </a:cubicBezTo>
                <a:cubicBezTo>
                  <a:pt x="2487" y="1378"/>
                  <a:pt x="2486" y="1378"/>
                  <a:pt x="2486" y="1378"/>
                </a:cubicBezTo>
                <a:cubicBezTo>
                  <a:pt x="2485" y="1379"/>
                  <a:pt x="2485" y="1380"/>
                  <a:pt x="2484" y="1379"/>
                </a:cubicBezTo>
                <a:cubicBezTo>
                  <a:pt x="2483" y="1379"/>
                  <a:pt x="2484" y="1376"/>
                  <a:pt x="2484" y="1376"/>
                </a:cubicBezTo>
                <a:cubicBezTo>
                  <a:pt x="2485" y="1375"/>
                  <a:pt x="2484" y="1374"/>
                  <a:pt x="2485" y="1374"/>
                </a:cubicBezTo>
                <a:cubicBezTo>
                  <a:pt x="2485" y="1373"/>
                  <a:pt x="2486" y="1372"/>
                  <a:pt x="2486" y="1372"/>
                </a:cubicBezTo>
                <a:cubicBezTo>
                  <a:pt x="2487" y="1371"/>
                  <a:pt x="2487" y="1371"/>
                  <a:pt x="2487" y="1370"/>
                </a:cubicBezTo>
                <a:cubicBezTo>
                  <a:pt x="2488" y="1368"/>
                  <a:pt x="2489" y="1367"/>
                  <a:pt x="2490" y="1365"/>
                </a:cubicBezTo>
                <a:cubicBezTo>
                  <a:pt x="2491" y="1364"/>
                  <a:pt x="2492" y="1362"/>
                  <a:pt x="2494" y="1361"/>
                </a:cubicBezTo>
                <a:cubicBezTo>
                  <a:pt x="2495" y="1360"/>
                  <a:pt x="2497" y="1361"/>
                  <a:pt x="2498" y="1360"/>
                </a:cubicBezTo>
                <a:cubicBezTo>
                  <a:pt x="2499" y="1359"/>
                  <a:pt x="2500" y="1358"/>
                  <a:pt x="2501" y="1356"/>
                </a:cubicBezTo>
                <a:cubicBezTo>
                  <a:pt x="2502" y="1354"/>
                  <a:pt x="2503" y="1354"/>
                  <a:pt x="2505" y="1353"/>
                </a:cubicBezTo>
                <a:cubicBezTo>
                  <a:pt x="2505" y="1353"/>
                  <a:pt x="2506" y="1352"/>
                  <a:pt x="2506" y="1351"/>
                </a:cubicBezTo>
                <a:cubicBezTo>
                  <a:pt x="2506" y="1351"/>
                  <a:pt x="2505" y="1350"/>
                  <a:pt x="2504" y="1350"/>
                </a:cubicBezTo>
                <a:cubicBezTo>
                  <a:pt x="2504" y="1350"/>
                  <a:pt x="2504" y="1349"/>
                  <a:pt x="2503" y="1349"/>
                </a:cubicBezTo>
                <a:cubicBezTo>
                  <a:pt x="2503" y="1348"/>
                  <a:pt x="2502" y="1348"/>
                  <a:pt x="2502" y="1348"/>
                </a:cubicBezTo>
                <a:cubicBezTo>
                  <a:pt x="2502" y="1347"/>
                  <a:pt x="2503" y="1347"/>
                  <a:pt x="2503" y="1346"/>
                </a:cubicBezTo>
                <a:cubicBezTo>
                  <a:pt x="2503" y="1346"/>
                  <a:pt x="2504" y="1346"/>
                  <a:pt x="2504" y="1346"/>
                </a:cubicBezTo>
                <a:cubicBezTo>
                  <a:pt x="2504" y="1346"/>
                  <a:pt x="2505" y="1346"/>
                  <a:pt x="2505" y="1346"/>
                </a:cubicBezTo>
                <a:cubicBezTo>
                  <a:pt x="2506" y="1345"/>
                  <a:pt x="2507" y="1347"/>
                  <a:pt x="2507" y="1348"/>
                </a:cubicBezTo>
                <a:cubicBezTo>
                  <a:pt x="2507" y="1349"/>
                  <a:pt x="2506" y="1350"/>
                  <a:pt x="2507" y="1350"/>
                </a:cubicBezTo>
                <a:cubicBezTo>
                  <a:pt x="2508" y="1351"/>
                  <a:pt x="2509" y="1350"/>
                  <a:pt x="2509" y="1349"/>
                </a:cubicBezTo>
                <a:cubicBezTo>
                  <a:pt x="2511" y="1349"/>
                  <a:pt x="2512" y="1349"/>
                  <a:pt x="2513" y="1348"/>
                </a:cubicBezTo>
                <a:cubicBezTo>
                  <a:pt x="2515" y="1347"/>
                  <a:pt x="2512" y="1346"/>
                  <a:pt x="2513" y="1344"/>
                </a:cubicBezTo>
                <a:cubicBezTo>
                  <a:pt x="2514" y="1343"/>
                  <a:pt x="2516" y="1343"/>
                  <a:pt x="2517" y="1342"/>
                </a:cubicBezTo>
                <a:cubicBezTo>
                  <a:pt x="2518" y="1341"/>
                  <a:pt x="2519" y="1340"/>
                  <a:pt x="2518" y="1339"/>
                </a:cubicBezTo>
                <a:cubicBezTo>
                  <a:pt x="2518" y="1338"/>
                  <a:pt x="2517" y="1338"/>
                  <a:pt x="2516" y="1338"/>
                </a:cubicBezTo>
                <a:cubicBezTo>
                  <a:pt x="2516" y="1337"/>
                  <a:pt x="2516" y="1336"/>
                  <a:pt x="2517" y="1336"/>
                </a:cubicBezTo>
                <a:cubicBezTo>
                  <a:pt x="2518" y="1337"/>
                  <a:pt x="2517" y="1337"/>
                  <a:pt x="2518" y="1338"/>
                </a:cubicBezTo>
                <a:cubicBezTo>
                  <a:pt x="2519" y="1338"/>
                  <a:pt x="2520" y="1337"/>
                  <a:pt x="2521" y="1337"/>
                </a:cubicBezTo>
                <a:cubicBezTo>
                  <a:pt x="2524" y="1336"/>
                  <a:pt x="2527" y="1334"/>
                  <a:pt x="2530" y="1332"/>
                </a:cubicBezTo>
                <a:cubicBezTo>
                  <a:pt x="2532" y="1331"/>
                  <a:pt x="2533" y="1332"/>
                  <a:pt x="2535" y="1331"/>
                </a:cubicBezTo>
                <a:cubicBezTo>
                  <a:pt x="2536" y="1331"/>
                  <a:pt x="2538" y="1330"/>
                  <a:pt x="2539" y="1329"/>
                </a:cubicBezTo>
                <a:cubicBezTo>
                  <a:pt x="2540" y="1329"/>
                  <a:pt x="2542" y="1328"/>
                  <a:pt x="2543" y="1330"/>
                </a:cubicBezTo>
                <a:cubicBezTo>
                  <a:pt x="2543" y="1330"/>
                  <a:pt x="2543" y="1331"/>
                  <a:pt x="2543" y="1332"/>
                </a:cubicBezTo>
                <a:cubicBezTo>
                  <a:pt x="2543" y="1332"/>
                  <a:pt x="2544" y="1333"/>
                  <a:pt x="2545" y="1333"/>
                </a:cubicBezTo>
                <a:cubicBezTo>
                  <a:pt x="2546" y="1333"/>
                  <a:pt x="2547" y="1332"/>
                  <a:pt x="2549" y="1331"/>
                </a:cubicBezTo>
                <a:cubicBezTo>
                  <a:pt x="2549" y="1330"/>
                  <a:pt x="2552" y="1329"/>
                  <a:pt x="2551" y="1328"/>
                </a:cubicBezTo>
                <a:cubicBezTo>
                  <a:pt x="2550" y="1327"/>
                  <a:pt x="2549" y="1328"/>
                  <a:pt x="2549" y="1328"/>
                </a:cubicBezTo>
                <a:cubicBezTo>
                  <a:pt x="2548" y="1328"/>
                  <a:pt x="2549" y="1327"/>
                  <a:pt x="2550" y="1326"/>
                </a:cubicBezTo>
                <a:cubicBezTo>
                  <a:pt x="2550" y="1326"/>
                  <a:pt x="2551" y="1325"/>
                  <a:pt x="2552" y="1324"/>
                </a:cubicBezTo>
                <a:cubicBezTo>
                  <a:pt x="2552" y="1323"/>
                  <a:pt x="2552" y="1323"/>
                  <a:pt x="2553" y="1322"/>
                </a:cubicBezTo>
                <a:cubicBezTo>
                  <a:pt x="2553" y="1321"/>
                  <a:pt x="2554" y="1320"/>
                  <a:pt x="2553" y="1319"/>
                </a:cubicBezTo>
                <a:cubicBezTo>
                  <a:pt x="2553" y="1319"/>
                  <a:pt x="2553" y="1319"/>
                  <a:pt x="2552" y="1319"/>
                </a:cubicBezTo>
                <a:cubicBezTo>
                  <a:pt x="2552" y="1319"/>
                  <a:pt x="2551" y="1319"/>
                  <a:pt x="2551" y="1319"/>
                </a:cubicBezTo>
                <a:cubicBezTo>
                  <a:pt x="2549" y="1319"/>
                  <a:pt x="2547" y="1319"/>
                  <a:pt x="2545" y="1318"/>
                </a:cubicBezTo>
                <a:cubicBezTo>
                  <a:pt x="2544" y="1318"/>
                  <a:pt x="2544" y="1318"/>
                  <a:pt x="2543" y="1317"/>
                </a:cubicBezTo>
                <a:cubicBezTo>
                  <a:pt x="2542" y="1317"/>
                  <a:pt x="2542" y="1316"/>
                  <a:pt x="2541" y="1316"/>
                </a:cubicBezTo>
                <a:cubicBezTo>
                  <a:pt x="2541" y="1316"/>
                  <a:pt x="2540" y="1315"/>
                  <a:pt x="2539" y="1316"/>
                </a:cubicBezTo>
                <a:cubicBezTo>
                  <a:pt x="2539" y="1317"/>
                  <a:pt x="2539" y="1318"/>
                  <a:pt x="2538" y="1318"/>
                </a:cubicBezTo>
                <a:cubicBezTo>
                  <a:pt x="2538" y="1319"/>
                  <a:pt x="2535" y="1318"/>
                  <a:pt x="2534" y="1318"/>
                </a:cubicBezTo>
                <a:cubicBezTo>
                  <a:pt x="2533" y="1318"/>
                  <a:pt x="2531" y="1318"/>
                  <a:pt x="2529" y="1318"/>
                </a:cubicBezTo>
                <a:cubicBezTo>
                  <a:pt x="2528" y="1318"/>
                  <a:pt x="2527" y="1317"/>
                  <a:pt x="2525" y="1317"/>
                </a:cubicBezTo>
                <a:cubicBezTo>
                  <a:pt x="2524" y="1316"/>
                  <a:pt x="2523" y="1315"/>
                  <a:pt x="2522" y="1314"/>
                </a:cubicBezTo>
                <a:cubicBezTo>
                  <a:pt x="2521" y="1314"/>
                  <a:pt x="2520" y="1313"/>
                  <a:pt x="2518" y="1312"/>
                </a:cubicBezTo>
                <a:cubicBezTo>
                  <a:pt x="2517" y="1312"/>
                  <a:pt x="2516" y="1310"/>
                  <a:pt x="2515" y="1310"/>
                </a:cubicBezTo>
                <a:cubicBezTo>
                  <a:pt x="2514" y="1309"/>
                  <a:pt x="2512" y="1310"/>
                  <a:pt x="2511" y="1311"/>
                </a:cubicBezTo>
                <a:cubicBezTo>
                  <a:pt x="2510" y="1312"/>
                  <a:pt x="2508" y="1311"/>
                  <a:pt x="2507" y="1312"/>
                </a:cubicBezTo>
                <a:cubicBezTo>
                  <a:pt x="2505" y="1313"/>
                  <a:pt x="2504" y="1314"/>
                  <a:pt x="2504" y="1315"/>
                </a:cubicBezTo>
                <a:cubicBezTo>
                  <a:pt x="2504" y="1319"/>
                  <a:pt x="2500" y="1320"/>
                  <a:pt x="2497" y="1321"/>
                </a:cubicBezTo>
                <a:cubicBezTo>
                  <a:pt x="2495" y="1323"/>
                  <a:pt x="2493" y="1326"/>
                  <a:pt x="2490" y="1325"/>
                </a:cubicBezTo>
                <a:cubicBezTo>
                  <a:pt x="2489" y="1325"/>
                  <a:pt x="2489" y="1325"/>
                  <a:pt x="2489" y="1325"/>
                </a:cubicBezTo>
                <a:cubicBezTo>
                  <a:pt x="2488" y="1325"/>
                  <a:pt x="2488" y="1325"/>
                  <a:pt x="2487" y="1325"/>
                </a:cubicBezTo>
                <a:cubicBezTo>
                  <a:pt x="2486" y="1324"/>
                  <a:pt x="2486" y="1324"/>
                  <a:pt x="2485" y="1323"/>
                </a:cubicBezTo>
                <a:cubicBezTo>
                  <a:pt x="2484" y="1323"/>
                  <a:pt x="2482" y="1323"/>
                  <a:pt x="2481" y="1322"/>
                </a:cubicBezTo>
                <a:cubicBezTo>
                  <a:pt x="2480" y="1322"/>
                  <a:pt x="2480" y="1320"/>
                  <a:pt x="2480" y="1319"/>
                </a:cubicBezTo>
                <a:cubicBezTo>
                  <a:pt x="2481" y="1317"/>
                  <a:pt x="2481" y="1316"/>
                  <a:pt x="2481" y="1314"/>
                </a:cubicBezTo>
                <a:cubicBezTo>
                  <a:pt x="2482" y="1314"/>
                  <a:pt x="2482" y="1313"/>
                  <a:pt x="2482" y="1312"/>
                </a:cubicBezTo>
                <a:cubicBezTo>
                  <a:pt x="2482" y="1312"/>
                  <a:pt x="2482" y="1311"/>
                  <a:pt x="2482" y="1310"/>
                </a:cubicBezTo>
                <a:cubicBezTo>
                  <a:pt x="2482" y="1309"/>
                  <a:pt x="2482" y="1308"/>
                  <a:pt x="2481" y="1306"/>
                </a:cubicBezTo>
                <a:cubicBezTo>
                  <a:pt x="2480" y="1305"/>
                  <a:pt x="2480" y="1304"/>
                  <a:pt x="2479" y="1303"/>
                </a:cubicBezTo>
                <a:cubicBezTo>
                  <a:pt x="2478" y="1302"/>
                  <a:pt x="2476" y="1301"/>
                  <a:pt x="2475" y="1301"/>
                </a:cubicBezTo>
                <a:cubicBezTo>
                  <a:pt x="2473" y="1301"/>
                  <a:pt x="2473" y="1302"/>
                  <a:pt x="2473" y="1303"/>
                </a:cubicBezTo>
                <a:cubicBezTo>
                  <a:pt x="2473" y="1304"/>
                  <a:pt x="2473" y="1306"/>
                  <a:pt x="2471" y="1305"/>
                </a:cubicBezTo>
                <a:cubicBezTo>
                  <a:pt x="2470" y="1304"/>
                  <a:pt x="2470" y="1303"/>
                  <a:pt x="2469" y="1302"/>
                </a:cubicBezTo>
                <a:cubicBezTo>
                  <a:pt x="2468" y="1302"/>
                  <a:pt x="2467" y="1302"/>
                  <a:pt x="2466" y="1302"/>
                </a:cubicBezTo>
                <a:cubicBezTo>
                  <a:pt x="2464" y="1302"/>
                  <a:pt x="2463" y="1302"/>
                  <a:pt x="2462" y="1301"/>
                </a:cubicBezTo>
                <a:cubicBezTo>
                  <a:pt x="2460" y="1300"/>
                  <a:pt x="2457" y="1299"/>
                  <a:pt x="2455" y="1297"/>
                </a:cubicBezTo>
                <a:cubicBezTo>
                  <a:pt x="2453" y="1295"/>
                  <a:pt x="2452" y="1292"/>
                  <a:pt x="2452" y="1289"/>
                </a:cubicBezTo>
                <a:cubicBezTo>
                  <a:pt x="2453" y="1287"/>
                  <a:pt x="2454" y="1286"/>
                  <a:pt x="2454" y="1284"/>
                </a:cubicBezTo>
                <a:cubicBezTo>
                  <a:pt x="2455" y="1283"/>
                  <a:pt x="2455" y="1281"/>
                  <a:pt x="2456" y="1280"/>
                </a:cubicBezTo>
                <a:cubicBezTo>
                  <a:pt x="2457" y="1279"/>
                  <a:pt x="2458" y="1278"/>
                  <a:pt x="2460" y="1279"/>
                </a:cubicBezTo>
                <a:cubicBezTo>
                  <a:pt x="2462" y="1280"/>
                  <a:pt x="2464" y="1282"/>
                  <a:pt x="2467" y="1282"/>
                </a:cubicBezTo>
                <a:cubicBezTo>
                  <a:pt x="2469" y="1282"/>
                  <a:pt x="2470" y="1282"/>
                  <a:pt x="2471" y="1281"/>
                </a:cubicBezTo>
                <a:cubicBezTo>
                  <a:pt x="2473" y="1281"/>
                  <a:pt x="2474" y="1281"/>
                  <a:pt x="2476" y="1281"/>
                </a:cubicBezTo>
                <a:cubicBezTo>
                  <a:pt x="2479" y="1280"/>
                  <a:pt x="2482" y="1278"/>
                  <a:pt x="2483" y="1275"/>
                </a:cubicBezTo>
                <a:cubicBezTo>
                  <a:pt x="2484" y="1274"/>
                  <a:pt x="2485" y="1274"/>
                  <a:pt x="2485" y="1273"/>
                </a:cubicBezTo>
                <a:cubicBezTo>
                  <a:pt x="2486" y="1272"/>
                  <a:pt x="2486" y="1270"/>
                  <a:pt x="2487" y="1269"/>
                </a:cubicBezTo>
                <a:cubicBezTo>
                  <a:pt x="2487" y="1268"/>
                  <a:pt x="2488" y="1266"/>
                  <a:pt x="2489" y="1265"/>
                </a:cubicBezTo>
                <a:cubicBezTo>
                  <a:pt x="2490" y="1264"/>
                  <a:pt x="2491" y="1263"/>
                  <a:pt x="2493" y="1262"/>
                </a:cubicBezTo>
                <a:cubicBezTo>
                  <a:pt x="2494" y="1261"/>
                  <a:pt x="2496" y="1260"/>
                  <a:pt x="2498" y="1260"/>
                </a:cubicBezTo>
                <a:cubicBezTo>
                  <a:pt x="2499" y="1260"/>
                  <a:pt x="2501" y="1259"/>
                  <a:pt x="2502" y="1258"/>
                </a:cubicBezTo>
                <a:cubicBezTo>
                  <a:pt x="2504" y="1257"/>
                  <a:pt x="2505" y="1256"/>
                  <a:pt x="2506" y="1255"/>
                </a:cubicBezTo>
                <a:cubicBezTo>
                  <a:pt x="2507" y="1254"/>
                  <a:pt x="2509" y="1254"/>
                  <a:pt x="2510" y="1253"/>
                </a:cubicBezTo>
                <a:cubicBezTo>
                  <a:pt x="2511" y="1252"/>
                  <a:pt x="2512" y="1251"/>
                  <a:pt x="2513" y="1250"/>
                </a:cubicBezTo>
                <a:cubicBezTo>
                  <a:pt x="2514" y="1248"/>
                  <a:pt x="2515" y="1246"/>
                  <a:pt x="2517" y="1245"/>
                </a:cubicBezTo>
                <a:cubicBezTo>
                  <a:pt x="2518" y="1244"/>
                  <a:pt x="2519" y="1242"/>
                  <a:pt x="2520" y="1241"/>
                </a:cubicBezTo>
                <a:cubicBezTo>
                  <a:pt x="2521" y="1240"/>
                  <a:pt x="2522" y="1240"/>
                  <a:pt x="2524" y="1240"/>
                </a:cubicBezTo>
                <a:cubicBezTo>
                  <a:pt x="2525" y="1240"/>
                  <a:pt x="2527" y="1240"/>
                  <a:pt x="2528" y="1240"/>
                </a:cubicBezTo>
                <a:cubicBezTo>
                  <a:pt x="2529" y="1241"/>
                  <a:pt x="2531" y="1240"/>
                  <a:pt x="2532" y="1240"/>
                </a:cubicBezTo>
                <a:cubicBezTo>
                  <a:pt x="2533" y="1240"/>
                  <a:pt x="2534" y="1240"/>
                  <a:pt x="2534" y="1239"/>
                </a:cubicBezTo>
                <a:cubicBezTo>
                  <a:pt x="2535" y="1238"/>
                  <a:pt x="2536" y="1237"/>
                  <a:pt x="2536" y="1238"/>
                </a:cubicBezTo>
                <a:cubicBezTo>
                  <a:pt x="2537" y="1239"/>
                  <a:pt x="2534" y="1239"/>
                  <a:pt x="2536" y="1240"/>
                </a:cubicBezTo>
                <a:cubicBezTo>
                  <a:pt x="2537" y="1241"/>
                  <a:pt x="2537" y="1241"/>
                  <a:pt x="2538" y="1241"/>
                </a:cubicBezTo>
                <a:cubicBezTo>
                  <a:pt x="2539" y="1242"/>
                  <a:pt x="2539" y="1242"/>
                  <a:pt x="2540" y="1243"/>
                </a:cubicBezTo>
                <a:cubicBezTo>
                  <a:pt x="2541" y="1243"/>
                  <a:pt x="2542" y="1243"/>
                  <a:pt x="2542" y="1245"/>
                </a:cubicBezTo>
                <a:cubicBezTo>
                  <a:pt x="2543" y="1246"/>
                  <a:pt x="2545" y="1246"/>
                  <a:pt x="2545" y="1247"/>
                </a:cubicBezTo>
                <a:cubicBezTo>
                  <a:pt x="2545" y="1249"/>
                  <a:pt x="2544" y="1250"/>
                  <a:pt x="2543" y="1251"/>
                </a:cubicBezTo>
                <a:cubicBezTo>
                  <a:pt x="2541" y="1252"/>
                  <a:pt x="2541" y="1253"/>
                  <a:pt x="2540" y="1254"/>
                </a:cubicBezTo>
                <a:cubicBezTo>
                  <a:pt x="2539" y="1256"/>
                  <a:pt x="2538" y="1257"/>
                  <a:pt x="2537" y="1258"/>
                </a:cubicBezTo>
                <a:cubicBezTo>
                  <a:pt x="2536" y="1259"/>
                  <a:pt x="2535" y="1260"/>
                  <a:pt x="2535" y="1261"/>
                </a:cubicBezTo>
                <a:cubicBezTo>
                  <a:pt x="2534" y="1261"/>
                  <a:pt x="2532" y="1262"/>
                  <a:pt x="2531" y="1262"/>
                </a:cubicBezTo>
                <a:cubicBezTo>
                  <a:pt x="2530" y="1262"/>
                  <a:pt x="2530" y="1262"/>
                  <a:pt x="2529" y="1263"/>
                </a:cubicBezTo>
                <a:cubicBezTo>
                  <a:pt x="2529" y="1264"/>
                  <a:pt x="2528" y="1264"/>
                  <a:pt x="2528" y="1265"/>
                </a:cubicBezTo>
                <a:cubicBezTo>
                  <a:pt x="2528" y="1267"/>
                  <a:pt x="2529" y="1268"/>
                  <a:pt x="2527" y="1269"/>
                </a:cubicBezTo>
                <a:cubicBezTo>
                  <a:pt x="2527" y="1269"/>
                  <a:pt x="2524" y="1269"/>
                  <a:pt x="2524" y="1271"/>
                </a:cubicBezTo>
                <a:cubicBezTo>
                  <a:pt x="2524" y="1272"/>
                  <a:pt x="2527" y="1271"/>
                  <a:pt x="2528" y="1272"/>
                </a:cubicBezTo>
                <a:cubicBezTo>
                  <a:pt x="2529" y="1273"/>
                  <a:pt x="2529" y="1274"/>
                  <a:pt x="2531" y="1274"/>
                </a:cubicBezTo>
                <a:cubicBezTo>
                  <a:pt x="2531" y="1274"/>
                  <a:pt x="2535" y="1273"/>
                  <a:pt x="2534" y="1275"/>
                </a:cubicBezTo>
                <a:cubicBezTo>
                  <a:pt x="2533" y="1276"/>
                  <a:pt x="2531" y="1276"/>
                  <a:pt x="2532" y="1278"/>
                </a:cubicBezTo>
                <a:cubicBezTo>
                  <a:pt x="2532" y="1279"/>
                  <a:pt x="2533" y="1279"/>
                  <a:pt x="2532" y="1280"/>
                </a:cubicBezTo>
                <a:cubicBezTo>
                  <a:pt x="2532" y="1281"/>
                  <a:pt x="2531" y="1281"/>
                  <a:pt x="2530" y="1281"/>
                </a:cubicBezTo>
                <a:cubicBezTo>
                  <a:pt x="2528" y="1281"/>
                  <a:pt x="2528" y="1281"/>
                  <a:pt x="2526" y="1282"/>
                </a:cubicBezTo>
                <a:cubicBezTo>
                  <a:pt x="2525" y="1283"/>
                  <a:pt x="2524" y="1284"/>
                  <a:pt x="2523" y="1284"/>
                </a:cubicBezTo>
                <a:cubicBezTo>
                  <a:pt x="2523" y="1284"/>
                  <a:pt x="2522" y="1284"/>
                  <a:pt x="2521" y="1285"/>
                </a:cubicBezTo>
                <a:cubicBezTo>
                  <a:pt x="2521" y="1285"/>
                  <a:pt x="2522" y="1286"/>
                  <a:pt x="2522" y="1286"/>
                </a:cubicBezTo>
                <a:cubicBezTo>
                  <a:pt x="2523" y="1287"/>
                  <a:pt x="2523" y="1289"/>
                  <a:pt x="2524" y="1289"/>
                </a:cubicBezTo>
                <a:cubicBezTo>
                  <a:pt x="2526" y="1289"/>
                  <a:pt x="2527" y="1287"/>
                  <a:pt x="2528" y="1286"/>
                </a:cubicBezTo>
                <a:cubicBezTo>
                  <a:pt x="2531" y="1284"/>
                  <a:pt x="2535" y="1282"/>
                  <a:pt x="2538" y="1280"/>
                </a:cubicBezTo>
                <a:cubicBezTo>
                  <a:pt x="2539" y="1279"/>
                  <a:pt x="2541" y="1277"/>
                  <a:pt x="2543" y="1276"/>
                </a:cubicBezTo>
                <a:cubicBezTo>
                  <a:pt x="2545" y="1275"/>
                  <a:pt x="2546" y="1274"/>
                  <a:pt x="2548" y="1273"/>
                </a:cubicBezTo>
                <a:cubicBezTo>
                  <a:pt x="2551" y="1272"/>
                  <a:pt x="2554" y="1269"/>
                  <a:pt x="2557" y="1268"/>
                </a:cubicBezTo>
                <a:cubicBezTo>
                  <a:pt x="2558" y="1268"/>
                  <a:pt x="2559" y="1267"/>
                  <a:pt x="2560" y="1267"/>
                </a:cubicBezTo>
                <a:cubicBezTo>
                  <a:pt x="2561" y="1266"/>
                  <a:pt x="2562" y="1265"/>
                  <a:pt x="2563" y="1265"/>
                </a:cubicBezTo>
                <a:cubicBezTo>
                  <a:pt x="2564" y="1264"/>
                  <a:pt x="2566" y="1265"/>
                  <a:pt x="2567" y="1265"/>
                </a:cubicBezTo>
                <a:cubicBezTo>
                  <a:pt x="2569" y="1264"/>
                  <a:pt x="2571" y="1264"/>
                  <a:pt x="2573" y="1264"/>
                </a:cubicBezTo>
                <a:cubicBezTo>
                  <a:pt x="2574" y="1264"/>
                  <a:pt x="2576" y="1264"/>
                  <a:pt x="2577" y="1264"/>
                </a:cubicBezTo>
                <a:cubicBezTo>
                  <a:pt x="2579" y="1264"/>
                  <a:pt x="2581" y="1265"/>
                  <a:pt x="2582" y="1264"/>
                </a:cubicBezTo>
                <a:cubicBezTo>
                  <a:pt x="2582" y="1263"/>
                  <a:pt x="2582" y="1262"/>
                  <a:pt x="2583" y="1261"/>
                </a:cubicBezTo>
                <a:cubicBezTo>
                  <a:pt x="2584" y="1260"/>
                  <a:pt x="2585" y="1259"/>
                  <a:pt x="2586" y="1260"/>
                </a:cubicBezTo>
                <a:cubicBezTo>
                  <a:pt x="2586" y="1262"/>
                  <a:pt x="2583" y="1261"/>
                  <a:pt x="2584" y="1263"/>
                </a:cubicBezTo>
                <a:cubicBezTo>
                  <a:pt x="2584" y="1263"/>
                  <a:pt x="2585" y="1262"/>
                  <a:pt x="2586" y="1263"/>
                </a:cubicBezTo>
                <a:cubicBezTo>
                  <a:pt x="2586" y="1263"/>
                  <a:pt x="2586" y="1264"/>
                  <a:pt x="2587" y="1264"/>
                </a:cubicBezTo>
                <a:cubicBezTo>
                  <a:pt x="2588" y="1265"/>
                  <a:pt x="2589" y="1265"/>
                  <a:pt x="2590" y="1266"/>
                </a:cubicBezTo>
                <a:cubicBezTo>
                  <a:pt x="2590" y="1266"/>
                  <a:pt x="2591" y="1267"/>
                  <a:pt x="2591" y="1267"/>
                </a:cubicBezTo>
                <a:cubicBezTo>
                  <a:pt x="2591" y="1268"/>
                  <a:pt x="2591" y="1269"/>
                  <a:pt x="2592" y="1269"/>
                </a:cubicBezTo>
                <a:cubicBezTo>
                  <a:pt x="2592" y="1269"/>
                  <a:pt x="2592" y="1268"/>
                  <a:pt x="2593" y="1268"/>
                </a:cubicBezTo>
                <a:cubicBezTo>
                  <a:pt x="2593" y="1267"/>
                  <a:pt x="2594" y="1267"/>
                  <a:pt x="2594" y="1267"/>
                </a:cubicBezTo>
                <a:cubicBezTo>
                  <a:pt x="2594" y="1266"/>
                  <a:pt x="2594" y="1265"/>
                  <a:pt x="2595" y="1265"/>
                </a:cubicBezTo>
                <a:cubicBezTo>
                  <a:pt x="2596" y="1266"/>
                  <a:pt x="2595" y="1267"/>
                  <a:pt x="2596" y="1267"/>
                </a:cubicBezTo>
                <a:cubicBezTo>
                  <a:pt x="2596" y="1268"/>
                  <a:pt x="2597" y="1267"/>
                  <a:pt x="2598" y="1268"/>
                </a:cubicBezTo>
                <a:cubicBezTo>
                  <a:pt x="2598" y="1268"/>
                  <a:pt x="2599" y="1268"/>
                  <a:pt x="2599" y="1269"/>
                </a:cubicBezTo>
                <a:cubicBezTo>
                  <a:pt x="2600" y="1270"/>
                  <a:pt x="2601" y="1270"/>
                  <a:pt x="2603" y="1270"/>
                </a:cubicBezTo>
                <a:cubicBezTo>
                  <a:pt x="2604" y="1270"/>
                  <a:pt x="2607" y="1269"/>
                  <a:pt x="2607" y="1271"/>
                </a:cubicBezTo>
                <a:cubicBezTo>
                  <a:pt x="2607" y="1272"/>
                  <a:pt x="2605" y="1273"/>
                  <a:pt x="2605" y="1274"/>
                </a:cubicBezTo>
                <a:cubicBezTo>
                  <a:pt x="2605" y="1276"/>
                  <a:pt x="2605" y="1277"/>
                  <a:pt x="2605" y="1279"/>
                </a:cubicBezTo>
                <a:cubicBezTo>
                  <a:pt x="2604" y="1280"/>
                  <a:pt x="2603" y="1281"/>
                  <a:pt x="2602" y="1282"/>
                </a:cubicBezTo>
                <a:cubicBezTo>
                  <a:pt x="2602" y="1283"/>
                  <a:pt x="2602" y="1284"/>
                  <a:pt x="2602" y="1284"/>
                </a:cubicBezTo>
                <a:cubicBezTo>
                  <a:pt x="2602" y="1285"/>
                  <a:pt x="2602" y="1285"/>
                  <a:pt x="2602" y="1286"/>
                </a:cubicBezTo>
                <a:cubicBezTo>
                  <a:pt x="2602" y="1286"/>
                  <a:pt x="2602" y="1287"/>
                  <a:pt x="2603" y="1287"/>
                </a:cubicBezTo>
                <a:cubicBezTo>
                  <a:pt x="2603" y="1287"/>
                  <a:pt x="2603" y="1287"/>
                  <a:pt x="2603" y="1287"/>
                </a:cubicBezTo>
                <a:cubicBezTo>
                  <a:pt x="2604" y="1288"/>
                  <a:pt x="2604" y="1288"/>
                  <a:pt x="2604" y="1288"/>
                </a:cubicBezTo>
                <a:cubicBezTo>
                  <a:pt x="2605" y="1288"/>
                  <a:pt x="2605" y="1288"/>
                  <a:pt x="2606" y="1288"/>
                </a:cubicBezTo>
                <a:cubicBezTo>
                  <a:pt x="2606" y="1289"/>
                  <a:pt x="2607" y="1289"/>
                  <a:pt x="2606" y="1290"/>
                </a:cubicBezTo>
                <a:cubicBezTo>
                  <a:pt x="2605" y="1290"/>
                  <a:pt x="2605" y="1289"/>
                  <a:pt x="2604" y="1290"/>
                </a:cubicBezTo>
                <a:cubicBezTo>
                  <a:pt x="2604" y="1290"/>
                  <a:pt x="2603" y="1290"/>
                  <a:pt x="2603" y="1291"/>
                </a:cubicBezTo>
                <a:cubicBezTo>
                  <a:pt x="2602" y="1291"/>
                  <a:pt x="2602" y="1291"/>
                  <a:pt x="2601" y="1291"/>
                </a:cubicBezTo>
                <a:cubicBezTo>
                  <a:pt x="2600" y="1292"/>
                  <a:pt x="2599" y="1292"/>
                  <a:pt x="2599" y="1293"/>
                </a:cubicBezTo>
                <a:cubicBezTo>
                  <a:pt x="2598" y="1294"/>
                  <a:pt x="2599" y="1295"/>
                  <a:pt x="2598" y="1296"/>
                </a:cubicBezTo>
                <a:cubicBezTo>
                  <a:pt x="2598" y="1297"/>
                  <a:pt x="2597" y="1297"/>
                  <a:pt x="2597" y="1298"/>
                </a:cubicBezTo>
                <a:cubicBezTo>
                  <a:pt x="2597" y="1298"/>
                  <a:pt x="2597" y="1299"/>
                  <a:pt x="2596" y="1300"/>
                </a:cubicBezTo>
                <a:cubicBezTo>
                  <a:pt x="2596" y="1301"/>
                  <a:pt x="2595" y="1301"/>
                  <a:pt x="2593" y="1302"/>
                </a:cubicBezTo>
                <a:cubicBezTo>
                  <a:pt x="2593" y="1302"/>
                  <a:pt x="2592" y="1302"/>
                  <a:pt x="2592" y="1303"/>
                </a:cubicBezTo>
                <a:cubicBezTo>
                  <a:pt x="2592" y="1304"/>
                  <a:pt x="2594" y="1303"/>
                  <a:pt x="2594" y="1303"/>
                </a:cubicBezTo>
                <a:cubicBezTo>
                  <a:pt x="2595" y="1304"/>
                  <a:pt x="2595" y="1304"/>
                  <a:pt x="2596" y="1304"/>
                </a:cubicBezTo>
                <a:cubicBezTo>
                  <a:pt x="2596" y="1305"/>
                  <a:pt x="2597" y="1305"/>
                  <a:pt x="2597" y="1305"/>
                </a:cubicBezTo>
                <a:cubicBezTo>
                  <a:pt x="2598" y="1305"/>
                  <a:pt x="2599" y="1306"/>
                  <a:pt x="2599" y="1306"/>
                </a:cubicBezTo>
                <a:cubicBezTo>
                  <a:pt x="2599" y="1307"/>
                  <a:pt x="2598" y="1307"/>
                  <a:pt x="2599" y="1308"/>
                </a:cubicBezTo>
                <a:cubicBezTo>
                  <a:pt x="2599" y="1309"/>
                  <a:pt x="2600" y="1309"/>
                  <a:pt x="2601" y="1309"/>
                </a:cubicBezTo>
                <a:cubicBezTo>
                  <a:pt x="2601" y="1309"/>
                  <a:pt x="2602" y="1309"/>
                  <a:pt x="2602" y="1309"/>
                </a:cubicBezTo>
                <a:cubicBezTo>
                  <a:pt x="2605" y="1311"/>
                  <a:pt x="2605" y="1308"/>
                  <a:pt x="2607" y="1309"/>
                </a:cubicBezTo>
                <a:cubicBezTo>
                  <a:pt x="2608" y="1309"/>
                  <a:pt x="2608" y="1310"/>
                  <a:pt x="2607" y="1310"/>
                </a:cubicBezTo>
                <a:cubicBezTo>
                  <a:pt x="2607" y="1311"/>
                  <a:pt x="2606" y="1311"/>
                  <a:pt x="2606" y="1311"/>
                </a:cubicBezTo>
                <a:cubicBezTo>
                  <a:pt x="2606" y="1311"/>
                  <a:pt x="2605" y="1312"/>
                  <a:pt x="2605" y="1312"/>
                </a:cubicBezTo>
                <a:cubicBezTo>
                  <a:pt x="2605" y="1312"/>
                  <a:pt x="2605" y="1312"/>
                  <a:pt x="2604" y="1313"/>
                </a:cubicBezTo>
                <a:cubicBezTo>
                  <a:pt x="2604" y="1314"/>
                  <a:pt x="2607" y="1312"/>
                  <a:pt x="2607" y="1312"/>
                </a:cubicBezTo>
                <a:cubicBezTo>
                  <a:pt x="2608" y="1311"/>
                  <a:pt x="2609" y="1311"/>
                  <a:pt x="2609" y="1311"/>
                </a:cubicBezTo>
                <a:cubicBezTo>
                  <a:pt x="2610" y="1310"/>
                  <a:pt x="2610" y="1310"/>
                  <a:pt x="2611" y="1309"/>
                </a:cubicBezTo>
                <a:cubicBezTo>
                  <a:pt x="2611" y="1309"/>
                  <a:pt x="2611" y="1307"/>
                  <a:pt x="2612" y="1307"/>
                </a:cubicBezTo>
                <a:cubicBezTo>
                  <a:pt x="2613" y="1306"/>
                  <a:pt x="2613" y="1307"/>
                  <a:pt x="2614" y="1307"/>
                </a:cubicBezTo>
                <a:cubicBezTo>
                  <a:pt x="2614" y="1308"/>
                  <a:pt x="2614" y="1308"/>
                  <a:pt x="2615" y="1308"/>
                </a:cubicBezTo>
                <a:cubicBezTo>
                  <a:pt x="2616" y="1309"/>
                  <a:pt x="2617" y="1309"/>
                  <a:pt x="2619" y="1310"/>
                </a:cubicBezTo>
                <a:cubicBezTo>
                  <a:pt x="2619" y="1310"/>
                  <a:pt x="2619" y="1311"/>
                  <a:pt x="2619" y="1311"/>
                </a:cubicBezTo>
                <a:cubicBezTo>
                  <a:pt x="2621" y="1313"/>
                  <a:pt x="2622" y="1312"/>
                  <a:pt x="2623" y="1311"/>
                </a:cubicBezTo>
                <a:cubicBezTo>
                  <a:pt x="2624" y="1310"/>
                  <a:pt x="2624" y="1310"/>
                  <a:pt x="2625" y="1310"/>
                </a:cubicBezTo>
                <a:cubicBezTo>
                  <a:pt x="2625" y="1309"/>
                  <a:pt x="2626" y="1309"/>
                  <a:pt x="2627" y="1309"/>
                </a:cubicBezTo>
                <a:cubicBezTo>
                  <a:pt x="2627" y="1309"/>
                  <a:pt x="2627" y="1310"/>
                  <a:pt x="2628" y="1310"/>
                </a:cubicBezTo>
                <a:cubicBezTo>
                  <a:pt x="2629" y="1310"/>
                  <a:pt x="2629" y="1309"/>
                  <a:pt x="2630" y="1310"/>
                </a:cubicBezTo>
                <a:cubicBezTo>
                  <a:pt x="2631" y="1310"/>
                  <a:pt x="2632" y="1311"/>
                  <a:pt x="2632" y="1312"/>
                </a:cubicBezTo>
                <a:cubicBezTo>
                  <a:pt x="2632" y="1313"/>
                  <a:pt x="2632" y="1314"/>
                  <a:pt x="2631" y="1314"/>
                </a:cubicBezTo>
                <a:cubicBezTo>
                  <a:pt x="2631" y="1313"/>
                  <a:pt x="2631" y="1313"/>
                  <a:pt x="2631" y="1313"/>
                </a:cubicBezTo>
                <a:cubicBezTo>
                  <a:pt x="2631" y="1312"/>
                  <a:pt x="2631" y="1312"/>
                  <a:pt x="2630" y="1312"/>
                </a:cubicBezTo>
                <a:cubicBezTo>
                  <a:pt x="2630" y="1312"/>
                  <a:pt x="2630" y="1312"/>
                  <a:pt x="2630" y="1312"/>
                </a:cubicBezTo>
                <a:cubicBezTo>
                  <a:pt x="2630" y="1311"/>
                  <a:pt x="2629" y="1311"/>
                  <a:pt x="2629" y="1311"/>
                </a:cubicBezTo>
                <a:cubicBezTo>
                  <a:pt x="2628" y="1311"/>
                  <a:pt x="2628" y="1312"/>
                  <a:pt x="2628" y="1312"/>
                </a:cubicBezTo>
                <a:cubicBezTo>
                  <a:pt x="2627" y="1311"/>
                  <a:pt x="2627" y="1310"/>
                  <a:pt x="2627" y="1310"/>
                </a:cubicBezTo>
                <a:cubicBezTo>
                  <a:pt x="2626" y="1309"/>
                  <a:pt x="2626" y="1310"/>
                  <a:pt x="2626" y="1311"/>
                </a:cubicBezTo>
                <a:cubicBezTo>
                  <a:pt x="2626" y="1311"/>
                  <a:pt x="2626" y="1311"/>
                  <a:pt x="2626" y="1312"/>
                </a:cubicBezTo>
                <a:cubicBezTo>
                  <a:pt x="2626" y="1312"/>
                  <a:pt x="2626" y="1312"/>
                  <a:pt x="2625" y="1312"/>
                </a:cubicBezTo>
                <a:cubicBezTo>
                  <a:pt x="2625" y="1313"/>
                  <a:pt x="2625" y="1313"/>
                  <a:pt x="2626" y="1314"/>
                </a:cubicBezTo>
                <a:cubicBezTo>
                  <a:pt x="2626" y="1314"/>
                  <a:pt x="2626" y="1314"/>
                  <a:pt x="2626" y="1314"/>
                </a:cubicBezTo>
                <a:cubicBezTo>
                  <a:pt x="2626" y="1314"/>
                  <a:pt x="2626" y="1315"/>
                  <a:pt x="2627" y="1315"/>
                </a:cubicBezTo>
                <a:cubicBezTo>
                  <a:pt x="2627" y="1315"/>
                  <a:pt x="2627" y="1315"/>
                  <a:pt x="2628" y="1315"/>
                </a:cubicBezTo>
                <a:cubicBezTo>
                  <a:pt x="2629" y="1315"/>
                  <a:pt x="2628" y="1313"/>
                  <a:pt x="2629" y="1313"/>
                </a:cubicBezTo>
                <a:cubicBezTo>
                  <a:pt x="2629" y="1313"/>
                  <a:pt x="2629" y="1314"/>
                  <a:pt x="2629" y="1315"/>
                </a:cubicBezTo>
                <a:cubicBezTo>
                  <a:pt x="2630" y="1316"/>
                  <a:pt x="2631" y="1315"/>
                  <a:pt x="2631" y="1315"/>
                </a:cubicBezTo>
                <a:cubicBezTo>
                  <a:pt x="2632" y="1316"/>
                  <a:pt x="2631" y="1317"/>
                  <a:pt x="2631" y="1317"/>
                </a:cubicBezTo>
                <a:cubicBezTo>
                  <a:pt x="2631" y="1318"/>
                  <a:pt x="2632" y="1318"/>
                  <a:pt x="2632" y="1319"/>
                </a:cubicBezTo>
                <a:cubicBezTo>
                  <a:pt x="2633" y="1319"/>
                  <a:pt x="2633" y="1320"/>
                  <a:pt x="2633" y="1321"/>
                </a:cubicBezTo>
                <a:cubicBezTo>
                  <a:pt x="2634" y="1321"/>
                  <a:pt x="2634" y="1322"/>
                  <a:pt x="2634" y="1322"/>
                </a:cubicBezTo>
                <a:cubicBezTo>
                  <a:pt x="2634" y="1323"/>
                  <a:pt x="2633" y="1323"/>
                  <a:pt x="2633" y="1323"/>
                </a:cubicBezTo>
                <a:cubicBezTo>
                  <a:pt x="2632" y="1324"/>
                  <a:pt x="2632" y="1324"/>
                  <a:pt x="2632" y="1325"/>
                </a:cubicBezTo>
                <a:cubicBezTo>
                  <a:pt x="2631" y="1326"/>
                  <a:pt x="2633" y="1326"/>
                  <a:pt x="2633" y="1325"/>
                </a:cubicBezTo>
                <a:cubicBezTo>
                  <a:pt x="2634" y="1325"/>
                  <a:pt x="2634" y="1325"/>
                  <a:pt x="2634" y="1325"/>
                </a:cubicBezTo>
                <a:cubicBezTo>
                  <a:pt x="2634" y="1326"/>
                  <a:pt x="2634" y="1326"/>
                  <a:pt x="2633" y="1327"/>
                </a:cubicBezTo>
                <a:cubicBezTo>
                  <a:pt x="2633" y="1327"/>
                  <a:pt x="2633" y="1328"/>
                  <a:pt x="2634" y="1328"/>
                </a:cubicBezTo>
                <a:cubicBezTo>
                  <a:pt x="2634" y="1328"/>
                  <a:pt x="2634" y="1328"/>
                  <a:pt x="2635" y="1329"/>
                </a:cubicBezTo>
                <a:cubicBezTo>
                  <a:pt x="2635" y="1330"/>
                  <a:pt x="2636" y="1331"/>
                  <a:pt x="2635" y="1332"/>
                </a:cubicBezTo>
                <a:cubicBezTo>
                  <a:pt x="2634" y="1332"/>
                  <a:pt x="2635" y="1331"/>
                  <a:pt x="2634" y="1331"/>
                </a:cubicBezTo>
                <a:cubicBezTo>
                  <a:pt x="2634" y="1330"/>
                  <a:pt x="2634" y="1329"/>
                  <a:pt x="2633" y="1329"/>
                </a:cubicBezTo>
                <a:cubicBezTo>
                  <a:pt x="2632" y="1329"/>
                  <a:pt x="2631" y="1330"/>
                  <a:pt x="2630" y="1329"/>
                </a:cubicBezTo>
                <a:cubicBezTo>
                  <a:pt x="2630" y="1328"/>
                  <a:pt x="2630" y="1328"/>
                  <a:pt x="2629" y="1327"/>
                </a:cubicBezTo>
                <a:cubicBezTo>
                  <a:pt x="2628" y="1327"/>
                  <a:pt x="2628" y="1327"/>
                  <a:pt x="2628" y="1327"/>
                </a:cubicBezTo>
                <a:cubicBezTo>
                  <a:pt x="2628" y="1328"/>
                  <a:pt x="2628" y="1329"/>
                  <a:pt x="2628" y="1329"/>
                </a:cubicBezTo>
                <a:cubicBezTo>
                  <a:pt x="2627" y="1330"/>
                  <a:pt x="2627" y="1328"/>
                  <a:pt x="2627" y="1328"/>
                </a:cubicBezTo>
                <a:cubicBezTo>
                  <a:pt x="2625" y="1327"/>
                  <a:pt x="2624" y="1330"/>
                  <a:pt x="2623" y="1331"/>
                </a:cubicBezTo>
                <a:cubicBezTo>
                  <a:pt x="2622" y="1331"/>
                  <a:pt x="2620" y="1333"/>
                  <a:pt x="2621" y="1334"/>
                </a:cubicBezTo>
                <a:cubicBezTo>
                  <a:pt x="2621" y="1334"/>
                  <a:pt x="2622" y="1334"/>
                  <a:pt x="2623" y="1334"/>
                </a:cubicBezTo>
                <a:cubicBezTo>
                  <a:pt x="2624" y="1334"/>
                  <a:pt x="2624" y="1334"/>
                  <a:pt x="2625" y="1334"/>
                </a:cubicBezTo>
                <a:cubicBezTo>
                  <a:pt x="2626" y="1334"/>
                  <a:pt x="2626" y="1335"/>
                  <a:pt x="2626" y="1335"/>
                </a:cubicBezTo>
                <a:cubicBezTo>
                  <a:pt x="2627" y="1336"/>
                  <a:pt x="2628" y="1335"/>
                  <a:pt x="2628" y="1336"/>
                </a:cubicBezTo>
                <a:cubicBezTo>
                  <a:pt x="2628" y="1337"/>
                  <a:pt x="2628" y="1337"/>
                  <a:pt x="2627" y="1338"/>
                </a:cubicBezTo>
                <a:cubicBezTo>
                  <a:pt x="2627" y="1339"/>
                  <a:pt x="2627" y="1339"/>
                  <a:pt x="2628" y="1340"/>
                </a:cubicBezTo>
                <a:cubicBezTo>
                  <a:pt x="2628" y="1341"/>
                  <a:pt x="2628" y="1341"/>
                  <a:pt x="2628" y="1342"/>
                </a:cubicBezTo>
                <a:cubicBezTo>
                  <a:pt x="2628" y="1342"/>
                  <a:pt x="2628" y="1343"/>
                  <a:pt x="2628" y="1343"/>
                </a:cubicBezTo>
                <a:cubicBezTo>
                  <a:pt x="2628" y="1344"/>
                  <a:pt x="2629" y="1345"/>
                  <a:pt x="2628" y="1346"/>
                </a:cubicBezTo>
                <a:cubicBezTo>
                  <a:pt x="2628" y="1346"/>
                  <a:pt x="2628" y="1347"/>
                  <a:pt x="2628" y="1348"/>
                </a:cubicBezTo>
                <a:cubicBezTo>
                  <a:pt x="2628" y="1349"/>
                  <a:pt x="2628" y="1348"/>
                  <a:pt x="2629" y="1348"/>
                </a:cubicBezTo>
                <a:cubicBezTo>
                  <a:pt x="2630" y="1348"/>
                  <a:pt x="2630" y="1349"/>
                  <a:pt x="2631" y="1349"/>
                </a:cubicBezTo>
                <a:cubicBezTo>
                  <a:pt x="2632" y="1349"/>
                  <a:pt x="2635" y="1349"/>
                  <a:pt x="2634" y="1350"/>
                </a:cubicBezTo>
                <a:cubicBezTo>
                  <a:pt x="2633" y="1351"/>
                  <a:pt x="2632" y="1351"/>
                  <a:pt x="2632" y="1351"/>
                </a:cubicBezTo>
                <a:cubicBezTo>
                  <a:pt x="2631" y="1351"/>
                  <a:pt x="2631" y="1352"/>
                  <a:pt x="2631" y="1352"/>
                </a:cubicBezTo>
                <a:cubicBezTo>
                  <a:pt x="2630" y="1353"/>
                  <a:pt x="2630" y="1353"/>
                  <a:pt x="2631" y="1354"/>
                </a:cubicBezTo>
                <a:cubicBezTo>
                  <a:pt x="2631" y="1354"/>
                  <a:pt x="2632" y="1354"/>
                  <a:pt x="2632" y="1355"/>
                </a:cubicBezTo>
                <a:cubicBezTo>
                  <a:pt x="2632" y="1355"/>
                  <a:pt x="2632" y="1356"/>
                  <a:pt x="2632" y="1356"/>
                </a:cubicBezTo>
                <a:cubicBezTo>
                  <a:pt x="2631" y="1357"/>
                  <a:pt x="2631" y="1357"/>
                  <a:pt x="2630" y="1357"/>
                </a:cubicBezTo>
                <a:cubicBezTo>
                  <a:pt x="2630" y="1357"/>
                  <a:pt x="2629" y="1358"/>
                  <a:pt x="2629" y="1358"/>
                </a:cubicBezTo>
                <a:cubicBezTo>
                  <a:pt x="2629" y="1359"/>
                  <a:pt x="2628" y="1359"/>
                  <a:pt x="2628" y="1359"/>
                </a:cubicBezTo>
                <a:cubicBezTo>
                  <a:pt x="2627" y="1360"/>
                  <a:pt x="2627" y="1360"/>
                  <a:pt x="2628" y="1361"/>
                </a:cubicBezTo>
                <a:cubicBezTo>
                  <a:pt x="2628" y="1361"/>
                  <a:pt x="2629" y="1360"/>
                  <a:pt x="2630" y="1360"/>
                </a:cubicBezTo>
                <a:cubicBezTo>
                  <a:pt x="2630" y="1362"/>
                  <a:pt x="2628" y="1362"/>
                  <a:pt x="2628" y="1363"/>
                </a:cubicBezTo>
                <a:cubicBezTo>
                  <a:pt x="2627" y="1364"/>
                  <a:pt x="2627" y="1364"/>
                  <a:pt x="2627" y="1364"/>
                </a:cubicBezTo>
                <a:cubicBezTo>
                  <a:pt x="2626" y="1365"/>
                  <a:pt x="2623" y="1367"/>
                  <a:pt x="2624" y="1369"/>
                </a:cubicBezTo>
                <a:cubicBezTo>
                  <a:pt x="2625" y="1369"/>
                  <a:pt x="2625" y="1369"/>
                  <a:pt x="2625" y="1370"/>
                </a:cubicBezTo>
                <a:cubicBezTo>
                  <a:pt x="2626" y="1371"/>
                  <a:pt x="2625" y="1371"/>
                  <a:pt x="2624" y="1371"/>
                </a:cubicBezTo>
                <a:cubicBezTo>
                  <a:pt x="2624" y="1371"/>
                  <a:pt x="2624" y="1370"/>
                  <a:pt x="2623" y="1370"/>
                </a:cubicBezTo>
                <a:cubicBezTo>
                  <a:pt x="2622" y="1370"/>
                  <a:pt x="2623" y="1371"/>
                  <a:pt x="2624" y="1372"/>
                </a:cubicBezTo>
                <a:cubicBezTo>
                  <a:pt x="2624" y="1373"/>
                  <a:pt x="2623" y="1373"/>
                  <a:pt x="2623" y="1374"/>
                </a:cubicBezTo>
                <a:cubicBezTo>
                  <a:pt x="2624" y="1374"/>
                  <a:pt x="2624" y="1374"/>
                  <a:pt x="2625" y="1375"/>
                </a:cubicBezTo>
                <a:cubicBezTo>
                  <a:pt x="2626" y="1376"/>
                  <a:pt x="2624" y="1378"/>
                  <a:pt x="2626" y="1378"/>
                </a:cubicBezTo>
                <a:cubicBezTo>
                  <a:pt x="2627" y="1378"/>
                  <a:pt x="2628" y="1378"/>
                  <a:pt x="2628" y="1378"/>
                </a:cubicBezTo>
                <a:cubicBezTo>
                  <a:pt x="2629" y="1379"/>
                  <a:pt x="2628" y="1379"/>
                  <a:pt x="2627" y="1379"/>
                </a:cubicBezTo>
                <a:cubicBezTo>
                  <a:pt x="2627" y="1379"/>
                  <a:pt x="2625" y="1378"/>
                  <a:pt x="2626" y="1379"/>
                </a:cubicBezTo>
                <a:cubicBezTo>
                  <a:pt x="2626" y="1380"/>
                  <a:pt x="2627" y="1380"/>
                  <a:pt x="2628" y="1380"/>
                </a:cubicBezTo>
                <a:cubicBezTo>
                  <a:pt x="2628" y="1380"/>
                  <a:pt x="2628" y="1380"/>
                  <a:pt x="2628" y="1380"/>
                </a:cubicBezTo>
                <a:cubicBezTo>
                  <a:pt x="2628" y="1381"/>
                  <a:pt x="2629" y="1381"/>
                  <a:pt x="2629" y="1381"/>
                </a:cubicBezTo>
                <a:cubicBezTo>
                  <a:pt x="2630" y="1381"/>
                  <a:pt x="2630" y="1382"/>
                  <a:pt x="2629" y="1382"/>
                </a:cubicBezTo>
                <a:cubicBezTo>
                  <a:pt x="2628" y="1383"/>
                  <a:pt x="2627" y="1382"/>
                  <a:pt x="2627" y="1382"/>
                </a:cubicBezTo>
                <a:cubicBezTo>
                  <a:pt x="2626" y="1382"/>
                  <a:pt x="2626" y="1382"/>
                  <a:pt x="2625" y="1382"/>
                </a:cubicBezTo>
                <a:cubicBezTo>
                  <a:pt x="2625" y="1381"/>
                  <a:pt x="2624" y="1380"/>
                  <a:pt x="2624" y="1381"/>
                </a:cubicBezTo>
                <a:cubicBezTo>
                  <a:pt x="2623" y="1381"/>
                  <a:pt x="2624" y="1382"/>
                  <a:pt x="2624" y="1382"/>
                </a:cubicBezTo>
                <a:cubicBezTo>
                  <a:pt x="2624" y="1383"/>
                  <a:pt x="2623" y="1383"/>
                  <a:pt x="2623" y="1383"/>
                </a:cubicBezTo>
                <a:cubicBezTo>
                  <a:pt x="2622" y="1384"/>
                  <a:pt x="2622" y="1384"/>
                  <a:pt x="2622" y="1385"/>
                </a:cubicBezTo>
                <a:cubicBezTo>
                  <a:pt x="2621" y="1385"/>
                  <a:pt x="2619" y="1387"/>
                  <a:pt x="2620" y="1387"/>
                </a:cubicBezTo>
                <a:cubicBezTo>
                  <a:pt x="2621" y="1387"/>
                  <a:pt x="2621" y="1386"/>
                  <a:pt x="2622" y="1386"/>
                </a:cubicBezTo>
                <a:cubicBezTo>
                  <a:pt x="2622" y="1386"/>
                  <a:pt x="2622" y="1387"/>
                  <a:pt x="2623" y="1386"/>
                </a:cubicBezTo>
                <a:cubicBezTo>
                  <a:pt x="2623" y="1386"/>
                  <a:pt x="2623" y="1386"/>
                  <a:pt x="2624" y="1386"/>
                </a:cubicBezTo>
                <a:cubicBezTo>
                  <a:pt x="2624" y="1385"/>
                  <a:pt x="2625" y="1385"/>
                  <a:pt x="2625" y="1384"/>
                </a:cubicBezTo>
                <a:cubicBezTo>
                  <a:pt x="2625" y="1384"/>
                  <a:pt x="2624" y="1384"/>
                  <a:pt x="2624" y="1384"/>
                </a:cubicBezTo>
                <a:cubicBezTo>
                  <a:pt x="2624" y="1383"/>
                  <a:pt x="2625" y="1383"/>
                  <a:pt x="2625" y="1383"/>
                </a:cubicBezTo>
                <a:cubicBezTo>
                  <a:pt x="2626" y="1384"/>
                  <a:pt x="2625" y="1384"/>
                  <a:pt x="2625" y="1385"/>
                </a:cubicBezTo>
                <a:cubicBezTo>
                  <a:pt x="2625" y="1386"/>
                  <a:pt x="2626" y="1385"/>
                  <a:pt x="2627" y="1385"/>
                </a:cubicBezTo>
                <a:cubicBezTo>
                  <a:pt x="2628" y="1386"/>
                  <a:pt x="2627" y="1386"/>
                  <a:pt x="2627" y="1387"/>
                </a:cubicBezTo>
                <a:cubicBezTo>
                  <a:pt x="2627" y="1388"/>
                  <a:pt x="2627" y="1388"/>
                  <a:pt x="2628" y="1389"/>
                </a:cubicBezTo>
                <a:cubicBezTo>
                  <a:pt x="2628" y="1389"/>
                  <a:pt x="2628" y="1390"/>
                  <a:pt x="2629" y="1390"/>
                </a:cubicBezTo>
                <a:cubicBezTo>
                  <a:pt x="2630" y="1390"/>
                  <a:pt x="2630" y="1389"/>
                  <a:pt x="2630" y="1388"/>
                </a:cubicBezTo>
                <a:cubicBezTo>
                  <a:pt x="2630" y="1388"/>
                  <a:pt x="2630" y="1387"/>
                  <a:pt x="2631" y="1387"/>
                </a:cubicBezTo>
                <a:cubicBezTo>
                  <a:pt x="2631" y="1386"/>
                  <a:pt x="2632" y="1386"/>
                  <a:pt x="2632" y="1386"/>
                </a:cubicBezTo>
                <a:cubicBezTo>
                  <a:pt x="2632" y="1385"/>
                  <a:pt x="2632" y="1385"/>
                  <a:pt x="2633" y="1384"/>
                </a:cubicBezTo>
                <a:cubicBezTo>
                  <a:pt x="2633" y="1384"/>
                  <a:pt x="2634" y="1383"/>
                  <a:pt x="2634" y="1383"/>
                </a:cubicBezTo>
                <a:cubicBezTo>
                  <a:pt x="2635" y="1383"/>
                  <a:pt x="2636" y="1381"/>
                  <a:pt x="2637" y="1381"/>
                </a:cubicBezTo>
                <a:cubicBezTo>
                  <a:pt x="2638" y="1381"/>
                  <a:pt x="2639" y="1381"/>
                  <a:pt x="2639" y="1381"/>
                </a:cubicBezTo>
                <a:cubicBezTo>
                  <a:pt x="2640" y="1380"/>
                  <a:pt x="2640" y="1380"/>
                  <a:pt x="2640" y="1380"/>
                </a:cubicBezTo>
                <a:cubicBezTo>
                  <a:pt x="2641" y="1379"/>
                  <a:pt x="2642" y="1380"/>
                  <a:pt x="2642" y="1379"/>
                </a:cubicBezTo>
                <a:cubicBezTo>
                  <a:pt x="2643" y="1379"/>
                  <a:pt x="2643" y="1378"/>
                  <a:pt x="2644" y="1379"/>
                </a:cubicBezTo>
                <a:cubicBezTo>
                  <a:pt x="2644" y="1381"/>
                  <a:pt x="2642" y="1380"/>
                  <a:pt x="2642" y="1381"/>
                </a:cubicBezTo>
                <a:cubicBezTo>
                  <a:pt x="2641" y="1382"/>
                  <a:pt x="2641" y="1382"/>
                  <a:pt x="2641" y="1383"/>
                </a:cubicBezTo>
                <a:cubicBezTo>
                  <a:pt x="2640" y="1383"/>
                  <a:pt x="2640" y="1383"/>
                  <a:pt x="2640" y="1384"/>
                </a:cubicBezTo>
                <a:cubicBezTo>
                  <a:pt x="2641" y="1384"/>
                  <a:pt x="2641" y="1384"/>
                  <a:pt x="2642" y="1384"/>
                </a:cubicBezTo>
                <a:cubicBezTo>
                  <a:pt x="2643" y="1384"/>
                  <a:pt x="2643" y="1385"/>
                  <a:pt x="2643" y="1385"/>
                </a:cubicBezTo>
                <a:cubicBezTo>
                  <a:pt x="2644" y="1386"/>
                  <a:pt x="2646" y="1386"/>
                  <a:pt x="2646" y="1384"/>
                </a:cubicBezTo>
                <a:cubicBezTo>
                  <a:pt x="2647" y="1384"/>
                  <a:pt x="2647" y="1384"/>
                  <a:pt x="2648" y="1383"/>
                </a:cubicBezTo>
                <a:cubicBezTo>
                  <a:pt x="2648" y="1382"/>
                  <a:pt x="2649" y="1382"/>
                  <a:pt x="2648" y="1381"/>
                </a:cubicBezTo>
                <a:cubicBezTo>
                  <a:pt x="2648" y="1381"/>
                  <a:pt x="2647" y="1381"/>
                  <a:pt x="2647" y="1381"/>
                </a:cubicBezTo>
                <a:cubicBezTo>
                  <a:pt x="2647" y="1381"/>
                  <a:pt x="2647" y="1380"/>
                  <a:pt x="2647" y="1380"/>
                </a:cubicBezTo>
                <a:cubicBezTo>
                  <a:pt x="2647" y="1379"/>
                  <a:pt x="2647" y="1378"/>
                  <a:pt x="2647" y="1378"/>
                </a:cubicBezTo>
                <a:cubicBezTo>
                  <a:pt x="2647" y="1377"/>
                  <a:pt x="2647" y="1377"/>
                  <a:pt x="2648" y="1377"/>
                </a:cubicBezTo>
                <a:cubicBezTo>
                  <a:pt x="2649" y="1378"/>
                  <a:pt x="2648" y="1378"/>
                  <a:pt x="2648" y="1378"/>
                </a:cubicBezTo>
                <a:cubicBezTo>
                  <a:pt x="2648" y="1379"/>
                  <a:pt x="2649" y="1379"/>
                  <a:pt x="2649" y="1379"/>
                </a:cubicBezTo>
                <a:cubicBezTo>
                  <a:pt x="2649" y="1380"/>
                  <a:pt x="2648" y="1383"/>
                  <a:pt x="2650" y="1382"/>
                </a:cubicBezTo>
                <a:cubicBezTo>
                  <a:pt x="2651" y="1382"/>
                  <a:pt x="2651" y="1380"/>
                  <a:pt x="2652" y="1380"/>
                </a:cubicBezTo>
                <a:cubicBezTo>
                  <a:pt x="2653" y="1379"/>
                  <a:pt x="2654" y="1378"/>
                  <a:pt x="2654" y="1377"/>
                </a:cubicBezTo>
                <a:cubicBezTo>
                  <a:pt x="2653" y="1376"/>
                  <a:pt x="2653" y="1376"/>
                  <a:pt x="2653" y="1376"/>
                </a:cubicBezTo>
                <a:cubicBezTo>
                  <a:pt x="2652" y="1375"/>
                  <a:pt x="2653" y="1375"/>
                  <a:pt x="2654" y="1374"/>
                </a:cubicBezTo>
                <a:cubicBezTo>
                  <a:pt x="2655" y="1374"/>
                  <a:pt x="2655" y="1372"/>
                  <a:pt x="2657" y="1373"/>
                </a:cubicBezTo>
                <a:cubicBezTo>
                  <a:pt x="2658" y="1373"/>
                  <a:pt x="2658" y="1373"/>
                  <a:pt x="2659" y="1373"/>
                </a:cubicBezTo>
                <a:cubicBezTo>
                  <a:pt x="2659" y="1374"/>
                  <a:pt x="2659" y="1374"/>
                  <a:pt x="2660" y="1375"/>
                </a:cubicBezTo>
                <a:cubicBezTo>
                  <a:pt x="2661" y="1375"/>
                  <a:pt x="2661" y="1374"/>
                  <a:pt x="2662" y="1375"/>
                </a:cubicBezTo>
                <a:cubicBezTo>
                  <a:pt x="2662" y="1375"/>
                  <a:pt x="2662" y="1376"/>
                  <a:pt x="2663" y="1376"/>
                </a:cubicBezTo>
                <a:cubicBezTo>
                  <a:pt x="2664" y="1376"/>
                  <a:pt x="2664" y="1376"/>
                  <a:pt x="2665" y="1376"/>
                </a:cubicBezTo>
                <a:cubicBezTo>
                  <a:pt x="2665" y="1377"/>
                  <a:pt x="2665" y="1377"/>
                  <a:pt x="2666" y="1377"/>
                </a:cubicBezTo>
                <a:cubicBezTo>
                  <a:pt x="2667" y="1378"/>
                  <a:pt x="2666" y="1375"/>
                  <a:pt x="2666" y="1375"/>
                </a:cubicBezTo>
                <a:cubicBezTo>
                  <a:pt x="2666" y="1374"/>
                  <a:pt x="2667" y="1373"/>
                  <a:pt x="2667" y="1373"/>
                </a:cubicBezTo>
                <a:cubicBezTo>
                  <a:pt x="2668" y="1374"/>
                  <a:pt x="2668" y="1374"/>
                  <a:pt x="2669" y="1374"/>
                </a:cubicBezTo>
                <a:cubicBezTo>
                  <a:pt x="2669" y="1373"/>
                  <a:pt x="2669" y="1373"/>
                  <a:pt x="2669" y="1373"/>
                </a:cubicBezTo>
                <a:cubicBezTo>
                  <a:pt x="2670" y="1372"/>
                  <a:pt x="2671" y="1372"/>
                  <a:pt x="2671" y="1372"/>
                </a:cubicBezTo>
                <a:cubicBezTo>
                  <a:pt x="2670" y="1371"/>
                  <a:pt x="2669" y="1371"/>
                  <a:pt x="2669" y="1370"/>
                </a:cubicBezTo>
                <a:cubicBezTo>
                  <a:pt x="2669" y="1370"/>
                  <a:pt x="2670" y="1369"/>
                  <a:pt x="2671" y="1369"/>
                </a:cubicBezTo>
                <a:cubicBezTo>
                  <a:pt x="2671" y="1369"/>
                  <a:pt x="2671" y="1370"/>
                  <a:pt x="2671" y="1370"/>
                </a:cubicBezTo>
                <a:cubicBezTo>
                  <a:pt x="2672" y="1370"/>
                  <a:pt x="2672" y="1370"/>
                  <a:pt x="2673" y="1370"/>
                </a:cubicBezTo>
                <a:cubicBezTo>
                  <a:pt x="2673" y="1370"/>
                  <a:pt x="2674" y="1370"/>
                  <a:pt x="2675" y="1370"/>
                </a:cubicBezTo>
                <a:cubicBezTo>
                  <a:pt x="2676" y="1370"/>
                  <a:pt x="2676" y="1370"/>
                  <a:pt x="2676" y="1371"/>
                </a:cubicBezTo>
                <a:cubicBezTo>
                  <a:pt x="2677" y="1372"/>
                  <a:pt x="2677" y="1373"/>
                  <a:pt x="2679" y="1372"/>
                </a:cubicBezTo>
                <a:cubicBezTo>
                  <a:pt x="2679" y="1372"/>
                  <a:pt x="2679" y="1371"/>
                  <a:pt x="2680" y="1371"/>
                </a:cubicBezTo>
                <a:cubicBezTo>
                  <a:pt x="2680" y="1371"/>
                  <a:pt x="2681" y="1371"/>
                  <a:pt x="2681" y="1370"/>
                </a:cubicBezTo>
                <a:cubicBezTo>
                  <a:pt x="2682" y="1370"/>
                  <a:pt x="2682" y="1369"/>
                  <a:pt x="2683" y="1368"/>
                </a:cubicBezTo>
                <a:cubicBezTo>
                  <a:pt x="2683" y="1367"/>
                  <a:pt x="2683" y="1366"/>
                  <a:pt x="2684" y="1365"/>
                </a:cubicBezTo>
                <a:cubicBezTo>
                  <a:pt x="2685" y="1363"/>
                  <a:pt x="2685" y="1362"/>
                  <a:pt x="2685" y="1360"/>
                </a:cubicBezTo>
                <a:cubicBezTo>
                  <a:pt x="2686" y="1360"/>
                  <a:pt x="2686" y="1359"/>
                  <a:pt x="2686" y="1358"/>
                </a:cubicBezTo>
                <a:cubicBezTo>
                  <a:pt x="2687" y="1358"/>
                  <a:pt x="2686" y="1357"/>
                  <a:pt x="2687" y="1356"/>
                </a:cubicBezTo>
                <a:cubicBezTo>
                  <a:pt x="2687" y="1355"/>
                  <a:pt x="2688" y="1354"/>
                  <a:pt x="2688" y="1352"/>
                </a:cubicBezTo>
                <a:cubicBezTo>
                  <a:pt x="2688" y="1351"/>
                  <a:pt x="2688" y="1351"/>
                  <a:pt x="2689" y="1350"/>
                </a:cubicBezTo>
                <a:cubicBezTo>
                  <a:pt x="2689" y="1350"/>
                  <a:pt x="2689" y="1350"/>
                  <a:pt x="2689" y="1349"/>
                </a:cubicBezTo>
                <a:cubicBezTo>
                  <a:pt x="2688" y="1349"/>
                  <a:pt x="2688" y="1349"/>
                  <a:pt x="2687" y="1350"/>
                </a:cubicBezTo>
                <a:cubicBezTo>
                  <a:pt x="2684" y="1351"/>
                  <a:pt x="2686" y="1343"/>
                  <a:pt x="2686" y="1343"/>
                </a:cubicBezTo>
                <a:cubicBezTo>
                  <a:pt x="2686" y="1340"/>
                  <a:pt x="2685" y="1337"/>
                  <a:pt x="2685" y="1334"/>
                </a:cubicBezTo>
                <a:cubicBezTo>
                  <a:pt x="2685" y="1333"/>
                  <a:pt x="2685" y="1331"/>
                  <a:pt x="2685" y="1330"/>
                </a:cubicBezTo>
                <a:cubicBezTo>
                  <a:pt x="2685" y="1329"/>
                  <a:pt x="2684" y="1327"/>
                  <a:pt x="2684" y="1326"/>
                </a:cubicBezTo>
                <a:cubicBezTo>
                  <a:pt x="2684" y="1324"/>
                  <a:pt x="2684" y="1323"/>
                  <a:pt x="2683" y="1322"/>
                </a:cubicBezTo>
                <a:cubicBezTo>
                  <a:pt x="2682" y="1321"/>
                  <a:pt x="2682" y="1320"/>
                  <a:pt x="2681" y="1318"/>
                </a:cubicBezTo>
                <a:cubicBezTo>
                  <a:pt x="2680" y="1317"/>
                  <a:pt x="2680" y="1316"/>
                  <a:pt x="2679" y="1315"/>
                </a:cubicBezTo>
                <a:cubicBezTo>
                  <a:pt x="2678" y="1314"/>
                  <a:pt x="2677" y="1313"/>
                  <a:pt x="2677" y="1312"/>
                </a:cubicBezTo>
                <a:cubicBezTo>
                  <a:pt x="2676" y="1311"/>
                  <a:pt x="2676" y="1310"/>
                  <a:pt x="2676" y="1310"/>
                </a:cubicBezTo>
                <a:cubicBezTo>
                  <a:pt x="2676" y="1309"/>
                  <a:pt x="2675" y="1308"/>
                  <a:pt x="2674" y="1307"/>
                </a:cubicBezTo>
                <a:cubicBezTo>
                  <a:pt x="2674" y="1306"/>
                  <a:pt x="2673" y="1305"/>
                  <a:pt x="2672" y="1304"/>
                </a:cubicBezTo>
                <a:cubicBezTo>
                  <a:pt x="2672" y="1303"/>
                  <a:pt x="2671" y="1303"/>
                  <a:pt x="2670" y="1301"/>
                </a:cubicBezTo>
                <a:cubicBezTo>
                  <a:pt x="2670" y="1300"/>
                  <a:pt x="2670" y="1299"/>
                  <a:pt x="2669" y="1298"/>
                </a:cubicBezTo>
                <a:cubicBezTo>
                  <a:pt x="2669" y="1297"/>
                  <a:pt x="2668" y="1297"/>
                  <a:pt x="2668" y="1296"/>
                </a:cubicBezTo>
                <a:cubicBezTo>
                  <a:pt x="2667" y="1295"/>
                  <a:pt x="2666" y="1293"/>
                  <a:pt x="2665" y="1292"/>
                </a:cubicBezTo>
                <a:cubicBezTo>
                  <a:pt x="2664" y="1290"/>
                  <a:pt x="2663" y="1290"/>
                  <a:pt x="2662" y="1289"/>
                </a:cubicBezTo>
                <a:cubicBezTo>
                  <a:pt x="2660" y="1287"/>
                  <a:pt x="2659" y="1284"/>
                  <a:pt x="2657" y="1283"/>
                </a:cubicBezTo>
                <a:cubicBezTo>
                  <a:pt x="2655" y="1281"/>
                  <a:pt x="2653" y="1279"/>
                  <a:pt x="2650" y="1278"/>
                </a:cubicBezTo>
                <a:cubicBezTo>
                  <a:pt x="2650" y="1278"/>
                  <a:pt x="2649" y="1278"/>
                  <a:pt x="2648" y="1278"/>
                </a:cubicBezTo>
                <a:cubicBezTo>
                  <a:pt x="2647" y="1278"/>
                  <a:pt x="2647" y="1278"/>
                  <a:pt x="2646" y="1278"/>
                </a:cubicBezTo>
                <a:cubicBezTo>
                  <a:pt x="2646" y="1277"/>
                  <a:pt x="2645" y="1278"/>
                  <a:pt x="2645" y="1277"/>
                </a:cubicBezTo>
                <a:cubicBezTo>
                  <a:pt x="2645" y="1276"/>
                  <a:pt x="2646" y="1275"/>
                  <a:pt x="2646" y="1275"/>
                </a:cubicBezTo>
                <a:cubicBezTo>
                  <a:pt x="2647" y="1272"/>
                  <a:pt x="2648" y="1276"/>
                  <a:pt x="2648" y="1276"/>
                </a:cubicBezTo>
                <a:cubicBezTo>
                  <a:pt x="2650" y="1275"/>
                  <a:pt x="2648" y="1274"/>
                  <a:pt x="2648" y="1273"/>
                </a:cubicBezTo>
                <a:cubicBezTo>
                  <a:pt x="2648" y="1271"/>
                  <a:pt x="2650" y="1270"/>
                  <a:pt x="2649" y="1269"/>
                </a:cubicBezTo>
                <a:cubicBezTo>
                  <a:pt x="2649" y="1268"/>
                  <a:pt x="2648" y="1267"/>
                  <a:pt x="2649" y="1265"/>
                </a:cubicBezTo>
                <a:cubicBezTo>
                  <a:pt x="2650" y="1264"/>
                  <a:pt x="2651" y="1264"/>
                  <a:pt x="2652" y="1264"/>
                </a:cubicBezTo>
                <a:cubicBezTo>
                  <a:pt x="2653" y="1263"/>
                  <a:pt x="2654" y="1262"/>
                  <a:pt x="2654" y="1262"/>
                </a:cubicBezTo>
                <a:cubicBezTo>
                  <a:pt x="2655" y="1262"/>
                  <a:pt x="2656" y="1262"/>
                  <a:pt x="2657" y="1261"/>
                </a:cubicBezTo>
                <a:cubicBezTo>
                  <a:pt x="2658" y="1261"/>
                  <a:pt x="2660" y="1261"/>
                  <a:pt x="2661" y="1261"/>
                </a:cubicBezTo>
                <a:cubicBezTo>
                  <a:pt x="2664" y="1260"/>
                  <a:pt x="2666" y="1257"/>
                  <a:pt x="2669" y="1256"/>
                </a:cubicBezTo>
                <a:cubicBezTo>
                  <a:pt x="2671" y="1254"/>
                  <a:pt x="2673" y="1253"/>
                  <a:pt x="2675" y="1251"/>
                </a:cubicBezTo>
                <a:cubicBezTo>
                  <a:pt x="2676" y="1250"/>
                  <a:pt x="2677" y="1249"/>
                  <a:pt x="2679" y="1248"/>
                </a:cubicBezTo>
                <a:cubicBezTo>
                  <a:pt x="2681" y="1246"/>
                  <a:pt x="2683" y="1245"/>
                  <a:pt x="2685" y="1244"/>
                </a:cubicBezTo>
                <a:cubicBezTo>
                  <a:pt x="2687" y="1243"/>
                  <a:pt x="2688" y="1242"/>
                  <a:pt x="2689" y="1242"/>
                </a:cubicBezTo>
                <a:cubicBezTo>
                  <a:pt x="2690" y="1241"/>
                  <a:pt x="2691" y="1240"/>
                  <a:pt x="2692" y="1239"/>
                </a:cubicBezTo>
                <a:cubicBezTo>
                  <a:pt x="2693" y="1238"/>
                  <a:pt x="2692" y="1236"/>
                  <a:pt x="2692" y="1235"/>
                </a:cubicBezTo>
                <a:cubicBezTo>
                  <a:pt x="2691" y="1234"/>
                  <a:pt x="2691" y="1232"/>
                  <a:pt x="2692" y="1231"/>
                </a:cubicBezTo>
                <a:cubicBezTo>
                  <a:pt x="2692" y="1230"/>
                  <a:pt x="2693" y="1229"/>
                  <a:pt x="2693" y="1228"/>
                </a:cubicBezTo>
                <a:cubicBezTo>
                  <a:pt x="2693" y="1227"/>
                  <a:pt x="2693" y="1226"/>
                  <a:pt x="2693" y="1225"/>
                </a:cubicBezTo>
                <a:cubicBezTo>
                  <a:pt x="2693" y="1223"/>
                  <a:pt x="2694" y="1223"/>
                  <a:pt x="2694" y="1221"/>
                </a:cubicBezTo>
                <a:cubicBezTo>
                  <a:pt x="2694" y="1220"/>
                  <a:pt x="2694" y="1218"/>
                  <a:pt x="2695" y="1217"/>
                </a:cubicBezTo>
                <a:cubicBezTo>
                  <a:pt x="2696" y="1216"/>
                  <a:pt x="2697" y="1215"/>
                  <a:pt x="2698" y="1214"/>
                </a:cubicBezTo>
                <a:cubicBezTo>
                  <a:pt x="2698" y="1212"/>
                  <a:pt x="2699" y="1211"/>
                  <a:pt x="2700" y="1210"/>
                </a:cubicBezTo>
                <a:cubicBezTo>
                  <a:pt x="2701" y="1209"/>
                  <a:pt x="2703" y="1208"/>
                  <a:pt x="2704" y="1207"/>
                </a:cubicBezTo>
                <a:cubicBezTo>
                  <a:pt x="2705" y="1206"/>
                  <a:pt x="2706" y="1205"/>
                  <a:pt x="2707" y="1205"/>
                </a:cubicBezTo>
                <a:cubicBezTo>
                  <a:pt x="2708" y="1205"/>
                  <a:pt x="2709" y="1205"/>
                  <a:pt x="2710" y="1205"/>
                </a:cubicBezTo>
                <a:cubicBezTo>
                  <a:pt x="2710" y="1206"/>
                  <a:pt x="2710" y="1206"/>
                  <a:pt x="2711" y="1206"/>
                </a:cubicBezTo>
                <a:cubicBezTo>
                  <a:pt x="2712" y="1206"/>
                  <a:pt x="2712" y="1206"/>
                  <a:pt x="2712" y="1205"/>
                </a:cubicBezTo>
                <a:cubicBezTo>
                  <a:pt x="2713" y="1204"/>
                  <a:pt x="2713" y="1204"/>
                  <a:pt x="2713" y="1203"/>
                </a:cubicBezTo>
                <a:cubicBezTo>
                  <a:pt x="2714" y="1202"/>
                  <a:pt x="2714" y="1201"/>
                  <a:pt x="2713" y="1200"/>
                </a:cubicBezTo>
                <a:cubicBezTo>
                  <a:pt x="2713" y="1199"/>
                  <a:pt x="2713" y="1197"/>
                  <a:pt x="2714" y="1198"/>
                </a:cubicBezTo>
                <a:cubicBezTo>
                  <a:pt x="2714" y="1198"/>
                  <a:pt x="2714" y="1199"/>
                  <a:pt x="2715" y="1199"/>
                </a:cubicBezTo>
                <a:cubicBezTo>
                  <a:pt x="2716" y="1199"/>
                  <a:pt x="2716" y="1198"/>
                  <a:pt x="2716" y="1198"/>
                </a:cubicBezTo>
                <a:cubicBezTo>
                  <a:pt x="2717" y="1197"/>
                  <a:pt x="2719" y="1198"/>
                  <a:pt x="2719" y="1198"/>
                </a:cubicBezTo>
                <a:cubicBezTo>
                  <a:pt x="2720" y="1199"/>
                  <a:pt x="2720" y="1200"/>
                  <a:pt x="2721" y="1199"/>
                </a:cubicBezTo>
                <a:cubicBezTo>
                  <a:pt x="2722" y="1199"/>
                  <a:pt x="2722" y="1198"/>
                  <a:pt x="2722" y="1197"/>
                </a:cubicBezTo>
                <a:cubicBezTo>
                  <a:pt x="2722" y="1196"/>
                  <a:pt x="2724" y="1195"/>
                  <a:pt x="2725" y="1194"/>
                </a:cubicBezTo>
                <a:cubicBezTo>
                  <a:pt x="2725" y="1193"/>
                  <a:pt x="2725" y="1192"/>
                  <a:pt x="2726" y="1191"/>
                </a:cubicBezTo>
                <a:cubicBezTo>
                  <a:pt x="2727" y="1190"/>
                  <a:pt x="2728" y="1189"/>
                  <a:pt x="2729" y="1188"/>
                </a:cubicBezTo>
                <a:cubicBezTo>
                  <a:pt x="2729" y="1187"/>
                  <a:pt x="2729" y="1185"/>
                  <a:pt x="2730" y="1184"/>
                </a:cubicBezTo>
                <a:cubicBezTo>
                  <a:pt x="2731" y="1184"/>
                  <a:pt x="2732" y="1183"/>
                  <a:pt x="2732" y="1183"/>
                </a:cubicBezTo>
                <a:cubicBezTo>
                  <a:pt x="2733" y="1182"/>
                  <a:pt x="2733" y="1182"/>
                  <a:pt x="2734" y="1182"/>
                </a:cubicBezTo>
                <a:cubicBezTo>
                  <a:pt x="2734" y="1182"/>
                  <a:pt x="2735" y="1181"/>
                  <a:pt x="2735" y="1181"/>
                </a:cubicBezTo>
                <a:cubicBezTo>
                  <a:pt x="2736" y="1181"/>
                  <a:pt x="2737" y="1182"/>
                  <a:pt x="2736" y="1183"/>
                </a:cubicBezTo>
                <a:cubicBezTo>
                  <a:pt x="2736" y="1183"/>
                  <a:pt x="2735" y="1184"/>
                  <a:pt x="2735" y="1184"/>
                </a:cubicBezTo>
                <a:cubicBezTo>
                  <a:pt x="2735" y="1185"/>
                  <a:pt x="2734" y="1185"/>
                  <a:pt x="2734" y="1186"/>
                </a:cubicBezTo>
                <a:cubicBezTo>
                  <a:pt x="2733" y="1186"/>
                  <a:pt x="2732" y="1186"/>
                  <a:pt x="2733" y="1187"/>
                </a:cubicBezTo>
                <a:cubicBezTo>
                  <a:pt x="2734" y="1188"/>
                  <a:pt x="2735" y="1187"/>
                  <a:pt x="2735" y="1187"/>
                </a:cubicBezTo>
                <a:cubicBezTo>
                  <a:pt x="2737" y="1187"/>
                  <a:pt x="2738" y="1187"/>
                  <a:pt x="2739" y="1185"/>
                </a:cubicBezTo>
                <a:cubicBezTo>
                  <a:pt x="2740" y="1185"/>
                  <a:pt x="2741" y="1183"/>
                  <a:pt x="2742" y="1183"/>
                </a:cubicBezTo>
                <a:cubicBezTo>
                  <a:pt x="2742" y="1184"/>
                  <a:pt x="2742" y="1185"/>
                  <a:pt x="2742" y="1186"/>
                </a:cubicBezTo>
                <a:cubicBezTo>
                  <a:pt x="2741" y="1187"/>
                  <a:pt x="2741" y="1188"/>
                  <a:pt x="2741" y="1189"/>
                </a:cubicBezTo>
                <a:cubicBezTo>
                  <a:pt x="2741" y="1190"/>
                  <a:pt x="2742" y="1190"/>
                  <a:pt x="2742" y="1191"/>
                </a:cubicBezTo>
                <a:cubicBezTo>
                  <a:pt x="2742" y="1192"/>
                  <a:pt x="2742" y="1193"/>
                  <a:pt x="2743" y="1193"/>
                </a:cubicBezTo>
                <a:cubicBezTo>
                  <a:pt x="2744" y="1192"/>
                  <a:pt x="2744" y="1190"/>
                  <a:pt x="2745" y="1192"/>
                </a:cubicBezTo>
                <a:cubicBezTo>
                  <a:pt x="2746" y="1193"/>
                  <a:pt x="2747" y="1194"/>
                  <a:pt x="2748" y="1193"/>
                </a:cubicBezTo>
                <a:cubicBezTo>
                  <a:pt x="2749" y="1192"/>
                  <a:pt x="2750" y="1191"/>
                  <a:pt x="2752" y="1192"/>
                </a:cubicBezTo>
                <a:cubicBezTo>
                  <a:pt x="2752" y="1192"/>
                  <a:pt x="2753" y="1193"/>
                  <a:pt x="2753" y="1193"/>
                </a:cubicBezTo>
                <a:cubicBezTo>
                  <a:pt x="2754" y="1193"/>
                  <a:pt x="2754" y="1193"/>
                  <a:pt x="2755" y="1194"/>
                </a:cubicBezTo>
                <a:cubicBezTo>
                  <a:pt x="2755" y="1194"/>
                  <a:pt x="2755" y="1195"/>
                  <a:pt x="2756" y="1196"/>
                </a:cubicBezTo>
                <a:cubicBezTo>
                  <a:pt x="2756" y="1196"/>
                  <a:pt x="2757" y="1196"/>
                  <a:pt x="2757" y="1196"/>
                </a:cubicBezTo>
                <a:cubicBezTo>
                  <a:pt x="2757" y="1196"/>
                  <a:pt x="2757" y="1197"/>
                  <a:pt x="2758" y="1197"/>
                </a:cubicBezTo>
                <a:cubicBezTo>
                  <a:pt x="2758" y="1197"/>
                  <a:pt x="2759" y="1197"/>
                  <a:pt x="2759" y="1197"/>
                </a:cubicBezTo>
                <a:cubicBezTo>
                  <a:pt x="2761" y="1196"/>
                  <a:pt x="2761" y="1195"/>
                  <a:pt x="2763" y="1194"/>
                </a:cubicBezTo>
                <a:cubicBezTo>
                  <a:pt x="2764" y="1194"/>
                  <a:pt x="2766" y="1194"/>
                  <a:pt x="2767" y="1194"/>
                </a:cubicBezTo>
                <a:cubicBezTo>
                  <a:pt x="2769" y="1194"/>
                  <a:pt x="2770" y="1193"/>
                  <a:pt x="2772" y="1193"/>
                </a:cubicBezTo>
                <a:cubicBezTo>
                  <a:pt x="2773" y="1192"/>
                  <a:pt x="2773" y="1192"/>
                  <a:pt x="2774" y="1191"/>
                </a:cubicBezTo>
                <a:cubicBezTo>
                  <a:pt x="2777" y="1190"/>
                  <a:pt x="2779" y="1190"/>
                  <a:pt x="2781" y="1188"/>
                </a:cubicBezTo>
                <a:cubicBezTo>
                  <a:pt x="2783" y="1187"/>
                  <a:pt x="2784" y="1186"/>
                  <a:pt x="2786" y="1185"/>
                </a:cubicBezTo>
                <a:cubicBezTo>
                  <a:pt x="2787" y="1184"/>
                  <a:pt x="2788" y="1184"/>
                  <a:pt x="2788" y="1183"/>
                </a:cubicBezTo>
                <a:cubicBezTo>
                  <a:pt x="2789" y="1183"/>
                  <a:pt x="2790" y="1182"/>
                  <a:pt x="2791" y="1182"/>
                </a:cubicBezTo>
                <a:cubicBezTo>
                  <a:pt x="2792" y="1181"/>
                  <a:pt x="2793" y="1181"/>
                  <a:pt x="2793" y="1181"/>
                </a:cubicBezTo>
                <a:cubicBezTo>
                  <a:pt x="2795" y="1180"/>
                  <a:pt x="2796" y="1179"/>
                  <a:pt x="2798" y="1178"/>
                </a:cubicBezTo>
                <a:cubicBezTo>
                  <a:pt x="2799" y="1177"/>
                  <a:pt x="2800" y="1175"/>
                  <a:pt x="2801" y="1174"/>
                </a:cubicBezTo>
                <a:cubicBezTo>
                  <a:pt x="2803" y="1173"/>
                  <a:pt x="2804" y="1171"/>
                  <a:pt x="2805" y="1169"/>
                </a:cubicBezTo>
                <a:cubicBezTo>
                  <a:pt x="2806" y="1167"/>
                  <a:pt x="2807" y="1165"/>
                  <a:pt x="2809" y="1162"/>
                </a:cubicBezTo>
                <a:cubicBezTo>
                  <a:pt x="2809" y="1162"/>
                  <a:pt x="2809" y="1161"/>
                  <a:pt x="2810" y="1160"/>
                </a:cubicBezTo>
                <a:cubicBezTo>
                  <a:pt x="2811" y="1159"/>
                  <a:pt x="2812" y="1158"/>
                  <a:pt x="2813" y="1157"/>
                </a:cubicBezTo>
                <a:cubicBezTo>
                  <a:pt x="2815" y="1155"/>
                  <a:pt x="2817" y="1154"/>
                  <a:pt x="2819" y="1152"/>
                </a:cubicBezTo>
                <a:cubicBezTo>
                  <a:pt x="2821" y="1151"/>
                  <a:pt x="2822" y="1149"/>
                  <a:pt x="2823" y="1147"/>
                </a:cubicBezTo>
                <a:cubicBezTo>
                  <a:pt x="2824" y="1145"/>
                  <a:pt x="2825" y="1144"/>
                  <a:pt x="2827" y="1142"/>
                </a:cubicBezTo>
                <a:cubicBezTo>
                  <a:pt x="2830" y="1139"/>
                  <a:pt x="2834" y="1135"/>
                  <a:pt x="2837" y="1132"/>
                </a:cubicBezTo>
                <a:cubicBezTo>
                  <a:pt x="2839" y="1130"/>
                  <a:pt x="2841" y="1128"/>
                  <a:pt x="2843" y="1126"/>
                </a:cubicBezTo>
                <a:cubicBezTo>
                  <a:pt x="2844" y="1125"/>
                  <a:pt x="2845" y="1124"/>
                  <a:pt x="2846" y="1123"/>
                </a:cubicBezTo>
                <a:cubicBezTo>
                  <a:pt x="2846" y="1123"/>
                  <a:pt x="2846" y="1123"/>
                  <a:pt x="2847" y="1122"/>
                </a:cubicBezTo>
                <a:cubicBezTo>
                  <a:pt x="2848" y="1121"/>
                  <a:pt x="2850" y="1119"/>
                  <a:pt x="2851" y="1117"/>
                </a:cubicBezTo>
                <a:cubicBezTo>
                  <a:pt x="2852" y="1116"/>
                  <a:pt x="2853" y="1115"/>
                  <a:pt x="2855" y="1114"/>
                </a:cubicBezTo>
                <a:cubicBezTo>
                  <a:pt x="2856" y="1112"/>
                  <a:pt x="2857" y="1111"/>
                  <a:pt x="2859" y="1109"/>
                </a:cubicBezTo>
                <a:cubicBezTo>
                  <a:pt x="2859" y="1108"/>
                  <a:pt x="2860" y="1106"/>
                  <a:pt x="2861" y="1105"/>
                </a:cubicBezTo>
                <a:cubicBezTo>
                  <a:pt x="2862" y="1103"/>
                  <a:pt x="2863" y="1102"/>
                  <a:pt x="2864" y="1100"/>
                </a:cubicBezTo>
                <a:cubicBezTo>
                  <a:pt x="2864" y="1099"/>
                  <a:pt x="2864" y="1098"/>
                  <a:pt x="2865" y="1096"/>
                </a:cubicBezTo>
                <a:cubicBezTo>
                  <a:pt x="2865" y="1095"/>
                  <a:pt x="2865" y="1093"/>
                  <a:pt x="2865" y="1092"/>
                </a:cubicBezTo>
                <a:cubicBezTo>
                  <a:pt x="2867" y="1089"/>
                  <a:pt x="2870" y="1088"/>
                  <a:pt x="2872" y="1085"/>
                </a:cubicBezTo>
                <a:cubicBezTo>
                  <a:pt x="2872" y="1084"/>
                  <a:pt x="2873" y="1083"/>
                  <a:pt x="2874" y="1082"/>
                </a:cubicBezTo>
                <a:cubicBezTo>
                  <a:pt x="2876" y="1080"/>
                  <a:pt x="2877" y="1079"/>
                  <a:pt x="2878" y="1077"/>
                </a:cubicBezTo>
                <a:cubicBezTo>
                  <a:pt x="2880" y="1073"/>
                  <a:pt x="2881" y="1070"/>
                  <a:pt x="2885" y="1068"/>
                </a:cubicBezTo>
                <a:cubicBezTo>
                  <a:pt x="2886" y="1067"/>
                  <a:pt x="2888" y="1065"/>
                  <a:pt x="2889" y="1064"/>
                </a:cubicBezTo>
                <a:cubicBezTo>
                  <a:pt x="2890" y="1063"/>
                  <a:pt x="2892" y="1061"/>
                  <a:pt x="2893" y="1060"/>
                </a:cubicBezTo>
                <a:cubicBezTo>
                  <a:pt x="2894" y="1058"/>
                  <a:pt x="2895" y="1057"/>
                  <a:pt x="2896" y="1055"/>
                </a:cubicBezTo>
                <a:cubicBezTo>
                  <a:pt x="2897" y="1054"/>
                  <a:pt x="2897" y="1052"/>
                  <a:pt x="2898" y="1051"/>
                </a:cubicBezTo>
                <a:cubicBezTo>
                  <a:pt x="2898" y="1049"/>
                  <a:pt x="2899" y="1048"/>
                  <a:pt x="2900" y="1047"/>
                </a:cubicBezTo>
                <a:cubicBezTo>
                  <a:pt x="2901" y="1046"/>
                  <a:pt x="2901" y="1045"/>
                  <a:pt x="2901" y="1043"/>
                </a:cubicBezTo>
                <a:cubicBezTo>
                  <a:pt x="2901" y="1043"/>
                  <a:pt x="2902" y="1041"/>
                  <a:pt x="2901" y="1041"/>
                </a:cubicBezTo>
                <a:cubicBezTo>
                  <a:pt x="2901" y="1040"/>
                  <a:pt x="2901" y="1041"/>
                  <a:pt x="2900" y="1041"/>
                </a:cubicBezTo>
                <a:cubicBezTo>
                  <a:pt x="2900" y="1041"/>
                  <a:pt x="2900" y="1041"/>
                  <a:pt x="2900" y="1041"/>
                </a:cubicBezTo>
                <a:cubicBezTo>
                  <a:pt x="2899" y="1040"/>
                  <a:pt x="2900" y="1039"/>
                  <a:pt x="2900" y="1039"/>
                </a:cubicBezTo>
                <a:cubicBezTo>
                  <a:pt x="2900" y="1039"/>
                  <a:pt x="2901" y="1038"/>
                  <a:pt x="2901" y="1037"/>
                </a:cubicBezTo>
                <a:cubicBezTo>
                  <a:pt x="2901" y="1037"/>
                  <a:pt x="2901" y="1036"/>
                  <a:pt x="2902" y="1035"/>
                </a:cubicBezTo>
                <a:cubicBezTo>
                  <a:pt x="2902" y="1034"/>
                  <a:pt x="2903" y="1033"/>
                  <a:pt x="2904" y="1032"/>
                </a:cubicBezTo>
                <a:cubicBezTo>
                  <a:pt x="2904" y="1031"/>
                  <a:pt x="2904" y="1031"/>
                  <a:pt x="2904" y="1030"/>
                </a:cubicBezTo>
                <a:cubicBezTo>
                  <a:pt x="2904" y="1029"/>
                  <a:pt x="2905" y="1028"/>
                  <a:pt x="2905" y="1028"/>
                </a:cubicBezTo>
                <a:cubicBezTo>
                  <a:pt x="2905" y="1026"/>
                  <a:pt x="2905" y="1025"/>
                  <a:pt x="2905" y="1023"/>
                </a:cubicBezTo>
                <a:cubicBezTo>
                  <a:pt x="2905" y="1022"/>
                  <a:pt x="2904" y="1021"/>
                  <a:pt x="2903" y="1020"/>
                </a:cubicBezTo>
                <a:cubicBezTo>
                  <a:pt x="2902" y="1019"/>
                  <a:pt x="2903" y="1018"/>
                  <a:pt x="2903" y="1017"/>
                </a:cubicBezTo>
                <a:cubicBezTo>
                  <a:pt x="2904" y="1016"/>
                  <a:pt x="2905" y="1015"/>
                  <a:pt x="2906" y="1015"/>
                </a:cubicBezTo>
                <a:cubicBezTo>
                  <a:pt x="2906" y="1014"/>
                  <a:pt x="2908" y="1014"/>
                  <a:pt x="2907" y="1013"/>
                </a:cubicBezTo>
                <a:cubicBezTo>
                  <a:pt x="2906" y="1013"/>
                  <a:pt x="2906" y="1013"/>
                  <a:pt x="2905" y="1012"/>
                </a:cubicBezTo>
                <a:cubicBezTo>
                  <a:pt x="2905" y="1012"/>
                  <a:pt x="2905" y="1011"/>
                  <a:pt x="2905" y="1010"/>
                </a:cubicBezTo>
                <a:cubicBezTo>
                  <a:pt x="2905" y="1008"/>
                  <a:pt x="2905" y="1006"/>
                  <a:pt x="2904" y="1004"/>
                </a:cubicBezTo>
                <a:cubicBezTo>
                  <a:pt x="2904" y="1002"/>
                  <a:pt x="2904" y="1001"/>
                  <a:pt x="2904" y="1000"/>
                </a:cubicBezTo>
                <a:cubicBezTo>
                  <a:pt x="2904" y="998"/>
                  <a:pt x="2905" y="996"/>
                  <a:pt x="2905" y="994"/>
                </a:cubicBezTo>
                <a:cubicBezTo>
                  <a:pt x="2906" y="993"/>
                  <a:pt x="2907" y="991"/>
                  <a:pt x="2907" y="989"/>
                </a:cubicBezTo>
                <a:cubicBezTo>
                  <a:pt x="2908" y="988"/>
                  <a:pt x="2908" y="988"/>
                  <a:pt x="2907" y="987"/>
                </a:cubicBezTo>
                <a:cubicBezTo>
                  <a:pt x="2907" y="985"/>
                  <a:pt x="2907" y="983"/>
                  <a:pt x="2908" y="982"/>
                </a:cubicBezTo>
                <a:cubicBezTo>
                  <a:pt x="2909" y="981"/>
                  <a:pt x="2910" y="981"/>
                  <a:pt x="2911" y="980"/>
                </a:cubicBezTo>
                <a:cubicBezTo>
                  <a:pt x="2913" y="978"/>
                  <a:pt x="2910" y="978"/>
                  <a:pt x="2911" y="976"/>
                </a:cubicBezTo>
                <a:cubicBezTo>
                  <a:pt x="2911" y="975"/>
                  <a:pt x="2913" y="974"/>
                  <a:pt x="2914" y="973"/>
                </a:cubicBezTo>
                <a:cubicBezTo>
                  <a:pt x="2915" y="971"/>
                  <a:pt x="2916" y="970"/>
                  <a:pt x="2917" y="969"/>
                </a:cubicBezTo>
                <a:cubicBezTo>
                  <a:pt x="2919" y="968"/>
                  <a:pt x="2920" y="967"/>
                  <a:pt x="2922" y="966"/>
                </a:cubicBezTo>
                <a:cubicBezTo>
                  <a:pt x="2923" y="965"/>
                  <a:pt x="2922" y="964"/>
                  <a:pt x="2921" y="963"/>
                </a:cubicBezTo>
                <a:cubicBezTo>
                  <a:pt x="2920" y="962"/>
                  <a:pt x="2920" y="962"/>
                  <a:pt x="2921" y="961"/>
                </a:cubicBezTo>
                <a:cubicBezTo>
                  <a:pt x="2921" y="960"/>
                  <a:pt x="2923" y="960"/>
                  <a:pt x="2923" y="959"/>
                </a:cubicBezTo>
                <a:cubicBezTo>
                  <a:pt x="2924" y="958"/>
                  <a:pt x="2924" y="958"/>
                  <a:pt x="2923" y="957"/>
                </a:cubicBezTo>
                <a:cubicBezTo>
                  <a:pt x="2922" y="957"/>
                  <a:pt x="2921" y="958"/>
                  <a:pt x="2921" y="957"/>
                </a:cubicBezTo>
                <a:cubicBezTo>
                  <a:pt x="2920" y="957"/>
                  <a:pt x="2920" y="956"/>
                  <a:pt x="2920" y="956"/>
                </a:cubicBezTo>
                <a:cubicBezTo>
                  <a:pt x="2918" y="955"/>
                  <a:pt x="2917" y="955"/>
                  <a:pt x="2917" y="953"/>
                </a:cubicBezTo>
                <a:cubicBezTo>
                  <a:pt x="2917" y="952"/>
                  <a:pt x="2916" y="951"/>
                  <a:pt x="2917" y="951"/>
                </a:cubicBezTo>
                <a:cubicBezTo>
                  <a:pt x="2917" y="950"/>
                  <a:pt x="2918" y="951"/>
                  <a:pt x="2919" y="950"/>
                </a:cubicBezTo>
                <a:cubicBezTo>
                  <a:pt x="2919" y="949"/>
                  <a:pt x="2918" y="949"/>
                  <a:pt x="2918" y="948"/>
                </a:cubicBezTo>
                <a:cubicBezTo>
                  <a:pt x="2918" y="947"/>
                  <a:pt x="2919" y="946"/>
                  <a:pt x="2919" y="945"/>
                </a:cubicBezTo>
                <a:cubicBezTo>
                  <a:pt x="2919" y="944"/>
                  <a:pt x="2919" y="943"/>
                  <a:pt x="2919" y="942"/>
                </a:cubicBezTo>
                <a:cubicBezTo>
                  <a:pt x="2918" y="941"/>
                  <a:pt x="2918" y="940"/>
                  <a:pt x="2917" y="940"/>
                </a:cubicBezTo>
                <a:cubicBezTo>
                  <a:pt x="2916" y="940"/>
                  <a:pt x="2916" y="940"/>
                  <a:pt x="2915" y="940"/>
                </a:cubicBezTo>
                <a:cubicBezTo>
                  <a:pt x="2914" y="939"/>
                  <a:pt x="2912" y="938"/>
                  <a:pt x="2912" y="936"/>
                </a:cubicBezTo>
                <a:cubicBezTo>
                  <a:pt x="2913" y="934"/>
                  <a:pt x="2914" y="937"/>
                  <a:pt x="2915" y="937"/>
                </a:cubicBezTo>
                <a:cubicBezTo>
                  <a:pt x="2916" y="937"/>
                  <a:pt x="2916" y="937"/>
                  <a:pt x="2917" y="937"/>
                </a:cubicBezTo>
                <a:cubicBezTo>
                  <a:pt x="2918" y="937"/>
                  <a:pt x="2918" y="938"/>
                  <a:pt x="2918" y="938"/>
                </a:cubicBezTo>
                <a:cubicBezTo>
                  <a:pt x="2919" y="937"/>
                  <a:pt x="2919" y="936"/>
                  <a:pt x="2919" y="936"/>
                </a:cubicBezTo>
                <a:cubicBezTo>
                  <a:pt x="2920" y="935"/>
                  <a:pt x="2920" y="935"/>
                  <a:pt x="2921" y="935"/>
                </a:cubicBezTo>
                <a:cubicBezTo>
                  <a:pt x="2922" y="934"/>
                  <a:pt x="2922" y="932"/>
                  <a:pt x="2922" y="931"/>
                </a:cubicBezTo>
                <a:cubicBezTo>
                  <a:pt x="2921" y="930"/>
                  <a:pt x="2921" y="929"/>
                  <a:pt x="2920" y="928"/>
                </a:cubicBezTo>
                <a:cubicBezTo>
                  <a:pt x="2919" y="927"/>
                  <a:pt x="2918" y="926"/>
                  <a:pt x="2917" y="925"/>
                </a:cubicBezTo>
                <a:cubicBezTo>
                  <a:pt x="2915" y="925"/>
                  <a:pt x="2913" y="925"/>
                  <a:pt x="2912" y="924"/>
                </a:cubicBezTo>
                <a:cubicBezTo>
                  <a:pt x="2911" y="923"/>
                  <a:pt x="2910" y="922"/>
                  <a:pt x="2909" y="921"/>
                </a:cubicBezTo>
                <a:cubicBezTo>
                  <a:pt x="2908" y="920"/>
                  <a:pt x="2906" y="920"/>
                  <a:pt x="2905" y="919"/>
                </a:cubicBezTo>
                <a:cubicBezTo>
                  <a:pt x="2905" y="918"/>
                  <a:pt x="2904" y="918"/>
                  <a:pt x="2904" y="917"/>
                </a:cubicBezTo>
                <a:cubicBezTo>
                  <a:pt x="2903" y="917"/>
                  <a:pt x="2902" y="916"/>
                  <a:pt x="2902" y="916"/>
                </a:cubicBezTo>
                <a:cubicBezTo>
                  <a:pt x="2901" y="915"/>
                  <a:pt x="2900" y="914"/>
                  <a:pt x="2899" y="913"/>
                </a:cubicBezTo>
                <a:cubicBezTo>
                  <a:pt x="2897" y="912"/>
                  <a:pt x="2896" y="910"/>
                  <a:pt x="2896" y="909"/>
                </a:cubicBezTo>
                <a:cubicBezTo>
                  <a:pt x="2895" y="907"/>
                  <a:pt x="2894" y="906"/>
                  <a:pt x="2893" y="905"/>
                </a:cubicBezTo>
                <a:cubicBezTo>
                  <a:pt x="2892" y="904"/>
                  <a:pt x="2891" y="903"/>
                  <a:pt x="2890" y="902"/>
                </a:cubicBezTo>
                <a:cubicBezTo>
                  <a:pt x="2888" y="902"/>
                  <a:pt x="2886" y="902"/>
                  <a:pt x="2885" y="902"/>
                </a:cubicBezTo>
                <a:cubicBezTo>
                  <a:pt x="2882" y="902"/>
                  <a:pt x="2879" y="903"/>
                  <a:pt x="2875" y="903"/>
                </a:cubicBezTo>
                <a:cubicBezTo>
                  <a:pt x="2874" y="903"/>
                  <a:pt x="2873" y="903"/>
                  <a:pt x="2872" y="903"/>
                </a:cubicBezTo>
                <a:cubicBezTo>
                  <a:pt x="2871" y="902"/>
                  <a:pt x="2869" y="902"/>
                  <a:pt x="2868" y="903"/>
                </a:cubicBezTo>
                <a:cubicBezTo>
                  <a:pt x="2867" y="903"/>
                  <a:pt x="2868" y="903"/>
                  <a:pt x="2869" y="904"/>
                </a:cubicBezTo>
                <a:cubicBezTo>
                  <a:pt x="2869" y="904"/>
                  <a:pt x="2869" y="905"/>
                  <a:pt x="2869" y="905"/>
                </a:cubicBezTo>
                <a:cubicBezTo>
                  <a:pt x="2869" y="906"/>
                  <a:pt x="2869" y="906"/>
                  <a:pt x="2868" y="907"/>
                </a:cubicBezTo>
                <a:cubicBezTo>
                  <a:pt x="2868" y="908"/>
                  <a:pt x="2867" y="908"/>
                  <a:pt x="2869" y="908"/>
                </a:cubicBezTo>
                <a:cubicBezTo>
                  <a:pt x="2869" y="908"/>
                  <a:pt x="2870" y="908"/>
                  <a:pt x="2870" y="909"/>
                </a:cubicBezTo>
                <a:cubicBezTo>
                  <a:pt x="2870" y="910"/>
                  <a:pt x="2868" y="912"/>
                  <a:pt x="2868" y="913"/>
                </a:cubicBezTo>
                <a:cubicBezTo>
                  <a:pt x="2868" y="914"/>
                  <a:pt x="2868" y="916"/>
                  <a:pt x="2867" y="917"/>
                </a:cubicBezTo>
                <a:cubicBezTo>
                  <a:pt x="2866" y="918"/>
                  <a:pt x="2866" y="919"/>
                  <a:pt x="2865" y="920"/>
                </a:cubicBezTo>
                <a:cubicBezTo>
                  <a:pt x="2865" y="921"/>
                  <a:pt x="2864" y="922"/>
                  <a:pt x="2863" y="923"/>
                </a:cubicBezTo>
                <a:cubicBezTo>
                  <a:pt x="2862" y="923"/>
                  <a:pt x="2861" y="923"/>
                  <a:pt x="2861" y="923"/>
                </a:cubicBezTo>
                <a:cubicBezTo>
                  <a:pt x="2860" y="923"/>
                  <a:pt x="2859" y="924"/>
                  <a:pt x="2859" y="924"/>
                </a:cubicBezTo>
                <a:cubicBezTo>
                  <a:pt x="2859" y="923"/>
                  <a:pt x="2860" y="923"/>
                  <a:pt x="2860" y="922"/>
                </a:cubicBezTo>
                <a:cubicBezTo>
                  <a:pt x="2861" y="922"/>
                  <a:pt x="2861" y="921"/>
                  <a:pt x="2861" y="921"/>
                </a:cubicBezTo>
                <a:cubicBezTo>
                  <a:pt x="2862" y="919"/>
                  <a:pt x="2863" y="919"/>
                  <a:pt x="2864" y="917"/>
                </a:cubicBezTo>
                <a:cubicBezTo>
                  <a:pt x="2864" y="917"/>
                  <a:pt x="2865" y="917"/>
                  <a:pt x="2865" y="916"/>
                </a:cubicBezTo>
                <a:cubicBezTo>
                  <a:pt x="2865" y="915"/>
                  <a:pt x="2866" y="915"/>
                  <a:pt x="2866" y="914"/>
                </a:cubicBezTo>
                <a:cubicBezTo>
                  <a:pt x="2866" y="913"/>
                  <a:pt x="2867" y="911"/>
                  <a:pt x="2866" y="910"/>
                </a:cubicBezTo>
                <a:cubicBezTo>
                  <a:pt x="2865" y="910"/>
                  <a:pt x="2863" y="912"/>
                  <a:pt x="2862" y="912"/>
                </a:cubicBezTo>
                <a:cubicBezTo>
                  <a:pt x="2862" y="913"/>
                  <a:pt x="2861" y="913"/>
                  <a:pt x="2860" y="914"/>
                </a:cubicBezTo>
                <a:cubicBezTo>
                  <a:pt x="2859" y="914"/>
                  <a:pt x="2859" y="915"/>
                  <a:pt x="2858" y="916"/>
                </a:cubicBezTo>
                <a:cubicBezTo>
                  <a:pt x="2857" y="917"/>
                  <a:pt x="2857" y="917"/>
                  <a:pt x="2856" y="918"/>
                </a:cubicBezTo>
                <a:cubicBezTo>
                  <a:pt x="2855" y="918"/>
                  <a:pt x="2855" y="919"/>
                  <a:pt x="2854" y="920"/>
                </a:cubicBezTo>
                <a:cubicBezTo>
                  <a:pt x="2854" y="920"/>
                  <a:pt x="2853" y="920"/>
                  <a:pt x="2853" y="921"/>
                </a:cubicBezTo>
                <a:cubicBezTo>
                  <a:pt x="2851" y="921"/>
                  <a:pt x="2850" y="921"/>
                  <a:pt x="2849" y="922"/>
                </a:cubicBezTo>
                <a:cubicBezTo>
                  <a:pt x="2847" y="922"/>
                  <a:pt x="2846" y="923"/>
                  <a:pt x="2845" y="923"/>
                </a:cubicBezTo>
                <a:cubicBezTo>
                  <a:pt x="2844" y="923"/>
                  <a:pt x="2843" y="922"/>
                  <a:pt x="2842" y="922"/>
                </a:cubicBezTo>
                <a:cubicBezTo>
                  <a:pt x="2841" y="922"/>
                  <a:pt x="2840" y="922"/>
                  <a:pt x="2839" y="922"/>
                </a:cubicBezTo>
                <a:cubicBezTo>
                  <a:pt x="2839" y="922"/>
                  <a:pt x="2839" y="922"/>
                  <a:pt x="2839" y="922"/>
                </a:cubicBezTo>
                <a:cubicBezTo>
                  <a:pt x="2840" y="921"/>
                  <a:pt x="2840" y="921"/>
                  <a:pt x="2841" y="921"/>
                </a:cubicBezTo>
                <a:cubicBezTo>
                  <a:pt x="2841" y="920"/>
                  <a:pt x="2841" y="919"/>
                  <a:pt x="2842" y="919"/>
                </a:cubicBezTo>
                <a:cubicBezTo>
                  <a:pt x="2843" y="918"/>
                  <a:pt x="2845" y="920"/>
                  <a:pt x="2846" y="918"/>
                </a:cubicBezTo>
                <a:cubicBezTo>
                  <a:pt x="2846" y="917"/>
                  <a:pt x="2846" y="916"/>
                  <a:pt x="2846" y="916"/>
                </a:cubicBezTo>
                <a:cubicBezTo>
                  <a:pt x="2847" y="915"/>
                  <a:pt x="2847" y="915"/>
                  <a:pt x="2848" y="914"/>
                </a:cubicBezTo>
                <a:cubicBezTo>
                  <a:pt x="2849" y="914"/>
                  <a:pt x="2851" y="913"/>
                  <a:pt x="2851" y="912"/>
                </a:cubicBezTo>
                <a:cubicBezTo>
                  <a:pt x="2851" y="911"/>
                  <a:pt x="2850" y="912"/>
                  <a:pt x="2849" y="912"/>
                </a:cubicBezTo>
                <a:cubicBezTo>
                  <a:pt x="2848" y="912"/>
                  <a:pt x="2848" y="912"/>
                  <a:pt x="2847" y="911"/>
                </a:cubicBezTo>
                <a:cubicBezTo>
                  <a:pt x="2846" y="911"/>
                  <a:pt x="2846" y="910"/>
                  <a:pt x="2845" y="910"/>
                </a:cubicBezTo>
                <a:cubicBezTo>
                  <a:pt x="2845" y="910"/>
                  <a:pt x="2842" y="910"/>
                  <a:pt x="2842" y="909"/>
                </a:cubicBezTo>
                <a:cubicBezTo>
                  <a:pt x="2843" y="908"/>
                  <a:pt x="2844" y="909"/>
                  <a:pt x="2844" y="908"/>
                </a:cubicBezTo>
                <a:cubicBezTo>
                  <a:pt x="2845" y="908"/>
                  <a:pt x="2845" y="907"/>
                  <a:pt x="2845" y="906"/>
                </a:cubicBezTo>
                <a:cubicBezTo>
                  <a:pt x="2845" y="906"/>
                  <a:pt x="2846" y="905"/>
                  <a:pt x="2846" y="905"/>
                </a:cubicBezTo>
                <a:cubicBezTo>
                  <a:pt x="2846" y="904"/>
                  <a:pt x="2845" y="903"/>
                  <a:pt x="2845" y="903"/>
                </a:cubicBezTo>
                <a:cubicBezTo>
                  <a:pt x="2844" y="902"/>
                  <a:pt x="2842" y="902"/>
                  <a:pt x="2841" y="903"/>
                </a:cubicBezTo>
                <a:cubicBezTo>
                  <a:pt x="2841" y="903"/>
                  <a:pt x="2840" y="904"/>
                  <a:pt x="2840" y="904"/>
                </a:cubicBezTo>
                <a:cubicBezTo>
                  <a:pt x="2839" y="905"/>
                  <a:pt x="2838" y="905"/>
                  <a:pt x="2838" y="905"/>
                </a:cubicBezTo>
                <a:cubicBezTo>
                  <a:pt x="2837" y="905"/>
                  <a:pt x="2836" y="906"/>
                  <a:pt x="2836" y="906"/>
                </a:cubicBezTo>
                <a:cubicBezTo>
                  <a:pt x="2836" y="907"/>
                  <a:pt x="2837" y="907"/>
                  <a:pt x="2837" y="908"/>
                </a:cubicBezTo>
                <a:cubicBezTo>
                  <a:pt x="2838" y="908"/>
                  <a:pt x="2838" y="909"/>
                  <a:pt x="2839" y="909"/>
                </a:cubicBezTo>
                <a:cubicBezTo>
                  <a:pt x="2839" y="910"/>
                  <a:pt x="2840" y="910"/>
                  <a:pt x="2840" y="910"/>
                </a:cubicBezTo>
                <a:cubicBezTo>
                  <a:pt x="2840" y="911"/>
                  <a:pt x="2839" y="911"/>
                  <a:pt x="2838" y="912"/>
                </a:cubicBezTo>
                <a:cubicBezTo>
                  <a:pt x="2837" y="912"/>
                  <a:pt x="2837" y="913"/>
                  <a:pt x="2836" y="913"/>
                </a:cubicBezTo>
                <a:cubicBezTo>
                  <a:pt x="2836" y="914"/>
                  <a:pt x="2835" y="915"/>
                  <a:pt x="2834" y="915"/>
                </a:cubicBezTo>
                <a:cubicBezTo>
                  <a:pt x="2834" y="915"/>
                  <a:pt x="2833" y="915"/>
                  <a:pt x="2833" y="915"/>
                </a:cubicBezTo>
                <a:cubicBezTo>
                  <a:pt x="2833" y="915"/>
                  <a:pt x="2832" y="915"/>
                  <a:pt x="2832" y="915"/>
                </a:cubicBezTo>
                <a:cubicBezTo>
                  <a:pt x="2831" y="915"/>
                  <a:pt x="2830" y="915"/>
                  <a:pt x="2829" y="915"/>
                </a:cubicBezTo>
                <a:cubicBezTo>
                  <a:pt x="2828" y="915"/>
                  <a:pt x="2828" y="913"/>
                  <a:pt x="2829" y="912"/>
                </a:cubicBezTo>
                <a:cubicBezTo>
                  <a:pt x="2830" y="911"/>
                  <a:pt x="2830" y="910"/>
                  <a:pt x="2831" y="908"/>
                </a:cubicBezTo>
                <a:cubicBezTo>
                  <a:pt x="2831" y="907"/>
                  <a:pt x="2831" y="905"/>
                  <a:pt x="2831" y="904"/>
                </a:cubicBezTo>
                <a:cubicBezTo>
                  <a:pt x="2831" y="902"/>
                  <a:pt x="2830" y="901"/>
                  <a:pt x="2831" y="899"/>
                </a:cubicBezTo>
                <a:cubicBezTo>
                  <a:pt x="2831" y="899"/>
                  <a:pt x="2831" y="898"/>
                  <a:pt x="2831" y="898"/>
                </a:cubicBezTo>
                <a:cubicBezTo>
                  <a:pt x="2832" y="895"/>
                  <a:pt x="2831" y="894"/>
                  <a:pt x="2829" y="893"/>
                </a:cubicBezTo>
                <a:cubicBezTo>
                  <a:pt x="2828" y="892"/>
                  <a:pt x="2828" y="891"/>
                  <a:pt x="2826" y="891"/>
                </a:cubicBezTo>
                <a:cubicBezTo>
                  <a:pt x="2824" y="891"/>
                  <a:pt x="2823" y="891"/>
                  <a:pt x="2821" y="891"/>
                </a:cubicBezTo>
                <a:cubicBezTo>
                  <a:pt x="2819" y="892"/>
                  <a:pt x="2818" y="892"/>
                  <a:pt x="2816" y="892"/>
                </a:cubicBezTo>
                <a:cubicBezTo>
                  <a:pt x="2815" y="892"/>
                  <a:pt x="2813" y="892"/>
                  <a:pt x="2811" y="892"/>
                </a:cubicBezTo>
                <a:cubicBezTo>
                  <a:pt x="2810" y="891"/>
                  <a:pt x="2809" y="891"/>
                  <a:pt x="2807" y="891"/>
                </a:cubicBezTo>
                <a:cubicBezTo>
                  <a:pt x="2806" y="891"/>
                  <a:pt x="2804" y="891"/>
                  <a:pt x="2803" y="891"/>
                </a:cubicBezTo>
                <a:cubicBezTo>
                  <a:pt x="2801" y="891"/>
                  <a:pt x="2801" y="890"/>
                  <a:pt x="2800" y="889"/>
                </a:cubicBezTo>
                <a:cubicBezTo>
                  <a:pt x="2799" y="888"/>
                  <a:pt x="2798" y="887"/>
                  <a:pt x="2800" y="886"/>
                </a:cubicBezTo>
                <a:cubicBezTo>
                  <a:pt x="2800" y="885"/>
                  <a:pt x="2801" y="885"/>
                  <a:pt x="2802" y="885"/>
                </a:cubicBezTo>
                <a:cubicBezTo>
                  <a:pt x="2802" y="884"/>
                  <a:pt x="2802" y="884"/>
                  <a:pt x="2803" y="883"/>
                </a:cubicBezTo>
                <a:cubicBezTo>
                  <a:pt x="2804" y="882"/>
                  <a:pt x="2805" y="881"/>
                  <a:pt x="2807" y="880"/>
                </a:cubicBezTo>
                <a:cubicBezTo>
                  <a:pt x="2809" y="880"/>
                  <a:pt x="2810" y="879"/>
                  <a:pt x="2812" y="878"/>
                </a:cubicBezTo>
                <a:cubicBezTo>
                  <a:pt x="2813" y="878"/>
                  <a:pt x="2813" y="877"/>
                  <a:pt x="2814" y="876"/>
                </a:cubicBezTo>
                <a:cubicBezTo>
                  <a:pt x="2815" y="876"/>
                  <a:pt x="2815" y="876"/>
                  <a:pt x="2816" y="876"/>
                </a:cubicBezTo>
                <a:cubicBezTo>
                  <a:pt x="2816" y="876"/>
                  <a:pt x="2817" y="875"/>
                  <a:pt x="2818" y="875"/>
                </a:cubicBezTo>
                <a:cubicBezTo>
                  <a:pt x="2819" y="874"/>
                  <a:pt x="2820" y="874"/>
                  <a:pt x="2821" y="873"/>
                </a:cubicBezTo>
                <a:cubicBezTo>
                  <a:pt x="2821" y="872"/>
                  <a:pt x="2821" y="871"/>
                  <a:pt x="2822" y="871"/>
                </a:cubicBezTo>
                <a:cubicBezTo>
                  <a:pt x="2823" y="870"/>
                  <a:pt x="2823" y="869"/>
                  <a:pt x="2824" y="869"/>
                </a:cubicBezTo>
                <a:cubicBezTo>
                  <a:pt x="2826" y="867"/>
                  <a:pt x="2828" y="867"/>
                  <a:pt x="2830" y="866"/>
                </a:cubicBezTo>
                <a:cubicBezTo>
                  <a:pt x="2832" y="866"/>
                  <a:pt x="2833" y="865"/>
                  <a:pt x="2834" y="864"/>
                </a:cubicBezTo>
                <a:cubicBezTo>
                  <a:pt x="2835" y="863"/>
                  <a:pt x="2837" y="862"/>
                  <a:pt x="2838" y="861"/>
                </a:cubicBezTo>
                <a:cubicBezTo>
                  <a:pt x="2840" y="860"/>
                  <a:pt x="2841" y="859"/>
                  <a:pt x="2842" y="858"/>
                </a:cubicBezTo>
                <a:cubicBezTo>
                  <a:pt x="2844" y="858"/>
                  <a:pt x="2844" y="857"/>
                  <a:pt x="2846" y="856"/>
                </a:cubicBezTo>
                <a:cubicBezTo>
                  <a:pt x="2846" y="855"/>
                  <a:pt x="2847" y="855"/>
                  <a:pt x="2848" y="854"/>
                </a:cubicBezTo>
                <a:cubicBezTo>
                  <a:pt x="2849" y="853"/>
                  <a:pt x="2850" y="852"/>
                  <a:pt x="2851" y="851"/>
                </a:cubicBezTo>
                <a:cubicBezTo>
                  <a:pt x="2853" y="849"/>
                  <a:pt x="2856" y="847"/>
                  <a:pt x="2859" y="845"/>
                </a:cubicBezTo>
                <a:cubicBezTo>
                  <a:pt x="2859" y="844"/>
                  <a:pt x="2859" y="844"/>
                  <a:pt x="2859" y="843"/>
                </a:cubicBezTo>
                <a:cubicBezTo>
                  <a:pt x="2860" y="842"/>
                  <a:pt x="2859" y="843"/>
                  <a:pt x="2858" y="842"/>
                </a:cubicBezTo>
                <a:cubicBezTo>
                  <a:pt x="2857" y="841"/>
                  <a:pt x="2858" y="840"/>
                  <a:pt x="2859" y="838"/>
                </a:cubicBezTo>
                <a:cubicBezTo>
                  <a:pt x="2861" y="837"/>
                  <a:pt x="2861" y="836"/>
                  <a:pt x="2862" y="835"/>
                </a:cubicBezTo>
                <a:cubicBezTo>
                  <a:pt x="2864" y="833"/>
                  <a:pt x="2865" y="832"/>
                  <a:pt x="2866" y="831"/>
                </a:cubicBezTo>
                <a:cubicBezTo>
                  <a:pt x="2867" y="829"/>
                  <a:pt x="2869" y="828"/>
                  <a:pt x="2870" y="827"/>
                </a:cubicBezTo>
                <a:cubicBezTo>
                  <a:pt x="2872" y="826"/>
                  <a:pt x="2874" y="825"/>
                  <a:pt x="2875" y="823"/>
                </a:cubicBezTo>
                <a:cubicBezTo>
                  <a:pt x="2877" y="822"/>
                  <a:pt x="2879" y="821"/>
                  <a:pt x="2881" y="819"/>
                </a:cubicBezTo>
                <a:cubicBezTo>
                  <a:pt x="2882" y="818"/>
                  <a:pt x="2884" y="816"/>
                  <a:pt x="2885" y="814"/>
                </a:cubicBezTo>
                <a:cubicBezTo>
                  <a:pt x="2887" y="813"/>
                  <a:pt x="2889" y="812"/>
                  <a:pt x="2891" y="811"/>
                </a:cubicBezTo>
                <a:cubicBezTo>
                  <a:pt x="2893" y="810"/>
                  <a:pt x="2894" y="808"/>
                  <a:pt x="2896" y="807"/>
                </a:cubicBezTo>
                <a:cubicBezTo>
                  <a:pt x="2898" y="807"/>
                  <a:pt x="2900" y="806"/>
                  <a:pt x="2901" y="806"/>
                </a:cubicBezTo>
                <a:cubicBezTo>
                  <a:pt x="2904" y="805"/>
                  <a:pt x="2906" y="801"/>
                  <a:pt x="2907" y="798"/>
                </a:cubicBezTo>
                <a:cubicBezTo>
                  <a:pt x="2907" y="797"/>
                  <a:pt x="2908" y="795"/>
                  <a:pt x="2909" y="794"/>
                </a:cubicBezTo>
                <a:cubicBezTo>
                  <a:pt x="2909" y="792"/>
                  <a:pt x="2910" y="790"/>
                  <a:pt x="2912" y="789"/>
                </a:cubicBezTo>
                <a:cubicBezTo>
                  <a:pt x="2913" y="788"/>
                  <a:pt x="2915" y="786"/>
                  <a:pt x="2917" y="785"/>
                </a:cubicBezTo>
                <a:cubicBezTo>
                  <a:pt x="2919" y="784"/>
                  <a:pt x="2921" y="782"/>
                  <a:pt x="2922" y="781"/>
                </a:cubicBezTo>
                <a:cubicBezTo>
                  <a:pt x="2923" y="780"/>
                  <a:pt x="2924" y="779"/>
                  <a:pt x="2926" y="778"/>
                </a:cubicBezTo>
                <a:cubicBezTo>
                  <a:pt x="2927" y="777"/>
                  <a:pt x="2928" y="776"/>
                  <a:pt x="2929" y="775"/>
                </a:cubicBezTo>
                <a:cubicBezTo>
                  <a:pt x="2930" y="773"/>
                  <a:pt x="2932" y="772"/>
                  <a:pt x="2933" y="770"/>
                </a:cubicBezTo>
                <a:cubicBezTo>
                  <a:pt x="2935" y="769"/>
                  <a:pt x="2936" y="768"/>
                  <a:pt x="2938" y="767"/>
                </a:cubicBezTo>
                <a:cubicBezTo>
                  <a:pt x="2941" y="766"/>
                  <a:pt x="2943" y="764"/>
                  <a:pt x="2946" y="763"/>
                </a:cubicBezTo>
                <a:cubicBezTo>
                  <a:pt x="2948" y="763"/>
                  <a:pt x="2949" y="762"/>
                  <a:pt x="2951" y="762"/>
                </a:cubicBezTo>
                <a:cubicBezTo>
                  <a:pt x="2952" y="761"/>
                  <a:pt x="2953" y="760"/>
                  <a:pt x="2955" y="760"/>
                </a:cubicBezTo>
                <a:cubicBezTo>
                  <a:pt x="2956" y="760"/>
                  <a:pt x="2957" y="760"/>
                  <a:pt x="2959" y="760"/>
                </a:cubicBezTo>
                <a:cubicBezTo>
                  <a:pt x="2960" y="760"/>
                  <a:pt x="2961" y="761"/>
                  <a:pt x="2963" y="761"/>
                </a:cubicBezTo>
                <a:cubicBezTo>
                  <a:pt x="2964" y="761"/>
                  <a:pt x="2966" y="760"/>
                  <a:pt x="2967" y="760"/>
                </a:cubicBezTo>
                <a:cubicBezTo>
                  <a:pt x="2968" y="759"/>
                  <a:pt x="2970" y="759"/>
                  <a:pt x="2971" y="759"/>
                </a:cubicBezTo>
                <a:cubicBezTo>
                  <a:pt x="2973" y="759"/>
                  <a:pt x="2974" y="759"/>
                  <a:pt x="2976" y="759"/>
                </a:cubicBezTo>
                <a:cubicBezTo>
                  <a:pt x="2977" y="759"/>
                  <a:pt x="2978" y="759"/>
                  <a:pt x="2979" y="759"/>
                </a:cubicBezTo>
                <a:cubicBezTo>
                  <a:pt x="2980" y="759"/>
                  <a:pt x="2981" y="760"/>
                  <a:pt x="2983" y="760"/>
                </a:cubicBezTo>
                <a:cubicBezTo>
                  <a:pt x="2984" y="760"/>
                  <a:pt x="2985" y="759"/>
                  <a:pt x="2987" y="759"/>
                </a:cubicBezTo>
                <a:cubicBezTo>
                  <a:pt x="2988" y="759"/>
                  <a:pt x="2990" y="760"/>
                  <a:pt x="2991" y="760"/>
                </a:cubicBezTo>
                <a:cubicBezTo>
                  <a:pt x="2993" y="760"/>
                  <a:pt x="2995" y="759"/>
                  <a:pt x="2996" y="758"/>
                </a:cubicBezTo>
                <a:cubicBezTo>
                  <a:pt x="2998" y="758"/>
                  <a:pt x="2999" y="759"/>
                  <a:pt x="3001" y="759"/>
                </a:cubicBezTo>
                <a:cubicBezTo>
                  <a:pt x="3002" y="759"/>
                  <a:pt x="3004" y="758"/>
                  <a:pt x="3005" y="758"/>
                </a:cubicBezTo>
                <a:cubicBezTo>
                  <a:pt x="3007" y="758"/>
                  <a:pt x="3009" y="758"/>
                  <a:pt x="3010" y="759"/>
                </a:cubicBezTo>
                <a:cubicBezTo>
                  <a:pt x="3011" y="760"/>
                  <a:pt x="3010" y="761"/>
                  <a:pt x="3009" y="761"/>
                </a:cubicBezTo>
                <a:cubicBezTo>
                  <a:pt x="3009" y="762"/>
                  <a:pt x="3008" y="763"/>
                  <a:pt x="3008" y="763"/>
                </a:cubicBezTo>
                <a:cubicBezTo>
                  <a:pt x="3009" y="764"/>
                  <a:pt x="3009" y="764"/>
                  <a:pt x="3010" y="764"/>
                </a:cubicBezTo>
                <a:cubicBezTo>
                  <a:pt x="3012" y="764"/>
                  <a:pt x="3014" y="765"/>
                  <a:pt x="3016" y="765"/>
                </a:cubicBezTo>
                <a:cubicBezTo>
                  <a:pt x="3017" y="765"/>
                  <a:pt x="3019" y="765"/>
                  <a:pt x="3019" y="764"/>
                </a:cubicBezTo>
                <a:cubicBezTo>
                  <a:pt x="3020" y="762"/>
                  <a:pt x="3020" y="761"/>
                  <a:pt x="3021" y="760"/>
                </a:cubicBezTo>
                <a:cubicBezTo>
                  <a:pt x="3022" y="758"/>
                  <a:pt x="3023" y="757"/>
                  <a:pt x="3025" y="758"/>
                </a:cubicBezTo>
                <a:cubicBezTo>
                  <a:pt x="3026" y="758"/>
                  <a:pt x="3028" y="759"/>
                  <a:pt x="3030" y="759"/>
                </a:cubicBezTo>
                <a:cubicBezTo>
                  <a:pt x="3031" y="760"/>
                  <a:pt x="3033" y="760"/>
                  <a:pt x="3034" y="761"/>
                </a:cubicBezTo>
                <a:cubicBezTo>
                  <a:pt x="3035" y="762"/>
                  <a:pt x="3037" y="763"/>
                  <a:pt x="3038" y="763"/>
                </a:cubicBezTo>
                <a:cubicBezTo>
                  <a:pt x="3039" y="763"/>
                  <a:pt x="3040" y="763"/>
                  <a:pt x="3041" y="763"/>
                </a:cubicBezTo>
                <a:cubicBezTo>
                  <a:pt x="3043" y="764"/>
                  <a:pt x="3047" y="764"/>
                  <a:pt x="3049" y="763"/>
                </a:cubicBezTo>
                <a:cubicBezTo>
                  <a:pt x="3050" y="762"/>
                  <a:pt x="3052" y="761"/>
                  <a:pt x="3053" y="760"/>
                </a:cubicBezTo>
                <a:cubicBezTo>
                  <a:pt x="3057" y="758"/>
                  <a:pt x="3060" y="759"/>
                  <a:pt x="3063" y="761"/>
                </a:cubicBezTo>
                <a:cubicBezTo>
                  <a:pt x="3064" y="762"/>
                  <a:pt x="3065" y="763"/>
                  <a:pt x="3067" y="763"/>
                </a:cubicBezTo>
                <a:cubicBezTo>
                  <a:pt x="3068" y="763"/>
                  <a:pt x="3071" y="764"/>
                  <a:pt x="3071" y="762"/>
                </a:cubicBezTo>
                <a:cubicBezTo>
                  <a:pt x="3071" y="762"/>
                  <a:pt x="3070" y="761"/>
                  <a:pt x="3069" y="761"/>
                </a:cubicBezTo>
                <a:cubicBezTo>
                  <a:pt x="3069" y="760"/>
                  <a:pt x="3068" y="760"/>
                  <a:pt x="3068" y="759"/>
                </a:cubicBezTo>
                <a:cubicBezTo>
                  <a:pt x="3067" y="759"/>
                  <a:pt x="3066" y="759"/>
                  <a:pt x="3066" y="759"/>
                </a:cubicBezTo>
                <a:cubicBezTo>
                  <a:pt x="3065" y="758"/>
                  <a:pt x="3066" y="757"/>
                  <a:pt x="3067" y="757"/>
                </a:cubicBezTo>
                <a:cubicBezTo>
                  <a:pt x="3068" y="756"/>
                  <a:pt x="3070" y="756"/>
                  <a:pt x="3071" y="756"/>
                </a:cubicBezTo>
                <a:cubicBezTo>
                  <a:pt x="3072" y="756"/>
                  <a:pt x="3075" y="758"/>
                  <a:pt x="3075" y="757"/>
                </a:cubicBezTo>
                <a:cubicBezTo>
                  <a:pt x="3076" y="756"/>
                  <a:pt x="3075" y="756"/>
                  <a:pt x="3074" y="755"/>
                </a:cubicBezTo>
                <a:cubicBezTo>
                  <a:pt x="3074" y="755"/>
                  <a:pt x="3073" y="754"/>
                  <a:pt x="3073" y="753"/>
                </a:cubicBezTo>
                <a:cubicBezTo>
                  <a:pt x="3073" y="751"/>
                  <a:pt x="3075" y="751"/>
                  <a:pt x="3076" y="751"/>
                </a:cubicBezTo>
                <a:cubicBezTo>
                  <a:pt x="3077" y="751"/>
                  <a:pt x="3077" y="750"/>
                  <a:pt x="3078" y="749"/>
                </a:cubicBezTo>
                <a:cubicBezTo>
                  <a:pt x="3079" y="748"/>
                  <a:pt x="3080" y="748"/>
                  <a:pt x="3081" y="748"/>
                </a:cubicBezTo>
                <a:cubicBezTo>
                  <a:pt x="3082" y="748"/>
                  <a:pt x="3084" y="748"/>
                  <a:pt x="3085" y="748"/>
                </a:cubicBezTo>
                <a:cubicBezTo>
                  <a:pt x="3086" y="748"/>
                  <a:pt x="3086" y="749"/>
                  <a:pt x="3087" y="749"/>
                </a:cubicBezTo>
                <a:cubicBezTo>
                  <a:pt x="3089" y="750"/>
                  <a:pt x="3090" y="750"/>
                  <a:pt x="3092" y="751"/>
                </a:cubicBezTo>
                <a:cubicBezTo>
                  <a:pt x="3094" y="751"/>
                  <a:pt x="3095" y="752"/>
                  <a:pt x="3096" y="752"/>
                </a:cubicBezTo>
                <a:cubicBezTo>
                  <a:pt x="3098" y="753"/>
                  <a:pt x="3099" y="753"/>
                  <a:pt x="3101" y="753"/>
                </a:cubicBezTo>
                <a:cubicBezTo>
                  <a:pt x="3102" y="754"/>
                  <a:pt x="3102" y="755"/>
                  <a:pt x="3103" y="756"/>
                </a:cubicBezTo>
                <a:cubicBezTo>
                  <a:pt x="3104" y="758"/>
                  <a:pt x="3105" y="758"/>
                  <a:pt x="3107" y="758"/>
                </a:cubicBezTo>
                <a:cubicBezTo>
                  <a:pt x="3107" y="757"/>
                  <a:pt x="3108" y="757"/>
                  <a:pt x="3108" y="757"/>
                </a:cubicBezTo>
                <a:cubicBezTo>
                  <a:pt x="3109" y="756"/>
                  <a:pt x="3110" y="756"/>
                  <a:pt x="3110" y="755"/>
                </a:cubicBezTo>
                <a:cubicBezTo>
                  <a:pt x="3111" y="755"/>
                  <a:pt x="3111" y="754"/>
                  <a:pt x="3112" y="754"/>
                </a:cubicBezTo>
                <a:cubicBezTo>
                  <a:pt x="3112" y="754"/>
                  <a:pt x="3113" y="754"/>
                  <a:pt x="3114" y="754"/>
                </a:cubicBezTo>
                <a:cubicBezTo>
                  <a:pt x="3115" y="755"/>
                  <a:pt x="3116" y="756"/>
                  <a:pt x="3117" y="756"/>
                </a:cubicBezTo>
                <a:cubicBezTo>
                  <a:pt x="3118" y="756"/>
                  <a:pt x="3118" y="756"/>
                  <a:pt x="3119" y="756"/>
                </a:cubicBezTo>
                <a:cubicBezTo>
                  <a:pt x="3121" y="757"/>
                  <a:pt x="3122" y="757"/>
                  <a:pt x="3123" y="758"/>
                </a:cubicBezTo>
                <a:cubicBezTo>
                  <a:pt x="3124" y="759"/>
                  <a:pt x="3124" y="759"/>
                  <a:pt x="3124" y="760"/>
                </a:cubicBezTo>
                <a:cubicBezTo>
                  <a:pt x="3125" y="761"/>
                  <a:pt x="3125" y="761"/>
                  <a:pt x="3125" y="762"/>
                </a:cubicBezTo>
                <a:cubicBezTo>
                  <a:pt x="3126" y="763"/>
                  <a:pt x="3128" y="763"/>
                  <a:pt x="3129" y="763"/>
                </a:cubicBezTo>
                <a:cubicBezTo>
                  <a:pt x="3131" y="764"/>
                  <a:pt x="3133" y="763"/>
                  <a:pt x="3134" y="765"/>
                </a:cubicBezTo>
                <a:cubicBezTo>
                  <a:pt x="3134" y="765"/>
                  <a:pt x="3134" y="765"/>
                  <a:pt x="3133" y="765"/>
                </a:cubicBezTo>
                <a:cubicBezTo>
                  <a:pt x="3133" y="765"/>
                  <a:pt x="3133" y="765"/>
                  <a:pt x="3132" y="765"/>
                </a:cubicBezTo>
                <a:cubicBezTo>
                  <a:pt x="3132" y="765"/>
                  <a:pt x="3132" y="766"/>
                  <a:pt x="3132" y="766"/>
                </a:cubicBezTo>
                <a:cubicBezTo>
                  <a:pt x="3131" y="766"/>
                  <a:pt x="3130" y="766"/>
                  <a:pt x="3129" y="766"/>
                </a:cubicBezTo>
                <a:cubicBezTo>
                  <a:pt x="3127" y="766"/>
                  <a:pt x="3126" y="765"/>
                  <a:pt x="3124" y="765"/>
                </a:cubicBezTo>
                <a:cubicBezTo>
                  <a:pt x="3123" y="766"/>
                  <a:pt x="3122" y="766"/>
                  <a:pt x="3121" y="766"/>
                </a:cubicBezTo>
                <a:cubicBezTo>
                  <a:pt x="3120" y="766"/>
                  <a:pt x="3118" y="765"/>
                  <a:pt x="3117" y="766"/>
                </a:cubicBezTo>
                <a:cubicBezTo>
                  <a:pt x="3116" y="767"/>
                  <a:pt x="3116" y="767"/>
                  <a:pt x="3116" y="767"/>
                </a:cubicBezTo>
                <a:cubicBezTo>
                  <a:pt x="3115" y="768"/>
                  <a:pt x="3115" y="768"/>
                  <a:pt x="3114" y="768"/>
                </a:cubicBezTo>
                <a:cubicBezTo>
                  <a:pt x="3113" y="768"/>
                  <a:pt x="3112" y="768"/>
                  <a:pt x="3112" y="769"/>
                </a:cubicBezTo>
                <a:cubicBezTo>
                  <a:pt x="3112" y="769"/>
                  <a:pt x="3113" y="769"/>
                  <a:pt x="3114" y="770"/>
                </a:cubicBezTo>
                <a:cubicBezTo>
                  <a:pt x="3115" y="770"/>
                  <a:pt x="3115" y="772"/>
                  <a:pt x="3116" y="773"/>
                </a:cubicBezTo>
                <a:cubicBezTo>
                  <a:pt x="3117" y="774"/>
                  <a:pt x="3117" y="774"/>
                  <a:pt x="3117" y="775"/>
                </a:cubicBezTo>
                <a:cubicBezTo>
                  <a:pt x="3117" y="776"/>
                  <a:pt x="3117" y="776"/>
                  <a:pt x="3119" y="776"/>
                </a:cubicBezTo>
                <a:cubicBezTo>
                  <a:pt x="3119" y="775"/>
                  <a:pt x="3120" y="775"/>
                  <a:pt x="3121" y="774"/>
                </a:cubicBezTo>
                <a:cubicBezTo>
                  <a:pt x="3121" y="774"/>
                  <a:pt x="3122" y="774"/>
                  <a:pt x="3123" y="774"/>
                </a:cubicBezTo>
                <a:cubicBezTo>
                  <a:pt x="3125" y="774"/>
                  <a:pt x="3126" y="773"/>
                  <a:pt x="3128" y="772"/>
                </a:cubicBezTo>
                <a:cubicBezTo>
                  <a:pt x="3128" y="772"/>
                  <a:pt x="3129" y="772"/>
                  <a:pt x="3130" y="771"/>
                </a:cubicBezTo>
                <a:cubicBezTo>
                  <a:pt x="3130" y="771"/>
                  <a:pt x="3131" y="772"/>
                  <a:pt x="3132" y="771"/>
                </a:cubicBezTo>
                <a:cubicBezTo>
                  <a:pt x="3133" y="771"/>
                  <a:pt x="3135" y="770"/>
                  <a:pt x="3136" y="770"/>
                </a:cubicBezTo>
                <a:cubicBezTo>
                  <a:pt x="3138" y="769"/>
                  <a:pt x="3139" y="770"/>
                  <a:pt x="3141" y="771"/>
                </a:cubicBezTo>
                <a:cubicBezTo>
                  <a:pt x="3142" y="772"/>
                  <a:pt x="3143" y="772"/>
                  <a:pt x="3144" y="773"/>
                </a:cubicBezTo>
                <a:cubicBezTo>
                  <a:pt x="3145" y="774"/>
                  <a:pt x="3147" y="774"/>
                  <a:pt x="3148" y="773"/>
                </a:cubicBezTo>
                <a:cubicBezTo>
                  <a:pt x="3149" y="771"/>
                  <a:pt x="3149" y="770"/>
                  <a:pt x="3150" y="769"/>
                </a:cubicBezTo>
                <a:cubicBezTo>
                  <a:pt x="3151" y="767"/>
                  <a:pt x="3152" y="768"/>
                  <a:pt x="3154" y="768"/>
                </a:cubicBezTo>
                <a:cubicBezTo>
                  <a:pt x="3155" y="768"/>
                  <a:pt x="3156" y="768"/>
                  <a:pt x="3156" y="767"/>
                </a:cubicBezTo>
                <a:cubicBezTo>
                  <a:pt x="3156" y="766"/>
                  <a:pt x="3156" y="766"/>
                  <a:pt x="3156" y="765"/>
                </a:cubicBezTo>
                <a:cubicBezTo>
                  <a:pt x="3157" y="764"/>
                  <a:pt x="3160" y="764"/>
                  <a:pt x="3161" y="764"/>
                </a:cubicBezTo>
                <a:cubicBezTo>
                  <a:pt x="3161" y="765"/>
                  <a:pt x="3161" y="765"/>
                  <a:pt x="3162" y="765"/>
                </a:cubicBezTo>
                <a:cubicBezTo>
                  <a:pt x="3163" y="766"/>
                  <a:pt x="3164" y="766"/>
                  <a:pt x="3164" y="766"/>
                </a:cubicBezTo>
                <a:cubicBezTo>
                  <a:pt x="3166" y="767"/>
                  <a:pt x="3167" y="768"/>
                  <a:pt x="3168" y="769"/>
                </a:cubicBezTo>
                <a:cubicBezTo>
                  <a:pt x="3170" y="769"/>
                  <a:pt x="3171" y="769"/>
                  <a:pt x="3172" y="768"/>
                </a:cubicBezTo>
                <a:cubicBezTo>
                  <a:pt x="3173" y="767"/>
                  <a:pt x="3173" y="767"/>
                  <a:pt x="3174" y="766"/>
                </a:cubicBezTo>
                <a:cubicBezTo>
                  <a:pt x="3175" y="766"/>
                  <a:pt x="3175" y="766"/>
                  <a:pt x="3176" y="766"/>
                </a:cubicBezTo>
                <a:cubicBezTo>
                  <a:pt x="3178" y="765"/>
                  <a:pt x="3179" y="764"/>
                  <a:pt x="3180" y="764"/>
                </a:cubicBezTo>
                <a:cubicBezTo>
                  <a:pt x="3182" y="764"/>
                  <a:pt x="3183" y="764"/>
                  <a:pt x="3185" y="764"/>
                </a:cubicBezTo>
                <a:cubicBezTo>
                  <a:pt x="3186" y="765"/>
                  <a:pt x="3188" y="765"/>
                  <a:pt x="3189" y="765"/>
                </a:cubicBezTo>
                <a:cubicBezTo>
                  <a:pt x="3190" y="765"/>
                  <a:pt x="3191" y="765"/>
                  <a:pt x="3192" y="765"/>
                </a:cubicBezTo>
                <a:cubicBezTo>
                  <a:pt x="3192" y="765"/>
                  <a:pt x="3193" y="766"/>
                  <a:pt x="3193" y="766"/>
                </a:cubicBezTo>
                <a:cubicBezTo>
                  <a:pt x="3194" y="765"/>
                  <a:pt x="3193" y="764"/>
                  <a:pt x="3193" y="764"/>
                </a:cubicBezTo>
                <a:cubicBezTo>
                  <a:pt x="3193" y="763"/>
                  <a:pt x="3194" y="762"/>
                  <a:pt x="3194" y="761"/>
                </a:cubicBezTo>
                <a:cubicBezTo>
                  <a:pt x="3194" y="760"/>
                  <a:pt x="3193" y="759"/>
                  <a:pt x="3191" y="758"/>
                </a:cubicBezTo>
                <a:cubicBezTo>
                  <a:pt x="3190" y="758"/>
                  <a:pt x="3190" y="756"/>
                  <a:pt x="3188" y="756"/>
                </a:cubicBezTo>
                <a:cubicBezTo>
                  <a:pt x="3187" y="756"/>
                  <a:pt x="3185" y="756"/>
                  <a:pt x="3184" y="755"/>
                </a:cubicBezTo>
                <a:cubicBezTo>
                  <a:pt x="3183" y="755"/>
                  <a:pt x="3182" y="754"/>
                  <a:pt x="3180" y="755"/>
                </a:cubicBezTo>
                <a:cubicBezTo>
                  <a:pt x="3180" y="755"/>
                  <a:pt x="3179" y="755"/>
                  <a:pt x="3178" y="755"/>
                </a:cubicBezTo>
                <a:cubicBezTo>
                  <a:pt x="3177" y="755"/>
                  <a:pt x="3178" y="756"/>
                  <a:pt x="3178" y="756"/>
                </a:cubicBezTo>
                <a:cubicBezTo>
                  <a:pt x="3179" y="757"/>
                  <a:pt x="3179" y="758"/>
                  <a:pt x="3178" y="758"/>
                </a:cubicBezTo>
                <a:cubicBezTo>
                  <a:pt x="3178" y="757"/>
                  <a:pt x="3177" y="756"/>
                  <a:pt x="3176" y="756"/>
                </a:cubicBezTo>
                <a:cubicBezTo>
                  <a:pt x="3176" y="756"/>
                  <a:pt x="3176" y="757"/>
                  <a:pt x="3175" y="757"/>
                </a:cubicBezTo>
                <a:cubicBezTo>
                  <a:pt x="3175" y="758"/>
                  <a:pt x="3174" y="758"/>
                  <a:pt x="3173" y="758"/>
                </a:cubicBezTo>
                <a:cubicBezTo>
                  <a:pt x="3173" y="758"/>
                  <a:pt x="3173" y="756"/>
                  <a:pt x="3173" y="756"/>
                </a:cubicBezTo>
                <a:cubicBezTo>
                  <a:pt x="3173" y="755"/>
                  <a:pt x="3173" y="755"/>
                  <a:pt x="3174" y="755"/>
                </a:cubicBezTo>
                <a:cubicBezTo>
                  <a:pt x="3175" y="755"/>
                  <a:pt x="3175" y="755"/>
                  <a:pt x="3176" y="754"/>
                </a:cubicBezTo>
                <a:cubicBezTo>
                  <a:pt x="3176" y="753"/>
                  <a:pt x="3177" y="754"/>
                  <a:pt x="3177" y="752"/>
                </a:cubicBezTo>
                <a:cubicBezTo>
                  <a:pt x="3177" y="752"/>
                  <a:pt x="3176" y="751"/>
                  <a:pt x="3175" y="751"/>
                </a:cubicBezTo>
                <a:cubicBezTo>
                  <a:pt x="3175" y="750"/>
                  <a:pt x="3174" y="748"/>
                  <a:pt x="3175" y="747"/>
                </a:cubicBezTo>
                <a:cubicBezTo>
                  <a:pt x="3175" y="744"/>
                  <a:pt x="3177" y="745"/>
                  <a:pt x="3178" y="745"/>
                </a:cubicBezTo>
                <a:cubicBezTo>
                  <a:pt x="3180" y="745"/>
                  <a:pt x="3180" y="744"/>
                  <a:pt x="3180" y="743"/>
                </a:cubicBezTo>
                <a:cubicBezTo>
                  <a:pt x="3180" y="740"/>
                  <a:pt x="3183" y="739"/>
                  <a:pt x="3185" y="738"/>
                </a:cubicBezTo>
                <a:cubicBezTo>
                  <a:pt x="3186" y="737"/>
                  <a:pt x="3186" y="736"/>
                  <a:pt x="3187" y="736"/>
                </a:cubicBezTo>
                <a:cubicBezTo>
                  <a:pt x="3189" y="734"/>
                  <a:pt x="3191" y="733"/>
                  <a:pt x="3193" y="731"/>
                </a:cubicBezTo>
                <a:cubicBezTo>
                  <a:pt x="3196" y="728"/>
                  <a:pt x="3199" y="726"/>
                  <a:pt x="3202" y="723"/>
                </a:cubicBezTo>
                <a:cubicBezTo>
                  <a:pt x="3203" y="723"/>
                  <a:pt x="3204" y="722"/>
                  <a:pt x="3204" y="722"/>
                </a:cubicBezTo>
                <a:cubicBezTo>
                  <a:pt x="3205" y="721"/>
                  <a:pt x="3206" y="721"/>
                  <a:pt x="3207" y="720"/>
                </a:cubicBezTo>
                <a:cubicBezTo>
                  <a:pt x="3208" y="720"/>
                  <a:pt x="3209" y="718"/>
                  <a:pt x="3210" y="716"/>
                </a:cubicBezTo>
                <a:cubicBezTo>
                  <a:pt x="3211" y="714"/>
                  <a:pt x="3211" y="712"/>
                  <a:pt x="3213" y="711"/>
                </a:cubicBezTo>
                <a:cubicBezTo>
                  <a:pt x="3214" y="709"/>
                  <a:pt x="3216" y="709"/>
                  <a:pt x="3218" y="708"/>
                </a:cubicBezTo>
                <a:cubicBezTo>
                  <a:pt x="3221" y="707"/>
                  <a:pt x="3223" y="704"/>
                  <a:pt x="3222" y="701"/>
                </a:cubicBezTo>
                <a:cubicBezTo>
                  <a:pt x="3222" y="699"/>
                  <a:pt x="3222" y="698"/>
                  <a:pt x="3223" y="696"/>
                </a:cubicBezTo>
                <a:cubicBezTo>
                  <a:pt x="3224" y="695"/>
                  <a:pt x="3227" y="693"/>
                  <a:pt x="3229" y="693"/>
                </a:cubicBezTo>
                <a:cubicBezTo>
                  <a:pt x="3231" y="692"/>
                  <a:pt x="3233" y="692"/>
                  <a:pt x="3235" y="691"/>
                </a:cubicBezTo>
                <a:cubicBezTo>
                  <a:pt x="3237" y="691"/>
                  <a:pt x="3239" y="690"/>
                  <a:pt x="3241" y="689"/>
                </a:cubicBezTo>
                <a:cubicBezTo>
                  <a:pt x="3245" y="688"/>
                  <a:pt x="3249" y="687"/>
                  <a:pt x="3253" y="687"/>
                </a:cubicBezTo>
                <a:cubicBezTo>
                  <a:pt x="3254" y="687"/>
                  <a:pt x="3256" y="687"/>
                  <a:pt x="3258" y="687"/>
                </a:cubicBezTo>
                <a:cubicBezTo>
                  <a:pt x="3259" y="687"/>
                  <a:pt x="3261" y="687"/>
                  <a:pt x="3263" y="687"/>
                </a:cubicBezTo>
                <a:cubicBezTo>
                  <a:pt x="3264" y="687"/>
                  <a:pt x="3264" y="687"/>
                  <a:pt x="3265" y="686"/>
                </a:cubicBezTo>
                <a:cubicBezTo>
                  <a:pt x="3265" y="686"/>
                  <a:pt x="3266" y="685"/>
                  <a:pt x="3266" y="685"/>
                </a:cubicBezTo>
                <a:cubicBezTo>
                  <a:pt x="3267" y="684"/>
                  <a:pt x="3269" y="683"/>
                  <a:pt x="3270" y="683"/>
                </a:cubicBezTo>
                <a:cubicBezTo>
                  <a:pt x="3271" y="683"/>
                  <a:pt x="3273" y="684"/>
                  <a:pt x="3274" y="685"/>
                </a:cubicBezTo>
                <a:cubicBezTo>
                  <a:pt x="3274" y="686"/>
                  <a:pt x="3275" y="687"/>
                  <a:pt x="3275" y="687"/>
                </a:cubicBezTo>
                <a:cubicBezTo>
                  <a:pt x="3276" y="688"/>
                  <a:pt x="3276" y="688"/>
                  <a:pt x="3277" y="688"/>
                </a:cubicBezTo>
                <a:cubicBezTo>
                  <a:pt x="3278" y="689"/>
                  <a:pt x="3278" y="689"/>
                  <a:pt x="3278" y="690"/>
                </a:cubicBezTo>
                <a:cubicBezTo>
                  <a:pt x="3278" y="690"/>
                  <a:pt x="3279" y="691"/>
                  <a:pt x="3279" y="692"/>
                </a:cubicBezTo>
                <a:cubicBezTo>
                  <a:pt x="3280" y="692"/>
                  <a:pt x="3283" y="690"/>
                  <a:pt x="3283" y="690"/>
                </a:cubicBezTo>
                <a:cubicBezTo>
                  <a:pt x="3285" y="689"/>
                  <a:pt x="3286" y="688"/>
                  <a:pt x="3287" y="687"/>
                </a:cubicBezTo>
                <a:cubicBezTo>
                  <a:pt x="3289" y="686"/>
                  <a:pt x="3290" y="685"/>
                  <a:pt x="3291" y="685"/>
                </a:cubicBezTo>
                <a:cubicBezTo>
                  <a:pt x="3292" y="684"/>
                  <a:pt x="3294" y="683"/>
                  <a:pt x="3295" y="684"/>
                </a:cubicBezTo>
                <a:cubicBezTo>
                  <a:pt x="3296" y="685"/>
                  <a:pt x="3295" y="687"/>
                  <a:pt x="3294" y="688"/>
                </a:cubicBezTo>
                <a:cubicBezTo>
                  <a:pt x="3294" y="689"/>
                  <a:pt x="3293" y="689"/>
                  <a:pt x="3293" y="690"/>
                </a:cubicBezTo>
                <a:cubicBezTo>
                  <a:pt x="3292" y="691"/>
                  <a:pt x="3292" y="692"/>
                  <a:pt x="3292" y="692"/>
                </a:cubicBezTo>
                <a:cubicBezTo>
                  <a:pt x="3292" y="693"/>
                  <a:pt x="3293" y="694"/>
                  <a:pt x="3292" y="695"/>
                </a:cubicBezTo>
                <a:cubicBezTo>
                  <a:pt x="3291" y="695"/>
                  <a:pt x="3291" y="695"/>
                  <a:pt x="3290" y="695"/>
                </a:cubicBezTo>
                <a:cubicBezTo>
                  <a:pt x="3288" y="696"/>
                  <a:pt x="3289" y="698"/>
                  <a:pt x="3288" y="699"/>
                </a:cubicBezTo>
                <a:cubicBezTo>
                  <a:pt x="3288" y="699"/>
                  <a:pt x="3288" y="700"/>
                  <a:pt x="3288" y="700"/>
                </a:cubicBezTo>
                <a:cubicBezTo>
                  <a:pt x="3288" y="700"/>
                  <a:pt x="3287" y="700"/>
                  <a:pt x="3287" y="700"/>
                </a:cubicBezTo>
                <a:cubicBezTo>
                  <a:pt x="3287" y="701"/>
                  <a:pt x="3286" y="701"/>
                  <a:pt x="3286" y="702"/>
                </a:cubicBezTo>
                <a:cubicBezTo>
                  <a:pt x="3285" y="703"/>
                  <a:pt x="3283" y="702"/>
                  <a:pt x="3283" y="704"/>
                </a:cubicBezTo>
                <a:cubicBezTo>
                  <a:pt x="3283" y="705"/>
                  <a:pt x="3284" y="704"/>
                  <a:pt x="3285" y="704"/>
                </a:cubicBezTo>
                <a:cubicBezTo>
                  <a:pt x="3286" y="705"/>
                  <a:pt x="3287" y="705"/>
                  <a:pt x="3287" y="707"/>
                </a:cubicBezTo>
                <a:cubicBezTo>
                  <a:pt x="3287" y="708"/>
                  <a:pt x="3286" y="710"/>
                  <a:pt x="3285" y="711"/>
                </a:cubicBezTo>
                <a:cubicBezTo>
                  <a:pt x="3285" y="711"/>
                  <a:pt x="3283" y="713"/>
                  <a:pt x="3285" y="713"/>
                </a:cubicBezTo>
                <a:cubicBezTo>
                  <a:pt x="3286" y="714"/>
                  <a:pt x="3288" y="713"/>
                  <a:pt x="3289" y="713"/>
                </a:cubicBezTo>
                <a:cubicBezTo>
                  <a:pt x="3290" y="713"/>
                  <a:pt x="3292" y="713"/>
                  <a:pt x="3293" y="713"/>
                </a:cubicBezTo>
                <a:cubicBezTo>
                  <a:pt x="3294" y="714"/>
                  <a:pt x="3294" y="714"/>
                  <a:pt x="3294" y="715"/>
                </a:cubicBezTo>
                <a:cubicBezTo>
                  <a:pt x="3293" y="715"/>
                  <a:pt x="3292" y="715"/>
                  <a:pt x="3292" y="716"/>
                </a:cubicBezTo>
                <a:cubicBezTo>
                  <a:pt x="3291" y="716"/>
                  <a:pt x="3291" y="716"/>
                  <a:pt x="3291" y="717"/>
                </a:cubicBezTo>
                <a:cubicBezTo>
                  <a:pt x="3292" y="718"/>
                  <a:pt x="3293" y="718"/>
                  <a:pt x="3293" y="719"/>
                </a:cubicBezTo>
                <a:cubicBezTo>
                  <a:pt x="3292" y="720"/>
                  <a:pt x="3291" y="720"/>
                  <a:pt x="3291" y="721"/>
                </a:cubicBezTo>
                <a:cubicBezTo>
                  <a:pt x="3290" y="722"/>
                  <a:pt x="3290" y="724"/>
                  <a:pt x="3292" y="724"/>
                </a:cubicBezTo>
                <a:cubicBezTo>
                  <a:pt x="3294" y="723"/>
                  <a:pt x="3297" y="721"/>
                  <a:pt x="3300" y="721"/>
                </a:cubicBezTo>
                <a:cubicBezTo>
                  <a:pt x="3301" y="721"/>
                  <a:pt x="3303" y="721"/>
                  <a:pt x="3303" y="720"/>
                </a:cubicBezTo>
                <a:cubicBezTo>
                  <a:pt x="3304" y="718"/>
                  <a:pt x="3304" y="717"/>
                  <a:pt x="3305" y="715"/>
                </a:cubicBezTo>
                <a:cubicBezTo>
                  <a:pt x="3306" y="714"/>
                  <a:pt x="3308" y="714"/>
                  <a:pt x="3309" y="713"/>
                </a:cubicBezTo>
                <a:cubicBezTo>
                  <a:pt x="3310" y="712"/>
                  <a:pt x="3311" y="710"/>
                  <a:pt x="3313" y="709"/>
                </a:cubicBezTo>
                <a:cubicBezTo>
                  <a:pt x="3314" y="708"/>
                  <a:pt x="3316" y="708"/>
                  <a:pt x="3318" y="707"/>
                </a:cubicBezTo>
                <a:cubicBezTo>
                  <a:pt x="3319" y="706"/>
                  <a:pt x="3321" y="704"/>
                  <a:pt x="3322" y="703"/>
                </a:cubicBezTo>
                <a:cubicBezTo>
                  <a:pt x="3323" y="702"/>
                  <a:pt x="3324" y="701"/>
                  <a:pt x="3326" y="700"/>
                </a:cubicBezTo>
                <a:cubicBezTo>
                  <a:pt x="3327" y="699"/>
                  <a:pt x="3329" y="699"/>
                  <a:pt x="3330" y="698"/>
                </a:cubicBezTo>
                <a:cubicBezTo>
                  <a:pt x="3332" y="697"/>
                  <a:pt x="3333" y="695"/>
                  <a:pt x="3335" y="694"/>
                </a:cubicBezTo>
                <a:cubicBezTo>
                  <a:pt x="3336" y="693"/>
                  <a:pt x="3336" y="692"/>
                  <a:pt x="3338" y="693"/>
                </a:cubicBezTo>
                <a:cubicBezTo>
                  <a:pt x="3339" y="693"/>
                  <a:pt x="3339" y="693"/>
                  <a:pt x="3340" y="693"/>
                </a:cubicBezTo>
                <a:cubicBezTo>
                  <a:pt x="3341" y="694"/>
                  <a:pt x="3342" y="693"/>
                  <a:pt x="3342" y="692"/>
                </a:cubicBezTo>
                <a:cubicBezTo>
                  <a:pt x="3343" y="692"/>
                  <a:pt x="3344" y="691"/>
                  <a:pt x="3345" y="691"/>
                </a:cubicBezTo>
                <a:cubicBezTo>
                  <a:pt x="3346" y="690"/>
                  <a:pt x="3346" y="691"/>
                  <a:pt x="3346" y="692"/>
                </a:cubicBezTo>
                <a:cubicBezTo>
                  <a:pt x="3346" y="693"/>
                  <a:pt x="3347" y="694"/>
                  <a:pt x="3347" y="694"/>
                </a:cubicBezTo>
                <a:cubicBezTo>
                  <a:pt x="3347" y="695"/>
                  <a:pt x="3348" y="696"/>
                  <a:pt x="3349" y="695"/>
                </a:cubicBezTo>
                <a:cubicBezTo>
                  <a:pt x="3350" y="695"/>
                  <a:pt x="3350" y="694"/>
                  <a:pt x="3351" y="693"/>
                </a:cubicBezTo>
                <a:cubicBezTo>
                  <a:pt x="3352" y="693"/>
                  <a:pt x="3353" y="692"/>
                  <a:pt x="3353" y="691"/>
                </a:cubicBezTo>
                <a:cubicBezTo>
                  <a:pt x="3353" y="691"/>
                  <a:pt x="3353" y="690"/>
                  <a:pt x="3353" y="689"/>
                </a:cubicBezTo>
                <a:cubicBezTo>
                  <a:pt x="3354" y="688"/>
                  <a:pt x="3352" y="688"/>
                  <a:pt x="3351" y="689"/>
                </a:cubicBezTo>
                <a:cubicBezTo>
                  <a:pt x="3350" y="689"/>
                  <a:pt x="3348" y="689"/>
                  <a:pt x="3347" y="688"/>
                </a:cubicBezTo>
                <a:cubicBezTo>
                  <a:pt x="3347" y="687"/>
                  <a:pt x="3347" y="687"/>
                  <a:pt x="3347" y="687"/>
                </a:cubicBezTo>
                <a:cubicBezTo>
                  <a:pt x="3347" y="686"/>
                  <a:pt x="3347" y="686"/>
                  <a:pt x="3347" y="686"/>
                </a:cubicBezTo>
                <a:cubicBezTo>
                  <a:pt x="3347" y="686"/>
                  <a:pt x="3347" y="685"/>
                  <a:pt x="3347" y="685"/>
                </a:cubicBezTo>
                <a:cubicBezTo>
                  <a:pt x="3348" y="684"/>
                  <a:pt x="3349" y="683"/>
                  <a:pt x="3349" y="682"/>
                </a:cubicBezTo>
                <a:cubicBezTo>
                  <a:pt x="3350" y="681"/>
                  <a:pt x="3350" y="679"/>
                  <a:pt x="3350" y="678"/>
                </a:cubicBezTo>
                <a:cubicBezTo>
                  <a:pt x="3351" y="677"/>
                  <a:pt x="3351" y="677"/>
                  <a:pt x="3352" y="676"/>
                </a:cubicBezTo>
                <a:cubicBezTo>
                  <a:pt x="3352" y="675"/>
                  <a:pt x="3352" y="675"/>
                  <a:pt x="3353" y="674"/>
                </a:cubicBezTo>
                <a:cubicBezTo>
                  <a:pt x="3354" y="673"/>
                  <a:pt x="3354" y="672"/>
                  <a:pt x="3354" y="670"/>
                </a:cubicBezTo>
                <a:cubicBezTo>
                  <a:pt x="3353" y="669"/>
                  <a:pt x="3353" y="668"/>
                  <a:pt x="3353" y="666"/>
                </a:cubicBezTo>
                <a:cubicBezTo>
                  <a:pt x="3353" y="664"/>
                  <a:pt x="3355" y="665"/>
                  <a:pt x="3356" y="664"/>
                </a:cubicBezTo>
                <a:cubicBezTo>
                  <a:pt x="3358" y="664"/>
                  <a:pt x="3359" y="664"/>
                  <a:pt x="3361" y="663"/>
                </a:cubicBezTo>
                <a:cubicBezTo>
                  <a:pt x="3362" y="662"/>
                  <a:pt x="3363" y="662"/>
                  <a:pt x="3365" y="662"/>
                </a:cubicBezTo>
                <a:cubicBezTo>
                  <a:pt x="3367" y="662"/>
                  <a:pt x="3368" y="662"/>
                  <a:pt x="3369" y="661"/>
                </a:cubicBezTo>
                <a:cubicBezTo>
                  <a:pt x="3371" y="661"/>
                  <a:pt x="3372" y="660"/>
                  <a:pt x="3373" y="660"/>
                </a:cubicBezTo>
                <a:cubicBezTo>
                  <a:pt x="3375" y="660"/>
                  <a:pt x="3376" y="660"/>
                  <a:pt x="3377" y="660"/>
                </a:cubicBezTo>
                <a:cubicBezTo>
                  <a:pt x="3379" y="661"/>
                  <a:pt x="3379" y="662"/>
                  <a:pt x="3380" y="663"/>
                </a:cubicBezTo>
                <a:cubicBezTo>
                  <a:pt x="3381" y="665"/>
                  <a:pt x="3383" y="665"/>
                  <a:pt x="3385" y="665"/>
                </a:cubicBezTo>
                <a:cubicBezTo>
                  <a:pt x="3386" y="665"/>
                  <a:pt x="3386" y="665"/>
                  <a:pt x="3387" y="666"/>
                </a:cubicBezTo>
                <a:cubicBezTo>
                  <a:pt x="3388" y="666"/>
                  <a:pt x="3389" y="666"/>
                  <a:pt x="3390" y="667"/>
                </a:cubicBezTo>
                <a:cubicBezTo>
                  <a:pt x="3390" y="667"/>
                  <a:pt x="3388" y="667"/>
                  <a:pt x="3388" y="668"/>
                </a:cubicBezTo>
                <a:cubicBezTo>
                  <a:pt x="3389" y="668"/>
                  <a:pt x="3390" y="667"/>
                  <a:pt x="3390" y="669"/>
                </a:cubicBezTo>
                <a:cubicBezTo>
                  <a:pt x="3388" y="669"/>
                  <a:pt x="3387" y="669"/>
                  <a:pt x="3386" y="668"/>
                </a:cubicBezTo>
                <a:cubicBezTo>
                  <a:pt x="3385" y="667"/>
                  <a:pt x="3384" y="667"/>
                  <a:pt x="3382" y="667"/>
                </a:cubicBezTo>
                <a:cubicBezTo>
                  <a:pt x="3381" y="667"/>
                  <a:pt x="3380" y="666"/>
                  <a:pt x="3378" y="667"/>
                </a:cubicBezTo>
                <a:cubicBezTo>
                  <a:pt x="3377" y="667"/>
                  <a:pt x="3376" y="668"/>
                  <a:pt x="3375" y="669"/>
                </a:cubicBezTo>
                <a:cubicBezTo>
                  <a:pt x="3373" y="672"/>
                  <a:pt x="3369" y="671"/>
                  <a:pt x="3368" y="675"/>
                </a:cubicBezTo>
                <a:cubicBezTo>
                  <a:pt x="3367" y="678"/>
                  <a:pt x="3368" y="681"/>
                  <a:pt x="3368" y="684"/>
                </a:cubicBezTo>
                <a:cubicBezTo>
                  <a:pt x="3368" y="686"/>
                  <a:pt x="3368" y="689"/>
                  <a:pt x="3367" y="690"/>
                </a:cubicBezTo>
                <a:cubicBezTo>
                  <a:pt x="3365" y="691"/>
                  <a:pt x="3363" y="692"/>
                  <a:pt x="3363" y="694"/>
                </a:cubicBezTo>
                <a:cubicBezTo>
                  <a:pt x="3363" y="695"/>
                  <a:pt x="3365" y="697"/>
                  <a:pt x="3365" y="698"/>
                </a:cubicBezTo>
                <a:cubicBezTo>
                  <a:pt x="3366" y="699"/>
                  <a:pt x="3366" y="700"/>
                  <a:pt x="3366" y="702"/>
                </a:cubicBezTo>
                <a:cubicBezTo>
                  <a:pt x="3366" y="703"/>
                  <a:pt x="3366" y="703"/>
                  <a:pt x="3365" y="704"/>
                </a:cubicBezTo>
                <a:cubicBezTo>
                  <a:pt x="3365" y="704"/>
                  <a:pt x="3365" y="705"/>
                  <a:pt x="3364" y="705"/>
                </a:cubicBezTo>
                <a:cubicBezTo>
                  <a:pt x="3363" y="706"/>
                  <a:pt x="3361" y="706"/>
                  <a:pt x="3360" y="707"/>
                </a:cubicBezTo>
                <a:cubicBezTo>
                  <a:pt x="3359" y="708"/>
                  <a:pt x="3359" y="709"/>
                  <a:pt x="3359" y="711"/>
                </a:cubicBezTo>
                <a:cubicBezTo>
                  <a:pt x="3359" y="712"/>
                  <a:pt x="3359" y="713"/>
                  <a:pt x="3359" y="714"/>
                </a:cubicBezTo>
                <a:cubicBezTo>
                  <a:pt x="3360" y="715"/>
                  <a:pt x="3359" y="716"/>
                  <a:pt x="3358" y="717"/>
                </a:cubicBezTo>
                <a:cubicBezTo>
                  <a:pt x="3356" y="717"/>
                  <a:pt x="3354" y="718"/>
                  <a:pt x="3353" y="718"/>
                </a:cubicBezTo>
                <a:cubicBezTo>
                  <a:pt x="3351" y="719"/>
                  <a:pt x="3348" y="720"/>
                  <a:pt x="3346" y="720"/>
                </a:cubicBezTo>
                <a:cubicBezTo>
                  <a:pt x="3344" y="721"/>
                  <a:pt x="3342" y="722"/>
                  <a:pt x="3340" y="723"/>
                </a:cubicBezTo>
                <a:cubicBezTo>
                  <a:pt x="3338" y="724"/>
                  <a:pt x="3336" y="725"/>
                  <a:pt x="3334" y="726"/>
                </a:cubicBezTo>
                <a:cubicBezTo>
                  <a:pt x="3333" y="726"/>
                  <a:pt x="3333" y="726"/>
                  <a:pt x="3332" y="726"/>
                </a:cubicBezTo>
                <a:cubicBezTo>
                  <a:pt x="3331" y="727"/>
                  <a:pt x="3330" y="727"/>
                  <a:pt x="3329" y="727"/>
                </a:cubicBezTo>
                <a:cubicBezTo>
                  <a:pt x="3328" y="728"/>
                  <a:pt x="3327" y="728"/>
                  <a:pt x="3326" y="729"/>
                </a:cubicBezTo>
                <a:cubicBezTo>
                  <a:pt x="3326" y="729"/>
                  <a:pt x="3325" y="730"/>
                  <a:pt x="3325" y="731"/>
                </a:cubicBezTo>
                <a:cubicBezTo>
                  <a:pt x="3325" y="732"/>
                  <a:pt x="3325" y="732"/>
                  <a:pt x="3325" y="733"/>
                </a:cubicBezTo>
                <a:cubicBezTo>
                  <a:pt x="3324" y="734"/>
                  <a:pt x="3323" y="735"/>
                  <a:pt x="3322" y="736"/>
                </a:cubicBezTo>
                <a:cubicBezTo>
                  <a:pt x="3321" y="737"/>
                  <a:pt x="3320" y="738"/>
                  <a:pt x="3318" y="739"/>
                </a:cubicBezTo>
                <a:cubicBezTo>
                  <a:pt x="3316" y="741"/>
                  <a:pt x="3314" y="742"/>
                  <a:pt x="3312" y="744"/>
                </a:cubicBezTo>
                <a:cubicBezTo>
                  <a:pt x="3310" y="746"/>
                  <a:pt x="3309" y="748"/>
                  <a:pt x="3307" y="749"/>
                </a:cubicBezTo>
                <a:cubicBezTo>
                  <a:pt x="3304" y="751"/>
                  <a:pt x="3302" y="752"/>
                  <a:pt x="3300" y="754"/>
                </a:cubicBezTo>
                <a:cubicBezTo>
                  <a:pt x="3298" y="756"/>
                  <a:pt x="3295" y="758"/>
                  <a:pt x="3293" y="760"/>
                </a:cubicBezTo>
                <a:cubicBezTo>
                  <a:pt x="3291" y="762"/>
                  <a:pt x="3288" y="764"/>
                  <a:pt x="3286" y="766"/>
                </a:cubicBezTo>
                <a:cubicBezTo>
                  <a:pt x="3284" y="769"/>
                  <a:pt x="3283" y="772"/>
                  <a:pt x="3281" y="775"/>
                </a:cubicBezTo>
                <a:cubicBezTo>
                  <a:pt x="3280" y="777"/>
                  <a:pt x="3279" y="778"/>
                  <a:pt x="3277" y="779"/>
                </a:cubicBezTo>
                <a:cubicBezTo>
                  <a:pt x="3276" y="781"/>
                  <a:pt x="3275" y="782"/>
                  <a:pt x="3274" y="784"/>
                </a:cubicBezTo>
                <a:cubicBezTo>
                  <a:pt x="3273" y="785"/>
                  <a:pt x="3272" y="785"/>
                  <a:pt x="3271" y="786"/>
                </a:cubicBezTo>
                <a:cubicBezTo>
                  <a:pt x="3270" y="786"/>
                  <a:pt x="3268" y="787"/>
                  <a:pt x="3267" y="788"/>
                </a:cubicBezTo>
                <a:cubicBezTo>
                  <a:pt x="3265" y="790"/>
                  <a:pt x="3263" y="791"/>
                  <a:pt x="3261" y="793"/>
                </a:cubicBezTo>
                <a:cubicBezTo>
                  <a:pt x="3259" y="794"/>
                  <a:pt x="3258" y="795"/>
                  <a:pt x="3256" y="797"/>
                </a:cubicBezTo>
                <a:cubicBezTo>
                  <a:pt x="3255" y="797"/>
                  <a:pt x="3254" y="797"/>
                  <a:pt x="3254" y="798"/>
                </a:cubicBezTo>
                <a:cubicBezTo>
                  <a:pt x="3253" y="798"/>
                  <a:pt x="3252" y="799"/>
                  <a:pt x="3251" y="799"/>
                </a:cubicBezTo>
                <a:cubicBezTo>
                  <a:pt x="3251" y="799"/>
                  <a:pt x="3250" y="799"/>
                  <a:pt x="3250" y="799"/>
                </a:cubicBezTo>
                <a:cubicBezTo>
                  <a:pt x="3248" y="799"/>
                  <a:pt x="3246" y="799"/>
                  <a:pt x="3245" y="799"/>
                </a:cubicBezTo>
                <a:cubicBezTo>
                  <a:pt x="3243" y="799"/>
                  <a:pt x="3242" y="800"/>
                  <a:pt x="3241" y="801"/>
                </a:cubicBezTo>
                <a:cubicBezTo>
                  <a:pt x="3239" y="803"/>
                  <a:pt x="3239" y="804"/>
                  <a:pt x="3237" y="805"/>
                </a:cubicBezTo>
                <a:cubicBezTo>
                  <a:pt x="3235" y="806"/>
                  <a:pt x="3232" y="806"/>
                  <a:pt x="3229" y="806"/>
                </a:cubicBezTo>
                <a:cubicBezTo>
                  <a:pt x="3229" y="806"/>
                  <a:pt x="3228" y="806"/>
                  <a:pt x="3227" y="806"/>
                </a:cubicBezTo>
                <a:cubicBezTo>
                  <a:pt x="3226" y="806"/>
                  <a:pt x="3224" y="806"/>
                  <a:pt x="3224" y="807"/>
                </a:cubicBezTo>
                <a:cubicBezTo>
                  <a:pt x="3224" y="808"/>
                  <a:pt x="3224" y="808"/>
                  <a:pt x="3225" y="809"/>
                </a:cubicBezTo>
                <a:cubicBezTo>
                  <a:pt x="3226" y="809"/>
                  <a:pt x="3226" y="811"/>
                  <a:pt x="3227" y="812"/>
                </a:cubicBezTo>
                <a:cubicBezTo>
                  <a:pt x="3228" y="813"/>
                  <a:pt x="3228" y="815"/>
                  <a:pt x="3228" y="816"/>
                </a:cubicBezTo>
                <a:cubicBezTo>
                  <a:pt x="3228" y="818"/>
                  <a:pt x="3226" y="819"/>
                  <a:pt x="3226" y="820"/>
                </a:cubicBezTo>
                <a:cubicBezTo>
                  <a:pt x="3225" y="821"/>
                  <a:pt x="3225" y="822"/>
                  <a:pt x="3224" y="822"/>
                </a:cubicBezTo>
                <a:cubicBezTo>
                  <a:pt x="3224" y="823"/>
                  <a:pt x="3224" y="824"/>
                  <a:pt x="3223" y="825"/>
                </a:cubicBezTo>
                <a:cubicBezTo>
                  <a:pt x="3223" y="825"/>
                  <a:pt x="3222" y="825"/>
                  <a:pt x="3221" y="826"/>
                </a:cubicBezTo>
                <a:cubicBezTo>
                  <a:pt x="3219" y="826"/>
                  <a:pt x="3218" y="828"/>
                  <a:pt x="3217" y="829"/>
                </a:cubicBezTo>
                <a:cubicBezTo>
                  <a:pt x="3216" y="830"/>
                  <a:pt x="3215" y="831"/>
                  <a:pt x="3214" y="832"/>
                </a:cubicBezTo>
                <a:cubicBezTo>
                  <a:pt x="3213" y="833"/>
                  <a:pt x="3211" y="835"/>
                  <a:pt x="3210" y="836"/>
                </a:cubicBezTo>
                <a:cubicBezTo>
                  <a:pt x="3209" y="838"/>
                  <a:pt x="3208" y="839"/>
                  <a:pt x="3207" y="841"/>
                </a:cubicBezTo>
                <a:cubicBezTo>
                  <a:pt x="3207" y="843"/>
                  <a:pt x="3206" y="845"/>
                  <a:pt x="3205" y="847"/>
                </a:cubicBezTo>
                <a:cubicBezTo>
                  <a:pt x="3204" y="850"/>
                  <a:pt x="3204" y="853"/>
                  <a:pt x="3203" y="855"/>
                </a:cubicBezTo>
                <a:cubicBezTo>
                  <a:pt x="3203" y="856"/>
                  <a:pt x="3203" y="857"/>
                  <a:pt x="3203" y="858"/>
                </a:cubicBezTo>
                <a:cubicBezTo>
                  <a:pt x="3203" y="860"/>
                  <a:pt x="3202" y="861"/>
                  <a:pt x="3202" y="862"/>
                </a:cubicBezTo>
                <a:cubicBezTo>
                  <a:pt x="3202" y="864"/>
                  <a:pt x="3202" y="866"/>
                  <a:pt x="3202" y="868"/>
                </a:cubicBezTo>
                <a:cubicBezTo>
                  <a:pt x="3201" y="872"/>
                  <a:pt x="3201" y="877"/>
                  <a:pt x="3201" y="881"/>
                </a:cubicBezTo>
                <a:cubicBezTo>
                  <a:pt x="3201" y="886"/>
                  <a:pt x="3201" y="891"/>
                  <a:pt x="3202" y="896"/>
                </a:cubicBezTo>
                <a:cubicBezTo>
                  <a:pt x="3203" y="898"/>
                  <a:pt x="3204" y="901"/>
                  <a:pt x="3205" y="904"/>
                </a:cubicBezTo>
                <a:cubicBezTo>
                  <a:pt x="3205" y="906"/>
                  <a:pt x="3206" y="909"/>
                  <a:pt x="3207" y="911"/>
                </a:cubicBezTo>
                <a:cubicBezTo>
                  <a:pt x="3207" y="913"/>
                  <a:pt x="3208" y="915"/>
                  <a:pt x="3208" y="917"/>
                </a:cubicBezTo>
                <a:cubicBezTo>
                  <a:pt x="3209" y="918"/>
                  <a:pt x="3209" y="919"/>
                  <a:pt x="3209" y="920"/>
                </a:cubicBezTo>
                <a:cubicBezTo>
                  <a:pt x="3209" y="922"/>
                  <a:pt x="3209" y="925"/>
                  <a:pt x="3209" y="927"/>
                </a:cubicBezTo>
                <a:cubicBezTo>
                  <a:pt x="3210" y="929"/>
                  <a:pt x="3210" y="931"/>
                  <a:pt x="3210" y="933"/>
                </a:cubicBezTo>
                <a:cubicBezTo>
                  <a:pt x="3210" y="935"/>
                  <a:pt x="3210" y="938"/>
                  <a:pt x="3211" y="940"/>
                </a:cubicBezTo>
                <a:cubicBezTo>
                  <a:pt x="3211" y="943"/>
                  <a:pt x="3212" y="947"/>
                  <a:pt x="3215" y="949"/>
                </a:cubicBezTo>
                <a:cubicBezTo>
                  <a:pt x="3218" y="952"/>
                  <a:pt x="3217" y="955"/>
                  <a:pt x="3218" y="958"/>
                </a:cubicBezTo>
                <a:cubicBezTo>
                  <a:pt x="3218" y="960"/>
                  <a:pt x="3218" y="961"/>
                  <a:pt x="3218" y="962"/>
                </a:cubicBezTo>
                <a:cubicBezTo>
                  <a:pt x="3218" y="963"/>
                  <a:pt x="3219" y="964"/>
                  <a:pt x="3219" y="965"/>
                </a:cubicBezTo>
                <a:cubicBezTo>
                  <a:pt x="3219" y="966"/>
                  <a:pt x="3218" y="967"/>
                  <a:pt x="3219" y="968"/>
                </a:cubicBezTo>
                <a:cubicBezTo>
                  <a:pt x="3219" y="970"/>
                  <a:pt x="3219" y="971"/>
                  <a:pt x="3219" y="972"/>
                </a:cubicBezTo>
                <a:cubicBezTo>
                  <a:pt x="3219" y="974"/>
                  <a:pt x="3219" y="976"/>
                  <a:pt x="3219" y="977"/>
                </a:cubicBezTo>
                <a:cubicBezTo>
                  <a:pt x="3219" y="980"/>
                  <a:pt x="3219" y="983"/>
                  <a:pt x="3222" y="985"/>
                </a:cubicBezTo>
                <a:cubicBezTo>
                  <a:pt x="3223" y="986"/>
                  <a:pt x="3223" y="987"/>
                  <a:pt x="3223" y="989"/>
                </a:cubicBezTo>
                <a:cubicBezTo>
                  <a:pt x="3223" y="990"/>
                  <a:pt x="3223" y="990"/>
                  <a:pt x="3223" y="991"/>
                </a:cubicBezTo>
                <a:cubicBezTo>
                  <a:pt x="3223" y="992"/>
                  <a:pt x="3222" y="992"/>
                  <a:pt x="3222" y="993"/>
                </a:cubicBezTo>
                <a:cubicBezTo>
                  <a:pt x="3223" y="993"/>
                  <a:pt x="3225" y="992"/>
                  <a:pt x="3225" y="991"/>
                </a:cubicBezTo>
                <a:cubicBezTo>
                  <a:pt x="3226" y="990"/>
                  <a:pt x="3227" y="989"/>
                  <a:pt x="3229" y="988"/>
                </a:cubicBezTo>
                <a:cubicBezTo>
                  <a:pt x="3230" y="987"/>
                  <a:pt x="3231" y="986"/>
                  <a:pt x="3233" y="985"/>
                </a:cubicBezTo>
                <a:cubicBezTo>
                  <a:pt x="3234" y="984"/>
                  <a:pt x="3236" y="983"/>
                  <a:pt x="3237" y="981"/>
                </a:cubicBezTo>
                <a:cubicBezTo>
                  <a:pt x="3239" y="978"/>
                  <a:pt x="3242" y="976"/>
                  <a:pt x="3245" y="973"/>
                </a:cubicBezTo>
                <a:cubicBezTo>
                  <a:pt x="3246" y="972"/>
                  <a:pt x="3247" y="970"/>
                  <a:pt x="3248" y="968"/>
                </a:cubicBezTo>
                <a:cubicBezTo>
                  <a:pt x="3249" y="966"/>
                  <a:pt x="3251" y="965"/>
                  <a:pt x="3252" y="963"/>
                </a:cubicBezTo>
                <a:cubicBezTo>
                  <a:pt x="3253" y="963"/>
                  <a:pt x="3254" y="962"/>
                  <a:pt x="3255" y="961"/>
                </a:cubicBezTo>
                <a:cubicBezTo>
                  <a:pt x="3256" y="960"/>
                  <a:pt x="3257" y="959"/>
                  <a:pt x="3257" y="958"/>
                </a:cubicBezTo>
                <a:cubicBezTo>
                  <a:pt x="3258" y="957"/>
                  <a:pt x="3259" y="957"/>
                  <a:pt x="3260" y="956"/>
                </a:cubicBezTo>
                <a:cubicBezTo>
                  <a:pt x="3261" y="954"/>
                  <a:pt x="3259" y="953"/>
                  <a:pt x="3259" y="951"/>
                </a:cubicBezTo>
                <a:cubicBezTo>
                  <a:pt x="3258" y="951"/>
                  <a:pt x="3258" y="950"/>
                  <a:pt x="3258" y="949"/>
                </a:cubicBezTo>
                <a:cubicBezTo>
                  <a:pt x="3258" y="948"/>
                  <a:pt x="3258" y="947"/>
                  <a:pt x="3259" y="946"/>
                </a:cubicBezTo>
                <a:cubicBezTo>
                  <a:pt x="3261" y="945"/>
                  <a:pt x="3261" y="944"/>
                  <a:pt x="3261" y="942"/>
                </a:cubicBezTo>
                <a:cubicBezTo>
                  <a:pt x="3261" y="941"/>
                  <a:pt x="3261" y="939"/>
                  <a:pt x="3260" y="939"/>
                </a:cubicBezTo>
                <a:cubicBezTo>
                  <a:pt x="3259" y="939"/>
                  <a:pt x="3258" y="939"/>
                  <a:pt x="3258" y="938"/>
                </a:cubicBezTo>
                <a:cubicBezTo>
                  <a:pt x="3258" y="938"/>
                  <a:pt x="3258" y="937"/>
                  <a:pt x="3258" y="936"/>
                </a:cubicBezTo>
                <a:cubicBezTo>
                  <a:pt x="3258" y="935"/>
                  <a:pt x="3259" y="936"/>
                  <a:pt x="3259" y="936"/>
                </a:cubicBezTo>
                <a:cubicBezTo>
                  <a:pt x="3260" y="936"/>
                  <a:pt x="3261" y="936"/>
                  <a:pt x="3261" y="937"/>
                </a:cubicBezTo>
                <a:cubicBezTo>
                  <a:pt x="3262" y="937"/>
                  <a:pt x="3261" y="938"/>
                  <a:pt x="3261" y="938"/>
                </a:cubicBezTo>
                <a:cubicBezTo>
                  <a:pt x="3261" y="939"/>
                  <a:pt x="3262" y="939"/>
                  <a:pt x="3262" y="939"/>
                </a:cubicBezTo>
                <a:cubicBezTo>
                  <a:pt x="3263" y="939"/>
                  <a:pt x="3264" y="939"/>
                  <a:pt x="3264" y="939"/>
                </a:cubicBezTo>
                <a:cubicBezTo>
                  <a:pt x="3265" y="939"/>
                  <a:pt x="3265" y="938"/>
                  <a:pt x="3266" y="938"/>
                </a:cubicBezTo>
                <a:cubicBezTo>
                  <a:pt x="3267" y="937"/>
                  <a:pt x="3268" y="936"/>
                  <a:pt x="3269" y="935"/>
                </a:cubicBezTo>
                <a:cubicBezTo>
                  <a:pt x="3271" y="935"/>
                  <a:pt x="3272" y="934"/>
                  <a:pt x="3273" y="933"/>
                </a:cubicBezTo>
                <a:cubicBezTo>
                  <a:pt x="3275" y="933"/>
                  <a:pt x="3276" y="933"/>
                  <a:pt x="3277" y="932"/>
                </a:cubicBezTo>
                <a:cubicBezTo>
                  <a:pt x="3278" y="931"/>
                  <a:pt x="3280" y="931"/>
                  <a:pt x="3281" y="930"/>
                </a:cubicBezTo>
                <a:cubicBezTo>
                  <a:pt x="3282" y="930"/>
                  <a:pt x="3282" y="930"/>
                  <a:pt x="3283" y="931"/>
                </a:cubicBezTo>
                <a:cubicBezTo>
                  <a:pt x="3284" y="931"/>
                  <a:pt x="3283" y="932"/>
                  <a:pt x="3284" y="932"/>
                </a:cubicBezTo>
                <a:cubicBezTo>
                  <a:pt x="3285" y="933"/>
                  <a:pt x="3285" y="932"/>
                  <a:pt x="3286" y="933"/>
                </a:cubicBezTo>
                <a:cubicBezTo>
                  <a:pt x="3286" y="933"/>
                  <a:pt x="3287" y="934"/>
                  <a:pt x="3287" y="934"/>
                </a:cubicBezTo>
                <a:cubicBezTo>
                  <a:pt x="3287" y="934"/>
                  <a:pt x="3288" y="935"/>
                  <a:pt x="3289" y="935"/>
                </a:cubicBezTo>
                <a:cubicBezTo>
                  <a:pt x="3289" y="935"/>
                  <a:pt x="3289" y="934"/>
                  <a:pt x="3288" y="933"/>
                </a:cubicBezTo>
                <a:cubicBezTo>
                  <a:pt x="3288" y="933"/>
                  <a:pt x="3289" y="932"/>
                  <a:pt x="3289" y="931"/>
                </a:cubicBezTo>
                <a:cubicBezTo>
                  <a:pt x="3288" y="931"/>
                  <a:pt x="3288" y="930"/>
                  <a:pt x="3287" y="930"/>
                </a:cubicBezTo>
                <a:cubicBezTo>
                  <a:pt x="3287" y="929"/>
                  <a:pt x="3287" y="928"/>
                  <a:pt x="3287" y="928"/>
                </a:cubicBezTo>
                <a:cubicBezTo>
                  <a:pt x="3287" y="927"/>
                  <a:pt x="3286" y="927"/>
                  <a:pt x="3286" y="927"/>
                </a:cubicBezTo>
                <a:cubicBezTo>
                  <a:pt x="3285" y="926"/>
                  <a:pt x="3284" y="923"/>
                  <a:pt x="3286" y="923"/>
                </a:cubicBezTo>
                <a:cubicBezTo>
                  <a:pt x="3287" y="923"/>
                  <a:pt x="3288" y="924"/>
                  <a:pt x="3288" y="923"/>
                </a:cubicBezTo>
                <a:cubicBezTo>
                  <a:pt x="3288" y="922"/>
                  <a:pt x="3287" y="921"/>
                  <a:pt x="3286" y="920"/>
                </a:cubicBezTo>
                <a:cubicBezTo>
                  <a:pt x="3285" y="920"/>
                  <a:pt x="3285" y="918"/>
                  <a:pt x="3285" y="916"/>
                </a:cubicBezTo>
                <a:cubicBezTo>
                  <a:pt x="3285" y="915"/>
                  <a:pt x="3286" y="914"/>
                  <a:pt x="3287" y="913"/>
                </a:cubicBezTo>
                <a:cubicBezTo>
                  <a:pt x="3287" y="911"/>
                  <a:pt x="3287" y="910"/>
                  <a:pt x="3288" y="908"/>
                </a:cubicBezTo>
                <a:cubicBezTo>
                  <a:pt x="3288" y="907"/>
                  <a:pt x="3289" y="906"/>
                  <a:pt x="3290" y="905"/>
                </a:cubicBezTo>
                <a:cubicBezTo>
                  <a:pt x="3292" y="903"/>
                  <a:pt x="3293" y="903"/>
                  <a:pt x="3294" y="902"/>
                </a:cubicBezTo>
                <a:cubicBezTo>
                  <a:pt x="3297" y="901"/>
                  <a:pt x="3299" y="898"/>
                  <a:pt x="3302" y="897"/>
                </a:cubicBezTo>
                <a:cubicBezTo>
                  <a:pt x="3304" y="895"/>
                  <a:pt x="3306" y="895"/>
                  <a:pt x="3309" y="894"/>
                </a:cubicBezTo>
                <a:cubicBezTo>
                  <a:pt x="3311" y="894"/>
                  <a:pt x="3311" y="896"/>
                  <a:pt x="3313" y="897"/>
                </a:cubicBezTo>
                <a:cubicBezTo>
                  <a:pt x="3314" y="897"/>
                  <a:pt x="3316" y="897"/>
                  <a:pt x="3317" y="897"/>
                </a:cubicBezTo>
                <a:cubicBezTo>
                  <a:pt x="3318" y="896"/>
                  <a:pt x="3320" y="896"/>
                  <a:pt x="3321" y="896"/>
                </a:cubicBezTo>
                <a:cubicBezTo>
                  <a:pt x="3323" y="895"/>
                  <a:pt x="3324" y="895"/>
                  <a:pt x="3325" y="894"/>
                </a:cubicBezTo>
                <a:cubicBezTo>
                  <a:pt x="3326" y="893"/>
                  <a:pt x="3327" y="892"/>
                  <a:pt x="3328" y="891"/>
                </a:cubicBezTo>
                <a:cubicBezTo>
                  <a:pt x="3330" y="890"/>
                  <a:pt x="3331" y="889"/>
                  <a:pt x="3330" y="887"/>
                </a:cubicBezTo>
                <a:cubicBezTo>
                  <a:pt x="3330" y="886"/>
                  <a:pt x="3329" y="885"/>
                  <a:pt x="3328" y="884"/>
                </a:cubicBezTo>
                <a:cubicBezTo>
                  <a:pt x="3327" y="883"/>
                  <a:pt x="3327" y="883"/>
                  <a:pt x="3327" y="882"/>
                </a:cubicBezTo>
                <a:cubicBezTo>
                  <a:pt x="3326" y="882"/>
                  <a:pt x="3326" y="881"/>
                  <a:pt x="3325" y="881"/>
                </a:cubicBezTo>
                <a:cubicBezTo>
                  <a:pt x="3324" y="881"/>
                  <a:pt x="3324" y="880"/>
                  <a:pt x="3324" y="879"/>
                </a:cubicBezTo>
                <a:cubicBezTo>
                  <a:pt x="3324" y="879"/>
                  <a:pt x="3324" y="879"/>
                  <a:pt x="3324" y="878"/>
                </a:cubicBezTo>
                <a:cubicBezTo>
                  <a:pt x="3323" y="877"/>
                  <a:pt x="3323" y="875"/>
                  <a:pt x="3323" y="873"/>
                </a:cubicBezTo>
                <a:cubicBezTo>
                  <a:pt x="3323" y="871"/>
                  <a:pt x="3323" y="869"/>
                  <a:pt x="3323" y="867"/>
                </a:cubicBezTo>
                <a:cubicBezTo>
                  <a:pt x="3323" y="865"/>
                  <a:pt x="3324" y="864"/>
                  <a:pt x="3324" y="863"/>
                </a:cubicBezTo>
                <a:cubicBezTo>
                  <a:pt x="3325" y="861"/>
                  <a:pt x="3325" y="860"/>
                  <a:pt x="3326" y="858"/>
                </a:cubicBezTo>
                <a:cubicBezTo>
                  <a:pt x="3327" y="855"/>
                  <a:pt x="3329" y="853"/>
                  <a:pt x="3332" y="851"/>
                </a:cubicBezTo>
                <a:cubicBezTo>
                  <a:pt x="3333" y="850"/>
                  <a:pt x="3334" y="850"/>
                  <a:pt x="3336" y="850"/>
                </a:cubicBezTo>
                <a:cubicBezTo>
                  <a:pt x="3337" y="850"/>
                  <a:pt x="3339" y="849"/>
                  <a:pt x="3339" y="848"/>
                </a:cubicBezTo>
                <a:cubicBezTo>
                  <a:pt x="3338" y="846"/>
                  <a:pt x="3337" y="846"/>
                  <a:pt x="3337" y="844"/>
                </a:cubicBezTo>
                <a:cubicBezTo>
                  <a:pt x="3337" y="843"/>
                  <a:pt x="3339" y="843"/>
                  <a:pt x="3340" y="843"/>
                </a:cubicBezTo>
                <a:cubicBezTo>
                  <a:pt x="3342" y="843"/>
                  <a:pt x="3343" y="843"/>
                  <a:pt x="3345" y="842"/>
                </a:cubicBezTo>
                <a:cubicBezTo>
                  <a:pt x="3345" y="842"/>
                  <a:pt x="3347" y="840"/>
                  <a:pt x="3348" y="841"/>
                </a:cubicBezTo>
                <a:cubicBezTo>
                  <a:pt x="3349" y="842"/>
                  <a:pt x="3346" y="843"/>
                  <a:pt x="3345" y="844"/>
                </a:cubicBezTo>
                <a:cubicBezTo>
                  <a:pt x="3344" y="844"/>
                  <a:pt x="3344" y="845"/>
                  <a:pt x="3342" y="846"/>
                </a:cubicBezTo>
                <a:cubicBezTo>
                  <a:pt x="3341" y="846"/>
                  <a:pt x="3340" y="847"/>
                  <a:pt x="3340" y="847"/>
                </a:cubicBezTo>
                <a:cubicBezTo>
                  <a:pt x="3339" y="848"/>
                  <a:pt x="3339" y="849"/>
                  <a:pt x="3339" y="849"/>
                </a:cubicBezTo>
                <a:cubicBezTo>
                  <a:pt x="3339" y="850"/>
                  <a:pt x="3340" y="850"/>
                  <a:pt x="3340" y="850"/>
                </a:cubicBezTo>
                <a:cubicBezTo>
                  <a:pt x="3342" y="850"/>
                  <a:pt x="3341" y="853"/>
                  <a:pt x="3342" y="853"/>
                </a:cubicBezTo>
                <a:cubicBezTo>
                  <a:pt x="3343" y="854"/>
                  <a:pt x="3344" y="854"/>
                  <a:pt x="3344" y="854"/>
                </a:cubicBezTo>
                <a:cubicBezTo>
                  <a:pt x="3345" y="854"/>
                  <a:pt x="3346" y="854"/>
                  <a:pt x="3346" y="854"/>
                </a:cubicBezTo>
                <a:cubicBezTo>
                  <a:pt x="3348" y="854"/>
                  <a:pt x="3349" y="853"/>
                  <a:pt x="3351" y="852"/>
                </a:cubicBezTo>
                <a:cubicBezTo>
                  <a:pt x="3352" y="851"/>
                  <a:pt x="3354" y="851"/>
                  <a:pt x="3354" y="849"/>
                </a:cubicBezTo>
                <a:cubicBezTo>
                  <a:pt x="3355" y="848"/>
                  <a:pt x="3354" y="848"/>
                  <a:pt x="3354" y="847"/>
                </a:cubicBezTo>
                <a:cubicBezTo>
                  <a:pt x="3353" y="846"/>
                  <a:pt x="3353" y="845"/>
                  <a:pt x="3353" y="844"/>
                </a:cubicBezTo>
                <a:cubicBezTo>
                  <a:pt x="3353" y="841"/>
                  <a:pt x="3353" y="838"/>
                  <a:pt x="3351" y="836"/>
                </a:cubicBezTo>
                <a:cubicBezTo>
                  <a:pt x="3350" y="835"/>
                  <a:pt x="3349" y="835"/>
                  <a:pt x="3348" y="834"/>
                </a:cubicBezTo>
                <a:cubicBezTo>
                  <a:pt x="3347" y="834"/>
                  <a:pt x="3345" y="834"/>
                  <a:pt x="3344" y="833"/>
                </a:cubicBezTo>
                <a:cubicBezTo>
                  <a:pt x="3343" y="833"/>
                  <a:pt x="3342" y="831"/>
                  <a:pt x="3343" y="830"/>
                </a:cubicBezTo>
                <a:cubicBezTo>
                  <a:pt x="3343" y="828"/>
                  <a:pt x="3343" y="827"/>
                  <a:pt x="3343" y="825"/>
                </a:cubicBezTo>
                <a:cubicBezTo>
                  <a:pt x="3343" y="824"/>
                  <a:pt x="3343" y="824"/>
                  <a:pt x="3343" y="823"/>
                </a:cubicBezTo>
                <a:cubicBezTo>
                  <a:pt x="3343" y="822"/>
                  <a:pt x="3343" y="820"/>
                  <a:pt x="3343" y="819"/>
                </a:cubicBezTo>
                <a:cubicBezTo>
                  <a:pt x="3343" y="818"/>
                  <a:pt x="3343" y="818"/>
                  <a:pt x="3343" y="817"/>
                </a:cubicBezTo>
                <a:cubicBezTo>
                  <a:pt x="3344" y="815"/>
                  <a:pt x="3345" y="814"/>
                  <a:pt x="3346" y="813"/>
                </a:cubicBezTo>
                <a:cubicBezTo>
                  <a:pt x="3347" y="812"/>
                  <a:pt x="3348" y="811"/>
                  <a:pt x="3349" y="810"/>
                </a:cubicBezTo>
                <a:cubicBezTo>
                  <a:pt x="3350" y="808"/>
                  <a:pt x="3355" y="804"/>
                  <a:pt x="3350" y="803"/>
                </a:cubicBezTo>
                <a:cubicBezTo>
                  <a:pt x="3350" y="803"/>
                  <a:pt x="3348" y="804"/>
                  <a:pt x="3348" y="803"/>
                </a:cubicBezTo>
                <a:cubicBezTo>
                  <a:pt x="3347" y="803"/>
                  <a:pt x="3346" y="803"/>
                  <a:pt x="3346" y="802"/>
                </a:cubicBezTo>
                <a:cubicBezTo>
                  <a:pt x="3345" y="802"/>
                  <a:pt x="3344" y="802"/>
                  <a:pt x="3344" y="801"/>
                </a:cubicBezTo>
                <a:cubicBezTo>
                  <a:pt x="3343" y="800"/>
                  <a:pt x="3341" y="799"/>
                  <a:pt x="3340" y="799"/>
                </a:cubicBezTo>
                <a:cubicBezTo>
                  <a:pt x="3339" y="800"/>
                  <a:pt x="3337" y="801"/>
                  <a:pt x="3337" y="802"/>
                </a:cubicBezTo>
                <a:cubicBezTo>
                  <a:pt x="3336" y="803"/>
                  <a:pt x="3337" y="806"/>
                  <a:pt x="3336" y="807"/>
                </a:cubicBezTo>
                <a:cubicBezTo>
                  <a:pt x="3334" y="808"/>
                  <a:pt x="3335" y="804"/>
                  <a:pt x="3334" y="804"/>
                </a:cubicBezTo>
                <a:cubicBezTo>
                  <a:pt x="3333" y="803"/>
                  <a:pt x="3332" y="803"/>
                  <a:pt x="3332" y="803"/>
                </a:cubicBezTo>
                <a:cubicBezTo>
                  <a:pt x="3331" y="802"/>
                  <a:pt x="3329" y="801"/>
                  <a:pt x="3328" y="801"/>
                </a:cubicBezTo>
                <a:cubicBezTo>
                  <a:pt x="3327" y="800"/>
                  <a:pt x="3327" y="798"/>
                  <a:pt x="3327" y="797"/>
                </a:cubicBezTo>
                <a:cubicBezTo>
                  <a:pt x="3327" y="795"/>
                  <a:pt x="3327" y="794"/>
                  <a:pt x="3328" y="792"/>
                </a:cubicBezTo>
                <a:cubicBezTo>
                  <a:pt x="3329" y="790"/>
                  <a:pt x="3329" y="789"/>
                  <a:pt x="3330" y="787"/>
                </a:cubicBezTo>
                <a:cubicBezTo>
                  <a:pt x="3331" y="786"/>
                  <a:pt x="3332" y="785"/>
                  <a:pt x="3333" y="783"/>
                </a:cubicBezTo>
                <a:cubicBezTo>
                  <a:pt x="3334" y="782"/>
                  <a:pt x="3335" y="780"/>
                  <a:pt x="3336" y="779"/>
                </a:cubicBezTo>
                <a:cubicBezTo>
                  <a:pt x="3337" y="778"/>
                  <a:pt x="3339" y="777"/>
                  <a:pt x="3340" y="777"/>
                </a:cubicBezTo>
                <a:cubicBezTo>
                  <a:pt x="3341" y="776"/>
                  <a:pt x="3342" y="774"/>
                  <a:pt x="3343" y="774"/>
                </a:cubicBezTo>
                <a:cubicBezTo>
                  <a:pt x="3345" y="773"/>
                  <a:pt x="3346" y="772"/>
                  <a:pt x="3347" y="771"/>
                </a:cubicBezTo>
                <a:cubicBezTo>
                  <a:pt x="3348" y="770"/>
                  <a:pt x="3348" y="770"/>
                  <a:pt x="3348" y="769"/>
                </a:cubicBezTo>
                <a:cubicBezTo>
                  <a:pt x="3347" y="769"/>
                  <a:pt x="3346" y="769"/>
                  <a:pt x="3346" y="768"/>
                </a:cubicBezTo>
                <a:cubicBezTo>
                  <a:pt x="3346" y="768"/>
                  <a:pt x="3346" y="767"/>
                  <a:pt x="3346" y="767"/>
                </a:cubicBezTo>
                <a:cubicBezTo>
                  <a:pt x="3347" y="766"/>
                  <a:pt x="3347" y="766"/>
                  <a:pt x="3348" y="767"/>
                </a:cubicBezTo>
                <a:cubicBezTo>
                  <a:pt x="3348" y="767"/>
                  <a:pt x="3351" y="768"/>
                  <a:pt x="3351" y="767"/>
                </a:cubicBezTo>
                <a:cubicBezTo>
                  <a:pt x="3352" y="767"/>
                  <a:pt x="3351" y="766"/>
                  <a:pt x="3351" y="766"/>
                </a:cubicBezTo>
                <a:cubicBezTo>
                  <a:pt x="3350" y="765"/>
                  <a:pt x="3350" y="765"/>
                  <a:pt x="3350" y="764"/>
                </a:cubicBezTo>
                <a:cubicBezTo>
                  <a:pt x="3349" y="761"/>
                  <a:pt x="3354" y="761"/>
                  <a:pt x="3353" y="758"/>
                </a:cubicBezTo>
                <a:cubicBezTo>
                  <a:pt x="3353" y="757"/>
                  <a:pt x="3352" y="757"/>
                  <a:pt x="3352" y="756"/>
                </a:cubicBezTo>
                <a:cubicBezTo>
                  <a:pt x="3351" y="755"/>
                  <a:pt x="3351" y="753"/>
                  <a:pt x="3352" y="752"/>
                </a:cubicBezTo>
                <a:cubicBezTo>
                  <a:pt x="3352" y="750"/>
                  <a:pt x="3353" y="749"/>
                  <a:pt x="3354" y="748"/>
                </a:cubicBezTo>
                <a:cubicBezTo>
                  <a:pt x="3355" y="746"/>
                  <a:pt x="3355" y="745"/>
                  <a:pt x="3357" y="744"/>
                </a:cubicBezTo>
                <a:cubicBezTo>
                  <a:pt x="3358" y="744"/>
                  <a:pt x="3359" y="744"/>
                  <a:pt x="3360" y="743"/>
                </a:cubicBezTo>
                <a:cubicBezTo>
                  <a:pt x="3361" y="743"/>
                  <a:pt x="3363" y="742"/>
                  <a:pt x="3363" y="742"/>
                </a:cubicBezTo>
                <a:cubicBezTo>
                  <a:pt x="3362" y="741"/>
                  <a:pt x="3361" y="742"/>
                  <a:pt x="3361" y="741"/>
                </a:cubicBezTo>
                <a:cubicBezTo>
                  <a:pt x="3360" y="741"/>
                  <a:pt x="3360" y="740"/>
                  <a:pt x="3361" y="740"/>
                </a:cubicBezTo>
                <a:cubicBezTo>
                  <a:pt x="3361" y="740"/>
                  <a:pt x="3362" y="740"/>
                  <a:pt x="3363" y="740"/>
                </a:cubicBezTo>
                <a:cubicBezTo>
                  <a:pt x="3364" y="740"/>
                  <a:pt x="3364" y="740"/>
                  <a:pt x="3365" y="740"/>
                </a:cubicBezTo>
                <a:cubicBezTo>
                  <a:pt x="3366" y="740"/>
                  <a:pt x="3366" y="740"/>
                  <a:pt x="3367" y="741"/>
                </a:cubicBezTo>
                <a:cubicBezTo>
                  <a:pt x="3368" y="741"/>
                  <a:pt x="3369" y="741"/>
                  <a:pt x="3369" y="741"/>
                </a:cubicBezTo>
                <a:cubicBezTo>
                  <a:pt x="3370" y="743"/>
                  <a:pt x="3367" y="743"/>
                  <a:pt x="3367" y="744"/>
                </a:cubicBezTo>
                <a:cubicBezTo>
                  <a:pt x="3368" y="745"/>
                  <a:pt x="3369" y="746"/>
                  <a:pt x="3370" y="746"/>
                </a:cubicBezTo>
                <a:cubicBezTo>
                  <a:pt x="3370" y="745"/>
                  <a:pt x="3370" y="745"/>
                  <a:pt x="3370" y="744"/>
                </a:cubicBezTo>
                <a:cubicBezTo>
                  <a:pt x="3370" y="744"/>
                  <a:pt x="3370" y="743"/>
                  <a:pt x="3371" y="743"/>
                </a:cubicBezTo>
                <a:cubicBezTo>
                  <a:pt x="3372" y="742"/>
                  <a:pt x="3372" y="740"/>
                  <a:pt x="3374" y="740"/>
                </a:cubicBezTo>
                <a:cubicBezTo>
                  <a:pt x="3375" y="740"/>
                  <a:pt x="3375" y="740"/>
                  <a:pt x="3376" y="740"/>
                </a:cubicBezTo>
                <a:cubicBezTo>
                  <a:pt x="3377" y="740"/>
                  <a:pt x="3377" y="739"/>
                  <a:pt x="3378" y="739"/>
                </a:cubicBezTo>
                <a:cubicBezTo>
                  <a:pt x="3380" y="739"/>
                  <a:pt x="3379" y="742"/>
                  <a:pt x="3380" y="743"/>
                </a:cubicBezTo>
                <a:cubicBezTo>
                  <a:pt x="3381" y="743"/>
                  <a:pt x="3382" y="744"/>
                  <a:pt x="3382" y="744"/>
                </a:cubicBezTo>
                <a:cubicBezTo>
                  <a:pt x="3383" y="745"/>
                  <a:pt x="3383" y="745"/>
                  <a:pt x="3383" y="746"/>
                </a:cubicBezTo>
                <a:cubicBezTo>
                  <a:pt x="3383" y="747"/>
                  <a:pt x="3385" y="748"/>
                  <a:pt x="3386" y="747"/>
                </a:cubicBezTo>
                <a:cubicBezTo>
                  <a:pt x="3387" y="746"/>
                  <a:pt x="3387" y="744"/>
                  <a:pt x="3389" y="743"/>
                </a:cubicBezTo>
                <a:cubicBezTo>
                  <a:pt x="3389" y="743"/>
                  <a:pt x="3390" y="743"/>
                  <a:pt x="3390" y="742"/>
                </a:cubicBezTo>
                <a:cubicBezTo>
                  <a:pt x="3390" y="741"/>
                  <a:pt x="3389" y="740"/>
                  <a:pt x="3390" y="739"/>
                </a:cubicBezTo>
                <a:cubicBezTo>
                  <a:pt x="3391" y="739"/>
                  <a:pt x="3391" y="739"/>
                  <a:pt x="3392" y="739"/>
                </a:cubicBezTo>
                <a:cubicBezTo>
                  <a:pt x="3393" y="738"/>
                  <a:pt x="3394" y="736"/>
                  <a:pt x="3395" y="736"/>
                </a:cubicBezTo>
                <a:cubicBezTo>
                  <a:pt x="3397" y="736"/>
                  <a:pt x="3398" y="735"/>
                  <a:pt x="3399" y="734"/>
                </a:cubicBezTo>
                <a:cubicBezTo>
                  <a:pt x="3400" y="733"/>
                  <a:pt x="3402" y="733"/>
                  <a:pt x="3403" y="733"/>
                </a:cubicBezTo>
                <a:cubicBezTo>
                  <a:pt x="3404" y="732"/>
                  <a:pt x="3405" y="731"/>
                  <a:pt x="3407" y="730"/>
                </a:cubicBezTo>
                <a:cubicBezTo>
                  <a:pt x="3408" y="730"/>
                  <a:pt x="3409" y="730"/>
                  <a:pt x="3410" y="729"/>
                </a:cubicBezTo>
                <a:cubicBezTo>
                  <a:pt x="3411" y="728"/>
                  <a:pt x="3411" y="728"/>
                  <a:pt x="3412" y="728"/>
                </a:cubicBezTo>
                <a:cubicBezTo>
                  <a:pt x="3413" y="727"/>
                  <a:pt x="3413" y="727"/>
                  <a:pt x="3413" y="728"/>
                </a:cubicBezTo>
                <a:cubicBezTo>
                  <a:pt x="3413" y="730"/>
                  <a:pt x="3410" y="729"/>
                  <a:pt x="3411" y="731"/>
                </a:cubicBezTo>
                <a:cubicBezTo>
                  <a:pt x="3411" y="732"/>
                  <a:pt x="3412" y="732"/>
                  <a:pt x="3412" y="733"/>
                </a:cubicBezTo>
                <a:cubicBezTo>
                  <a:pt x="3412" y="733"/>
                  <a:pt x="3412" y="734"/>
                  <a:pt x="3411" y="735"/>
                </a:cubicBezTo>
                <a:cubicBezTo>
                  <a:pt x="3411" y="735"/>
                  <a:pt x="3410" y="735"/>
                  <a:pt x="3410" y="736"/>
                </a:cubicBezTo>
                <a:cubicBezTo>
                  <a:pt x="3410" y="737"/>
                  <a:pt x="3410" y="738"/>
                  <a:pt x="3410" y="738"/>
                </a:cubicBezTo>
                <a:cubicBezTo>
                  <a:pt x="3409" y="740"/>
                  <a:pt x="3408" y="741"/>
                  <a:pt x="3408" y="742"/>
                </a:cubicBezTo>
                <a:cubicBezTo>
                  <a:pt x="3408" y="743"/>
                  <a:pt x="3408" y="743"/>
                  <a:pt x="3409" y="744"/>
                </a:cubicBezTo>
                <a:cubicBezTo>
                  <a:pt x="3409" y="745"/>
                  <a:pt x="3409" y="746"/>
                  <a:pt x="3409" y="746"/>
                </a:cubicBezTo>
                <a:cubicBezTo>
                  <a:pt x="3411" y="748"/>
                  <a:pt x="3414" y="744"/>
                  <a:pt x="3415" y="743"/>
                </a:cubicBezTo>
                <a:cubicBezTo>
                  <a:pt x="3416" y="742"/>
                  <a:pt x="3417" y="742"/>
                  <a:pt x="3418" y="740"/>
                </a:cubicBezTo>
                <a:cubicBezTo>
                  <a:pt x="3419" y="739"/>
                  <a:pt x="3420" y="738"/>
                  <a:pt x="3421" y="737"/>
                </a:cubicBezTo>
                <a:cubicBezTo>
                  <a:pt x="3422" y="737"/>
                  <a:pt x="3423" y="736"/>
                  <a:pt x="3424" y="734"/>
                </a:cubicBezTo>
                <a:cubicBezTo>
                  <a:pt x="3425" y="733"/>
                  <a:pt x="3426" y="732"/>
                  <a:pt x="3427" y="731"/>
                </a:cubicBezTo>
                <a:cubicBezTo>
                  <a:pt x="3429" y="731"/>
                  <a:pt x="3430" y="731"/>
                  <a:pt x="3431" y="731"/>
                </a:cubicBezTo>
                <a:cubicBezTo>
                  <a:pt x="3433" y="730"/>
                  <a:pt x="3434" y="729"/>
                  <a:pt x="3435" y="728"/>
                </a:cubicBezTo>
                <a:cubicBezTo>
                  <a:pt x="3436" y="727"/>
                  <a:pt x="3438" y="727"/>
                  <a:pt x="3439" y="727"/>
                </a:cubicBezTo>
                <a:cubicBezTo>
                  <a:pt x="3440" y="726"/>
                  <a:pt x="3441" y="726"/>
                  <a:pt x="3442" y="725"/>
                </a:cubicBezTo>
                <a:cubicBezTo>
                  <a:pt x="3444" y="724"/>
                  <a:pt x="3446" y="725"/>
                  <a:pt x="3448" y="725"/>
                </a:cubicBezTo>
                <a:cubicBezTo>
                  <a:pt x="3450" y="725"/>
                  <a:pt x="3451" y="724"/>
                  <a:pt x="3453" y="724"/>
                </a:cubicBezTo>
                <a:cubicBezTo>
                  <a:pt x="3456" y="724"/>
                  <a:pt x="3459" y="724"/>
                  <a:pt x="3462" y="724"/>
                </a:cubicBezTo>
                <a:cubicBezTo>
                  <a:pt x="3464" y="723"/>
                  <a:pt x="3468" y="722"/>
                  <a:pt x="3470" y="724"/>
                </a:cubicBezTo>
                <a:cubicBezTo>
                  <a:pt x="3471" y="725"/>
                  <a:pt x="3472" y="726"/>
                  <a:pt x="3473" y="726"/>
                </a:cubicBezTo>
                <a:cubicBezTo>
                  <a:pt x="3475" y="726"/>
                  <a:pt x="3476" y="727"/>
                  <a:pt x="3477" y="728"/>
                </a:cubicBezTo>
                <a:cubicBezTo>
                  <a:pt x="3478" y="728"/>
                  <a:pt x="3479" y="729"/>
                  <a:pt x="3479" y="730"/>
                </a:cubicBezTo>
                <a:cubicBezTo>
                  <a:pt x="3480" y="732"/>
                  <a:pt x="3480" y="733"/>
                  <a:pt x="3482" y="733"/>
                </a:cubicBezTo>
                <a:cubicBezTo>
                  <a:pt x="3482" y="734"/>
                  <a:pt x="3483" y="734"/>
                  <a:pt x="3483" y="735"/>
                </a:cubicBezTo>
                <a:cubicBezTo>
                  <a:pt x="3483" y="735"/>
                  <a:pt x="3482" y="736"/>
                  <a:pt x="3482" y="737"/>
                </a:cubicBezTo>
                <a:cubicBezTo>
                  <a:pt x="3482" y="738"/>
                  <a:pt x="3484" y="738"/>
                  <a:pt x="3485" y="739"/>
                </a:cubicBezTo>
                <a:cubicBezTo>
                  <a:pt x="3485" y="739"/>
                  <a:pt x="3486" y="740"/>
                  <a:pt x="3486" y="741"/>
                </a:cubicBezTo>
                <a:cubicBezTo>
                  <a:pt x="3487" y="741"/>
                  <a:pt x="3487" y="741"/>
                  <a:pt x="3488" y="742"/>
                </a:cubicBezTo>
                <a:cubicBezTo>
                  <a:pt x="3489" y="742"/>
                  <a:pt x="3490" y="744"/>
                  <a:pt x="3491" y="744"/>
                </a:cubicBezTo>
                <a:cubicBezTo>
                  <a:pt x="3493" y="745"/>
                  <a:pt x="3493" y="743"/>
                  <a:pt x="3494" y="741"/>
                </a:cubicBezTo>
                <a:cubicBezTo>
                  <a:pt x="3494" y="741"/>
                  <a:pt x="3494" y="740"/>
                  <a:pt x="3494" y="739"/>
                </a:cubicBezTo>
                <a:cubicBezTo>
                  <a:pt x="3494" y="738"/>
                  <a:pt x="3494" y="738"/>
                  <a:pt x="3495" y="737"/>
                </a:cubicBezTo>
                <a:cubicBezTo>
                  <a:pt x="3496" y="736"/>
                  <a:pt x="3495" y="734"/>
                  <a:pt x="3496" y="733"/>
                </a:cubicBezTo>
                <a:cubicBezTo>
                  <a:pt x="3497" y="733"/>
                  <a:pt x="3498" y="733"/>
                  <a:pt x="3498" y="732"/>
                </a:cubicBezTo>
                <a:cubicBezTo>
                  <a:pt x="3499" y="732"/>
                  <a:pt x="3499" y="731"/>
                  <a:pt x="3498" y="731"/>
                </a:cubicBezTo>
                <a:cubicBezTo>
                  <a:pt x="3498" y="731"/>
                  <a:pt x="3498" y="731"/>
                  <a:pt x="3498" y="730"/>
                </a:cubicBezTo>
                <a:cubicBezTo>
                  <a:pt x="3498" y="730"/>
                  <a:pt x="3498" y="730"/>
                  <a:pt x="3498" y="729"/>
                </a:cubicBezTo>
                <a:cubicBezTo>
                  <a:pt x="3498" y="729"/>
                  <a:pt x="3499" y="729"/>
                  <a:pt x="3500" y="728"/>
                </a:cubicBezTo>
                <a:cubicBezTo>
                  <a:pt x="3502" y="728"/>
                  <a:pt x="3503" y="726"/>
                  <a:pt x="3504" y="726"/>
                </a:cubicBezTo>
                <a:cubicBezTo>
                  <a:pt x="3507" y="725"/>
                  <a:pt x="3510" y="726"/>
                  <a:pt x="3511" y="723"/>
                </a:cubicBezTo>
                <a:cubicBezTo>
                  <a:pt x="3512" y="721"/>
                  <a:pt x="3513" y="720"/>
                  <a:pt x="3515" y="719"/>
                </a:cubicBezTo>
                <a:cubicBezTo>
                  <a:pt x="3519" y="718"/>
                  <a:pt x="3523" y="718"/>
                  <a:pt x="3526" y="715"/>
                </a:cubicBezTo>
                <a:cubicBezTo>
                  <a:pt x="3526" y="715"/>
                  <a:pt x="3527" y="714"/>
                  <a:pt x="3528" y="714"/>
                </a:cubicBezTo>
                <a:cubicBezTo>
                  <a:pt x="3528" y="713"/>
                  <a:pt x="3528" y="713"/>
                  <a:pt x="3528" y="712"/>
                </a:cubicBezTo>
                <a:cubicBezTo>
                  <a:pt x="3528" y="709"/>
                  <a:pt x="3531" y="710"/>
                  <a:pt x="3533" y="710"/>
                </a:cubicBezTo>
                <a:cubicBezTo>
                  <a:pt x="3533" y="710"/>
                  <a:pt x="3535" y="710"/>
                  <a:pt x="3534" y="709"/>
                </a:cubicBezTo>
                <a:cubicBezTo>
                  <a:pt x="3534" y="708"/>
                  <a:pt x="3533" y="708"/>
                  <a:pt x="3533" y="708"/>
                </a:cubicBezTo>
                <a:cubicBezTo>
                  <a:pt x="3531" y="707"/>
                  <a:pt x="3533" y="705"/>
                  <a:pt x="3534" y="705"/>
                </a:cubicBezTo>
                <a:cubicBezTo>
                  <a:pt x="3535" y="705"/>
                  <a:pt x="3536" y="705"/>
                  <a:pt x="3537" y="705"/>
                </a:cubicBezTo>
                <a:cubicBezTo>
                  <a:pt x="3538" y="704"/>
                  <a:pt x="3538" y="703"/>
                  <a:pt x="3538" y="703"/>
                </a:cubicBezTo>
                <a:cubicBezTo>
                  <a:pt x="3539" y="702"/>
                  <a:pt x="3540" y="702"/>
                  <a:pt x="3541" y="702"/>
                </a:cubicBezTo>
                <a:cubicBezTo>
                  <a:pt x="3541" y="702"/>
                  <a:pt x="3542" y="703"/>
                  <a:pt x="3543" y="702"/>
                </a:cubicBezTo>
                <a:cubicBezTo>
                  <a:pt x="3543" y="702"/>
                  <a:pt x="3543" y="701"/>
                  <a:pt x="3542" y="700"/>
                </a:cubicBezTo>
                <a:cubicBezTo>
                  <a:pt x="3542" y="700"/>
                  <a:pt x="3539" y="698"/>
                  <a:pt x="3541" y="697"/>
                </a:cubicBezTo>
                <a:cubicBezTo>
                  <a:pt x="3542" y="697"/>
                  <a:pt x="3542" y="698"/>
                  <a:pt x="3543" y="698"/>
                </a:cubicBezTo>
                <a:cubicBezTo>
                  <a:pt x="3543" y="699"/>
                  <a:pt x="3544" y="699"/>
                  <a:pt x="3545" y="699"/>
                </a:cubicBezTo>
                <a:cubicBezTo>
                  <a:pt x="3546" y="698"/>
                  <a:pt x="3547" y="697"/>
                  <a:pt x="3548" y="697"/>
                </a:cubicBezTo>
                <a:cubicBezTo>
                  <a:pt x="3550" y="697"/>
                  <a:pt x="3551" y="697"/>
                  <a:pt x="3552" y="696"/>
                </a:cubicBezTo>
                <a:cubicBezTo>
                  <a:pt x="3554" y="695"/>
                  <a:pt x="3555" y="694"/>
                  <a:pt x="3555" y="692"/>
                </a:cubicBezTo>
                <a:cubicBezTo>
                  <a:pt x="3555" y="691"/>
                  <a:pt x="3555" y="689"/>
                  <a:pt x="3557" y="689"/>
                </a:cubicBezTo>
                <a:cubicBezTo>
                  <a:pt x="3558" y="690"/>
                  <a:pt x="3559" y="690"/>
                  <a:pt x="3560" y="690"/>
                </a:cubicBezTo>
                <a:cubicBezTo>
                  <a:pt x="3561" y="689"/>
                  <a:pt x="3562" y="688"/>
                  <a:pt x="3563" y="687"/>
                </a:cubicBezTo>
                <a:cubicBezTo>
                  <a:pt x="3564" y="687"/>
                  <a:pt x="3566" y="687"/>
                  <a:pt x="3567" y="687"/>
                </a:cubicBezTo>
                <a:cubicBezTo>
                  <a:pt x="3570" y="687"/>
                  <a:pt x="3572" y="689"/>
                  <a:pt x="3575" y="687"/>
                </a:cubicBezTo>
                <a:cubicBezTo>
                  <a:pt x="3575" y="686"/>
                  <a:pt x="3576" y="686"/>
                  <a:pt x="3576" y="686"/>
                </a:cubicBezTo>
                <a:cubicBezTo>
                  <a:pt x="3577" y="686"/>
                  <a:pt x="3578" y="686"/>
                  <a:pt x="3578" y="685"/>
                </a:cubicBezTo>
                <a:cubicBezTo>
                  <a:pt x="3578" y="684"/>
                  <a:pt x="3577" y="684"/>
                  <a:pt x="3577" y="683"/>
                </a:cubicBezTo>
                <a:cubicBezTo>
                  <a:pt x="3576" y="682"/>
                  <a:pt x="3577" y="682"/>
                  <a:pt x="3578" y="682"/>
                </a:cubicBezTo>
                <a:cubicBezTo>
                  <a:pt x="3579" y="681"/>
                  <a:pt x="3581" y="682"/>
                  <a:pt x="3582" y="682"/>
                </a:cubicBezTo>
                <a:cubicBezTo>
                  <a:pt x="3584" y="681"/>
                  <a:pt x="3586" y="681"/>
                  <a:pt x="3587" y="680"/>
                </a:cubicBezTo>
                <a:cubicBezTo>
                  <a:pt x="3589" y="679"/>
                  <a:pt x="3589" y="677"/>
                  <a:pt x="3591" y="676"/>
                </a:cubicBezTo>
                <a:cubicBezTo>
                  <a:pt x="3592" y="675"/>
                  <a:pt x="3595" y="674"/>
                  <a:pt x="3597" y="674"/>
                </a:cubicBezTo>
                <a:cubicBezTo>
                  <a:pt x="3599" y="673"/>
                  <a:pt x="3601" y="672"/>
                  <a:pt x="3603" y="671"/>
                </a:cubicBezTo>
                <a:cubicBezTo>
                  <a:pt x="3604" y="670"/>
                  <a:pt x="3605" y="670"/>
                  <a:pt x="3606" y="669"/>
                </a:cubicBezTo>
                <a:cubicBezTo>
                  <a:pt x="3608" y="668"/>
                  <a:pt x="3610" y="668"/>
                  <a:pt x="3611" y="667"/>
                </a:cubicBezTo>
                <a:cubicBezTo>
                  <a:pt x="3613" y="667"/>
                  <a:pt x="3615" y="666"/>
                  <a:pt x="3616" y="666"/>
                </a:cubicBezTo>
                <a:cubicBezTo>
                  <a:pt x="3618" y="665"/>
                  <a:pt x="3619" y="665"/>
                  <a:pt x="3621" y="665"/>
                </a:cubicBezTo>
                <a:cubicBezTo>
                  <a:pt x="3622" y="665"/>
                  <a:pt x="3623" y="665"/>
                  <a:pt x="3624" y="665"/>
                </a:cubicBezTo>
                <a:cubicBezTo>
                  <a:pt x="3625" y="664"/>
                  <a:pt x="3625" y="664"/>
                  <a:pt x="3624" y="664"/>
                </a:cubicBezTo>
                <a:cubicBezTo>
                  <a:pt x="3623" y="663"/>
                  <a:pt x="3621" y="662"/>
                  <a:pt x="3622" y="661"/>
                </a:cubicBezTo>
                <a:cubicBezTo>
                  <a:pt x="3622" y="660"/>
                  <a:pt x="3623" y="660"/>
                  <a:pt x="3623" y="659"/>
                </a:cubicBezTo>
                <a:cubicBezTo>
                  <a:pt x="3623" y="659"/>
                  <a:pt x="3623" y="659"/>
                  <a:pt x="3623" y="658"/>
                </a:cubicBezTo>
                <a:cubicBezTo>
                  <a:pt x="3623" y="658"/>
                  <a:pt x="3624" y="658"/>
                  <a:pt x="3624" y="658"/>
                </a:cubicBezTo>
                <a:cubicBezTo>
                  <a:pt x="3624" y="657"/>
                  <a:pt x="3622" y="657"/>
                  <a:pt x="3623" y="656"/>
                </a:cubicBezTo>
                <a:cubicBezTo>
                  <a:pt x="3623" y="655"/>
                  <a:pt x="3624" y="657"/>
                  <a:pt x="3624" y="657"/>
                </a:cubicBezTo>
                <a:cubicBezTo>
                  <a:pt x="3625" y="657"/>
                  <a:pt x="3627" y="657"/>
                  <a:pt x="3628" y="657"/>
                </a:cubicBezTo>
                <a:cubicBezTo>
                  <a:pt x="3629" y="657"/>
                  <a:pt x="3629" y="657"/>
                  <a:pt x="3630" y="657"/>
                </a:cubicBezTo>
                <a:cubicBezTo>
                  <a:pt x="3630" y="657"/>
                  <a:pt x="3632" y="656"/>
                  <a:pt x="3631" y="657"/>
                </a:cubicBezTo>
                <a:cubicBezTo>
                  <a:pt x="3631" y="657"/>
                  <a:pt x="3630" y="658"/>
                  <a:pt x="3630" y="658"/>
                </a:cubicBezTo>
                <a:cubicBezTo>
                  <a:pt x="3629" y="658"/>
                  <a:pt x="3629" y="659"/>
                  <a:pt x="3629" y="659"/>
                </a:cubicBezTo>
                <a:cubicBezTo>
                  <a:pt x="3628" y="661"/>
                  <a:pt x="3628" y="662"/>
                  <a:pt x="3627" y="662"/>
                </a:cubicBezTo>
                <a:cubicBezTo>
                  <a:pt x="3626" y="662"/>
                  <a:pt x="3625" y="662"/>
                  <a:pt x="3626" y="663"/>
                </a:cubicBezTo>
                <a:cubicBezTo>
                  <a:pt x="3626" y="663"/>
                  <a:pt x="3627" y="664"/>
                  <a:pt x="3627" y="664"/>
                </a:cubicBezTo>
                <a:cubicBezTo>
                  <a:pt x="3628" y="664"/>
                  <a:pt x="3628" y="663"/>
                  <a:pt x="3629" y="663"/>
                </a:cubicBezTo>
                <a:cubicBezTo>
                  <a:pt x="3630" y="663"/>
                  <a:pt x="3629" y="664"/>
                  <a:pt x="3630" y="664"/>
                </a:cubicBezTo>
                <a:cubicBezTo>
                  <a:pt x="3631" y="665"/>
                  <a:pt x="3633" y="664"/>
                  <a:pt x="3634" y="664"/>
                </a:cubicBezTo>
                <a:cubicBezTo>
                  <a:pt x="3636" y="664"/>
                  <a:pt x="3637" y="664"/>
                  <a:pt x="3639" y="664"/>
                </a:cubicBezTo>
                <a:cubicBezTo>
                  <a:pt x="3641" y="664"/>
                  <a:pt x="3642" y="665"/>
                  <a:pt x="3643" y="665"/>
                </a:cubicBezTo>
                <a:cubicBezTo>
                  <a:pt x="3645" y="665"/>
                  <a:pt x="3646" y="665"/>
                  <a:pt x="3647" y="666"/>
                </a:cubicBezTo>
                <a:cubicBezTo>
                  <a:pt x="3649" y="667"/>
                  <a:pt x="3650" y="667"/>
                  <a:pt x="3652" y="668"/>
                </a:cubicBezTo>
                <a:cubicBezTo>
                  <a:pt x="3653" y="668"/>
                  <a:pt x="3654" y="669"/>
                  <a:pt x="3656" y="669"/>
                </a:cubicBezTo>
                <a:cubicBezTo>
                  <a:pt x="3657" y="669"/>
                  <a:pt x="3658" y="670"/>
                  <a:pt x="3660" y="670"/>
                </a:cubicBezTo>
                <a:cubicBezTo>
                  <a:pt x="3660" y="670"/>
                  <a:pt x="3661" y="671"/>
                  <a:pt x="3661" y="671"/>
                </a:cubicBezTo>
                <a:cubicBezTo>
                  <a:pt x="3662" y="672"/>
                  <a:pt x="3662" y="672"/>
                  <a:pt x="3663" y="672"/>
                </a:cubicBezTo>
                <a:cubicBezTo>
                  <a:pt x="3667" y="674"/>
                  <a:pt x="3665" y="668"/>
                  <a:pt x="3667" y="666"/>
                </a:cubicBezTo>
                <a:cubicBezTo>
                  <a:pt x="3668" y="666"/>
                  <a:pt x="3669" y="666"/>
                  <a:pt x="3669" y="665"/>
                </a:cubicBezTo>
                <a:cubicBezTo>
                  <a:pt x="3670" y="665"/>
                  <a:pt x="3670" y="664"/>
                  <a:pt x="3671" y="664"/>
                </a:cubicBezTo>
                <a:cubicBezTo>
                  <a:pt x="3672" y="663"/>
                  <a:pt x="3674" y="663"/>
                  <a:pt x="3674" y="661"/>
                </a:cubicBezTo>
                <a:cubicBezTo>
                  <a:pt x="3675" y="658"/>
                  <a:pt x="3673" y="655"/>
                  <a:pt x="3671" y="654"/>
                </a:cubicBezTo>
                <a:cubicBezTo>
                  <a:pt x="3670" y="654"/>
                  <a:pt x="3668" y="653"/>
                  <a:pt x="3669" y="651"/>
                </a:cubicBezTo>
                <a:cubicBezTo>
                  <a:pt x="3669" y="650"/>
                  <a:pt x="3671" y="650"/>
                  <a:pt x="3671" y="648"/>
                </a:cubicBezTo>
                <a:cubicBezTo>
                  <a:pt x="3671" y="647"/>
                  <a:pt x="3670" y="645"/>
                  <a:pt x="3669" y="644"/>
                </a:cubicBezTo>
                <a:cubicBezTo>
                  <a:pt x="3669" y="643"/>
                  <a:pt x="3667" y="643"/>
                  <a:pt x="3666" y="643"/>
                </a:cubicBezTo>
                <a:cubicBezTo>
                  <a:pt x="3665" y="642"/>
                  <a:pt x="3664" y="642"/>
                  <a:pt x="3663" y="642"/>
                </a:cubicBezTo>
                <a:cubicBezTo>
                  <a:pt x="3662" y="641"/>
                  <a:pt x="3662" y="640"/>
                  <a:pt x="3662" y="639"/>
                </a:cubicBezTo>
                <a:cubicBezTo>
                  <a:pt x="3661" y="638"/>
                  <a:pt x="3660" y="638"/>
                  <a:pt x="3660" y="637"/>
                </a:cubicBezTo>
                <a:cubicBezTo>
                  <a:pt x="3659" y="636"/>
                  <a:pt x="3659" y="635"/>
                  <a:pt x="3659" y="634"/>
                </a:cubicBezTo>
                <a:cubicBezTo>
                  <a:pt x="3658" y="633"/>
                  <a:pt x="3658" y="633"/>
                  <a:pt x="3658" y="634"/>
                </a:cubicBezTo>
                <a:cubicBezTo>
                  <a:pt x="3658" y="635"/>
                  <a:pt x="3658" y="635"/>
                  <a:pt x="3658" y="636"/>
                </a:cubicBezTo>
                <a:cubicBezTo>
                  <a:pt x="3658" y="637"/>
                  <a:pt x="3659" y="637"/>
                  <a:pt x="3658" y="638"/>
                </a:cubicBezTo>
                <a:cubicBezTo>
                  <a:pt x="3657" y="638"/>
                  <a:pt x="3657" y="638"/>
                  <a:pt x="3656" y="638"/>
                </a:cubicBezTo>
                <a:cubicBezTo>
                  <a:pt x="3656" y="637"/>
                  <a:pt x="3657" y="636"/>
                  <a:pt x="3657" y="636"/>
                </a:cubicBezTo>
                <a:cubicBezTo>
                  <a:pt x="3657" y="635"/>
                  <a:pt x="3657" y="634"/>
                  <a:pt x="3657" y="633"/>
                </a:cubicBezTo>
                <a:cubicBezTo>
                  <a:pt x="3657" y="633"/>
                  <a:pt x="3656" y="633"/>
                  <a:pt x="3655" y="633"/>
                </a:cubicBezTo>
                <a:cubicBezTo>
                  <a:pt x="3655" y="633"/>
                  <a:pt x="3654" y="633"/>
                  <a:pt x="3653" y="633"/>
                </a:cubicBezTo>
                <a:cubicBezTo>
                  <a:pt x="3653" y="633"/>
                  <a:pt x="3652" y="634"/>
                  <a:pt x="3651" y="634"/>
                </a:cubicBezTo>
                <a:cubicBezTo>
                  <a:pt x="3651" y="634"/>
                  <a:pt x="3650" y="634"/>
                  <a:pt x="3650" y="633"/>
                </a:cubicBezTo>
                <a:cubicBezTo>
                  <a:pt x="3650" y="633"/>
                  <a:pt x="3650" y="633"/>
                  <a:pt x="3650" y="632"/>
                </a:cubicBezTo>
                <a:cubicBezTo>
                  <a:pt x="3650" y="632"/>
                  <a:pt x="3650" y="632"/>
                  <a:pt x="3651" y="631"/>
                </a:cubicBezTo>
                <a:cubicBezTo>
                  <a:pt x="3651" y="631"/>
                  <a:pt x="3652" y="631"/>
                  <a:pt x="3652" y="631"/>
                </a:cubicBezTo>
                <a:cubicBezTo>
                  <a:pt x="3654" y="632"/>
                  <a:pt x="3655" y="633"/>
                  <a:pt x="3656" y="632"/>
                </a:cubicBezTo>
                <a:cubicBezTo>
                  <a:pt x="3657" y="631"/>
                  <a:pt x="3657" y="631"/>
                  <a:pt x="3657" y="631"/>
                </a:cubicBezTo>
                <a:cubicBezTo>
                  <a:pt x="3657" y="631"/>
                  <a:pt x="3658" y="631"/>
                  <a:pt x="3658" y="630"/>
                </a:cubicBezTo>
                <a:cubicBezTo>
                  <a:pt x="3659" y="629"/>
                  <a:pt x="3658" y="628"/>
                  <a:pt x="3657" y="627"/>
                </a:cubicBezTo>
                <a:cubicBezTo>
                  <a:pt x="3657" y="626"/>
                  <a:pt x="3656" y="625"/>
                  <a:pt x="3656" y="624"/>
                </a:cubicBezTo>
                <a:cubicBezTo>
                  <a:pt x="3656" y="622"/>
                  <a:pt x="3657" y="621"/>
                  <a:pt x="3655" y="620"/>
                </a:cubicBezTo>
                <a:cubicBezTo>
                  <a:pt x="3653" y="620"/>
                  <a:pt x="3654" y="618"/>
                  <a:pt x="3654" y="617"/>
                </a:cubicBezTo>
                <a:cubicBezTo>
                  <a:pt x="3653" y="616"/>
                  <a:pt x="3652" y="615"/>
                  <a:pt x="3651" y="614"/>
                </a:cubicBezTo>
                <a:cubicBezTo>
                  <a:pt x="3651" y="613"/>
                  <a:pt x="3651" y="612"/>
                  <a:pt x="3650" y="610"/>
                </a:cubicBezTo>
                <a:cubicBezTo>
                  <a:pt x="3649" y="609"/>
                  <a:pt x="3648" y="608"/>
                  <a:pt x="3647" y="610"/>
                </a:cubicBezTo>
                <a:cubicBezTo>
                  <a:pt x="3646" y="611"/>
                  <a:pt x="3646" y="612"/>
                  <a:pt x="3644" y="613"/>
                </a:cubicBezTo>
                <a:cubicBezTo>
                  <a:pt x="3643" y="613"/>
                  <a:pt x="3641" y="612"/>
                  <a:pt x="3640" y="611"/>
                </a:cubicBezTo>
                <a:cubicBezTo>
                  <a:pt x="3639" y="611"/>
                  <a:pt x="3638" y="610"/>
                  <a:pt x="3636" y="609"/>
                </a:cubicBezTo>
                <a:cubicBezTo>
                  <a:pt x="3635" y="609"/>
                  <a:pt x="3634" y="608"/>
                  <a:pt x="3633" y="607"/>
                </a:cubicBezTo>
                <a:cubicBezTo>
                  <a:pt x="3632" y="604"/>
                  <a:pt x="3633" y="601"/>
                  <a:pt x="3632" y="598"/>
                </a:cubicBezTo>
                <a:cubicBezTo>
                  <a:pt x="3632" y="598"/>
                  <a:pt x="3631" y="597"/>
                  <a:pt x="3631" y="597"/>
                </a:cubicBezTo>
                <a:cubicBezTo>
                  <a:pt x="3631" y="596"/>
                  <a:pt x="3630" y="595"/>
                  <a:pt x="3630" y="595"/>
                </a:cubicBezTo>
                <a:cubicBezTo>
                  <a:pt x="3629" y="594"/>
                  <a:pt x="3628" y="595"/>
                  <a:pt x="3627" y="596"/>
                </a:cubicBezTo>
                <a:cubicBezTo>
                  <a:pt x="3626" y="596"/>
                  <a:pt x="3625" y="596"/>
                  <a:pt x="3624" y="596"/>
                </a:cubicBezTo>
                <a:cubicBezTo>
                  <a:pt x="3624" y="596"/>
                  <a:pt x="3623" y="597"/>
                  <a:pt x="3623" y="597"/>
                </a:cubicBezTo>
                <a:cubicBezTo>
                  <a:pt x="3621" y="597"/>
                  <a:pt x="3620" y="598"/>
                  <a:pt x="3619" y="598"/>
                </a:cubicBezTo>
                <a:cubicBezTo>
                  <a:pt x="3617" y="598"/>
                  <a:pt x="3615" y="597"/>
                  <a:pt x="3613" y="597"/>
                </a:cubicBezTo>
                <a:cubicBezTo>
                  <a:pt x="3612" y="598"/>
                  <a:pt x="3611" y="598"/>
                  <a:pt x="3611" y="599"/>
                </a:cubicBezTo>
                <a:cubicBezTo>
                  <a:pt x="3610" y="599"/>
                  <a:pt x="3609" y="600"/>
                  <a:pt x="3609" y="600"/>
                </a:cubicBezTo>
                <a:cubicBezTo>
                  <a:pt x="3608" y="600"/>
                  <a:pt x="3607" y="601"/>
                  <a:pt x="3607" y="602"/>
                </a:cubicBezTo>
                <a:cubicBezTo>
                  <a:pt x="3607" y="601"/>
                  <a:pt x="3606" y="600"/>
                  <a:pt x="3607" y="600"/>
                </a:cubicBezTo>
                <a:cubicBezTo>
                  <a:pt x="3608" y="599"/>
                  <a:pt x="3610" y="599"/>
                  <a:pt x="3610" y="598"/>
                </a:cubicBezTo>
                <a:cubicBezTo>
                  <a:pt x="3611" y="598"/>
                  <a:pt x="3610" y="598"/>
                  <a:pt x="3609" y="598"/>
                </a:cubicBezTo>
                <a:cubicBezTo>
                  <a:pt x="3609" y="597"/>
                  <a:pt x="3609" y="597"/>
                  <a:pt x="3608" y="597"/>
                </a:cubicBezTo>
                <a:cubicBezTo>
                  <a:pt x="3608" y="596"/>
                  <a:pt x="3607" y="596"/>
                  <a:pt x="3607" y="595"/>
                </a:cubicBezTo>
                <a:cubicBezTo>
                  <a:pt x="3606" y="594"/>
                  <a:pt x="3606" y="593"/>
                  <a:pt x="3606" y="592"/>
                </a:cubicBezTo>
                <a:cubicBezTo>
                  <a:pt x="3605" y="591"/>
                  <a:pt x="3604" y="591"/>
                  <a:pt x="3604" y="589"/>
                </a:cubicBezTo>
                <a:cubicBezTo>
                  <a:pt x="3605" y="589"/>
                  <a:pt x="3605" y="590"/>
                  <a:pt x="3606" y="590"/>
                </a:cubicBezTo>
                <a:cubicBezTo>
                  <a:pt x="3606" y="591"/>
                  <a:pt x="3607" y="591"/>
                  <a:pt x="3608" y="591"/>
                </a:cubicBezTo>
                <a:cubicBezTo>
                  <a:pt x="3608" y="591"/>
                  <a:pt x="3608" y="592"/>
                  <a:pt x="3609" y="592"/>
                </a:cubicBezTo>
                <a:cubicBezTo>
                  <a:pt x="3609" y="592"/>
                  <a:pt x="3610" y="592"/>
                  <a:pt x="3611" y="593"/>
                </a:cubicBezTo>
                <a:cubicBezTo>
                  <a:pt x="3612" y="593"/>
                  <a:pt x="3612" y="594"/>
                  <a:pt x="3613" y="593"/>
                </a:cubicBezTo>
                <a:cubicBezTo>
                  <a:pt x="3614" y="593"/>
                  <a:pt x="3614" y="593"/>
                  <a:pt x="3615" y="593"/>
                </a:cubicBezTo>
                <a:cubicBezTo>
                  <a:pt x="3616" y="592"/>
                  <a:pt x="3618" y="593"/>
                  <a:pt x="3619" y="593"/>
                </a:cubicBezTo>
                <a:cubicBezTo>
                  <a:pt x="3620" y="593"/>
                  <a:pt x="3620" y="593"/>
                  <a:pt x="3621" y="593"/>
                </a:cubicBezTo>
                <a:cubicBezTo>
                  <a:pt x="3622" y="594"/>
                  <a:pt x="3622" y="594"/>
                  <a:pt x="3622" y="595"/>
                </a:cubicBezTo>
                <a:cubicBezTo>
                  <a:pt x="3623" y="596"/>
                  <a:pt x="3625" y="595"/>
                  <a:pt x="3626" y="594"/>
                </a:cubicBezTo>
                <a:cubicBezTo>
                  <a:pt x="3626" y="594"/>
                  <a:pt x="3628" y="593"/>
                  <a:pt x="3627" y="591"/>
                </a:cubicBezTo>
                <a:cubicBezTo>
                  <a:pt x="3627" y="591"/>
                  <a:pt x="3627" y="590"/>
                  <a:pt x="3626" y="590"/>
                </a:cubicBezTo>
                <a:cubicBezTo>
                  <a:pt x="3626" y="589"/>
                  <a:pt x="3626" y="589"/>
                  <a:pt x="3625" y="588"/>
                </a:cubicBezTo>
                <a:cubicBezTo>
                  <a:pt x="3625" y="588"/>
                  <a:pt x="3624" y="588"/>
                  <a:pt x="3623" y="588"/>
                </a:cubicBezTo>
                <a:cubicBezTo>
                  <a:pt x="3623" y="588"/>
                  <a:pt x="3622" y="587"/>
                  <a:pt x="3622" y="587"/>
                </a:cubicBezTo>
                <a:cubicBezTo>
                  <a:pt x="3621" y="586"/>
                  <a:pt x="3620" y="587"/>
                  <a:pt x="3619" y="587"/>
                </a:cubicBezTo>
                <a:cubicBezTo>
                  <a:pt x="3619" y="586"/>
                  <a:pt x="3621" y="585"/>
                  <a:pt x="3622" y="586"/>
                </a:cubicBezTo>
                <a:cubicBezTo>
                  <a:pt x="3622" y="586"/>
                  <a:pt x="3623" y="586"/>
                  <a:pt x="3623" y="587"/>
                </a:cubicBezTo>
                <a:cubicBezTo>
                  <a:pt x="3624" y="587"/>
                  <a:pt x="3625" y="587"/>
                  <a:pt x="3625" y="587"/>
                </a:cubicBezTo>
                <a:cubicBezTo>
                  <a:pt x="3627" y="588"/>
                  <a:pt x="3627" y="589"/>
                  <a:pt x="3628" y="590"/>
                </a:cubicBezTo>
                <a:cubicBezTo>
                  <a:pt x="3629" y="590"/>
                  <a:pt x="3631" y="590"/>
                  <a:pt x="3632" y="590"/>
                </a:cubicBezTo>
                <a:cubicBezTo>
                  <a:pt x="3632" y="591"/>
                  <a:pt x="3632" y="592"/>
                  <a:pt x="3632" y="592"/>
                </a:cubicBezTo>
                <a:cubicBezTo>
                  <a:pt x="3631" y="593"/>
                  <a:pt x="3630" y="592"/>
                  <a:pt x="3630" y="593"/>
                </a:cubicBezTo>
                <a:cubicBezTo>
                  <a:pt x="3631" y="594"/>
                  <a:pt x="3632" y="593"/>
                  <a:pt x="3633" y="594"/>
                </a:cubicBezTo>
                <a:cubicBezTo>
                  <a:pt x="3633" y="595"/>
                  <a:pt x="3633" y="595"/>
                  <a:pt x="3634" y="596"/>
                </a:cubicBezTo>
                <a:cubicBezTo>
                  <a:pt x="3635" y="596"/>
                  <a:pt x="3636" y="596"/>
                  <a:pt x="3636" y="597"/>
                </a:cubicBezTo>
                <a:cubicBezTo>
                  <a:pt x="3636" y="597"/>
                  <a:pt x="3637" y="598"/>
                  <a:pt x="3637" y="598"/>
                </a:cubicBezTo>
                <a:cubicBezTo>
                  <a:pt x="3638" y="598"/>
                  <a:pt x="3639" y="597"/>
                  <a:pt x="3640" y="597"/>
                </a:cubicBezTo>
                <a:cubicBezTo>
                  <a:pt x="3641" y="597"/>
                  <a:pt x="3643" y="598"/>
                  <a:pt x="3644" y="598"/>
                </a:cubicBezTo>
                <a:cubicBezTo>
                  <a:pt x="3646" y="598"/>
                  <a:pt x="3647" y="598"/>
                  <a:pt x="3649" y="598"/>
                </a:cubicBezTo>
                <a:cubicBezTo>
                  <a:pt x="3652" y="598"/>
                  <a:pt x="3655" y="596"/>
                  <a:pt x="3659" y="595"/>
                </a:cubicBezTo>
                <a:cubicBezTo>
                  <a:pt x="3659" y="595"/>
                  <a:pt x="3660" y="594"/>
                  <a:pt x="3661" y="594"/>
                </a:cubicBezTo>
                <a:cubicBezTo>
                  <a:pt x="3662" y="594"/>
                  <a:pt x="3662" y="594"/>
                  <a:pt x="3663" y="594"/>
                </a:cubicBezTo>
                <a:cubicBezTo>
                  <a:pt x="3665" y="594"/>
                  <a:pt x="3666" y="593"/>
                  <a:pt x="3667" y="592"/>
                </a:cubicBezTo>
                <a:cubicBezTo>
                  <a:pt x="3670" y="591"/>
                  <a:pt x="3674" y="592"/>
                  <a:pt x="3677" y="590"/>
                </a:cubicBezTo>
                <a:cubicBezTo>
                  <a:pt x="3678" y="589"/>
                  <a:pt x="3679" y="588"/>
                  <a:pt x="3680" y="587"/>
                </a:cubicBezTo>
                <a:cubicBezTo>
                  <a:pt x="3681" y="586"/>
                  <a:pt x="3682" y="585"/>
                  <a:pt x="3684" y="585"/>
                </a:cubicBezTo>
                <a:cubicBezTo>
                  <a:pt x="3686" y="585"/>
                  <a:pt x="3688" y="585"/>
                  <a:pt x="3689" y="583"/>
                </a:cubicBezTo>
                <a:cubicBezTo>
                  <a:pt x="3690" y="583"/>
                  <a:pt x="3690" y="582"/>
                  <a:pt x="3690" y="581"/>
                </a:cubicBezTo>
                <a:cubicBezTo>
                  <a:pt x="3691" y="580"/>
                  <a:pt x="3691" y="579"/>
                  <a:pt x="3692" y="578"/>
                </a:cubicBezTo>
                <a:cubicBezTo>
                  <a:pt x="3693" y="576"/>
                  <a:pt x="3692" y="575"/>
                  <a:pt x="3690" y="576"/>
                </a:cubicBezTo>
                <a:cubicBezTo>
                  <a:pt x="3689" y="576"/>
                  <a:pt x="3689" y="576"/>
                  <a:pt x="3688" y="576"/>
                </a:cubicBezTo>
                <a:cubicBezTo>
                  <a:pt x="3687" y="576"/>
                  <a:pt x="3687" y="576"/>
                  <a:pt x="3686" y="576"/>
                </a:cubicBezTo>
                <a:cubicBezTo>
                  <a:pt x="3685" y="577"/>
                  <a:pt x="3683" y="577"/>
                  <a:pt x="3682" y="577"/>
                </a:cubicBezTo>
                <a:cubicBezTo>
                  <a:pt x="3681" y="577"/>
                  <a:pt x="3680" y="577"/>
                  <a:pt x="3680" y="576"/>
                </a:cubicBezTo>
                <a:cubicBezTo>
                  <a:pt x="3680" y="575"/>
                  <a:pt x="3682" y="576"/>
                  <a:pt x="3682" y="576"/>
                </a:cubicBezTo>
                <a:cubicBezTo>
                  <a:pt x="3684" y="576"/>
                  <a:pt x="3684" y="575"/>
                  <a:pt x="3685" y="574"/>
                </a:cubicBezTo>
                <a:cubicBezTo>
                  <a:pt x="3686" y="573"/>
                  <a:pt x="3688" y="573"/>
                  <a:pt x="3689" y="573"/>
                </a:cubicBezTo>
                <a:cubicBezTo>
                  <a:pt x="3691" y="573"/>
                  <a:pt x="3692" y="572"/>
                  <a:pt x="3693" y="571"/>
                </a:cubicBezTo>
                <a:cubicBezTo>
                  <a:pt x="3695" y="570"/>
                  <a:pt x="3697" y="570"/>
                  <a:pt x="3696" y="568"/>
                </a:cubicBezTo>
                <a:cubicBezTo>
                  <a:pt x="3695" y="566"/>
                  <a:pt x="3694" y="566"/>
                  <a:pt x="3693" y="565"/>
                </a:cubicBezTo>
                <a:cubicBezTo>
                  <a:pt x="3692" y="565"/>
                  <a:pt x="3691" y="564"/>
                  <a:pt x="3690" y="563"/>
                </a:cubicBezTo>
                <a:cubicBezTo>
                  <a:pt x="3688" y="562"/>
                  <a:pt x="3688" y="562"/>
                  <a:pt x="3687" y="560"/>
                </a:cubicBezTo>
                <a:cubicBezTo>
                  <a:pt x="3687" y="558"/>
                  <a:pt x="3687" y="557"/>
                  <a:pt x="3688" y="556"/>
                </a:cubicBezTo>
                <a:cubicBezTo>
                  <a:pt x="3688" y="554"/>
                  <a:pt x="3688" y="553"/>
                  <a:pt x="3688" y="551"/>
                </a:cubicBezTo>
                <a:cubicBezTo>
                  <a:pt x="3688" y="551"/>
                  <a:pt x="3688" y="550"/>
                  <a:pt x="3689" y="550"/>
                </a:cubicBezTo>
                <a:cubicBezTo>
                  <a:pt x="3689" y="550"/>
                  <a:pt x="3688" y="551"/>
                  <a:pt x="3689" y="552"/>
                </a:cubicBezTo>
                <a:cubicBezTo>
                  <a:pt x="3690" y="553"/>
                  <a:pt x="3692" y="552"/>
                  <a:pt x="3693" y="552"/>
                </a:cubicBezTo>
                <a:cubicBezTo>
                  <a:pt x="3693" y="551"/>
                  <a:pt x="3694" y="551"/>
                  <a:pt x="3695" y="550"/>
                </a:cubicBezTo>
                <a:cubicBezTo>
                  <a:pt x="3695" y="550"/>
                  <a:pt x="3696" y="550"/>
                  <a:pt x="3696" y="549"/>
                </a:cubicBezTo>
                <a:cubicBezTo>
                  <a:pt x="3698" y="548"/>
                  <a:pt x="3696" y="547"/>
                  <a:pt x="3695" y="546"/>
                </a:cubicBezTo>
                <a:cubicBezTo>
                  <a:pt x="3695" y="545"/>
                  <a:pt x="3696" y="543"/>
                  <a:pt x="3697" y="543"/>
                </a:cubicBezTo>
                <a:cubicBezTo>
                  <a:pt x="3698" y="543"/>
                  <a:pt x="3699" y="543"/>
                  <a:pt x="3699" y="544"/>
                </a:cubicBezTo>
                <a:cubicBezTo>
                  <a:pt x="3700" y="545"/>
                  <a:pt x="3700" y="545"/>
                  <a:pt x="3699" y="546"/>
                </a:cubicBezTo>
                <a:cubicBezTo>
                  <a:pt x="3699" y="547"/>
                  <a:pt x="3699" y="547"/>
                  <a:pt x="3699" y="548"/>
                </a:cubicBezTo>
                <a:cubicBezTo>
                  <a:pt x="3700" y="548"/>
                  <a:pt x="3700" y="548"/>
                  <a:pt x="3700" y="548"/>
                </a:cubicBezTo>
                <a:cubicBezTo>
                  <a:pt x="3701" y="548"/>
                  <a:pt x="3700" y="549"/>
                  <a:pt x="3701" y="549"/>
                </a:cubicBezTo>
                <a:cubicBezTo>
                  <a:pt x="3702" y="550"/>
                  <a:pt x="3703" y="549"/>
                  <a:pt x="3704" y="548"/>
                </a:cubicBezTo>
                <a:cubicBezTo>
                  <a:pt x="3705" y="547"/>
                  <a:pt x="3706" y="546"/>
                  <a:pt x="3707" y="546"/>
                </a:cubicBezTo>
                <a:cubicBezTo>
                  <a:pt x="3708" y="545"/>
                  <a:pt x="3710" y="543"/>
                  <a:pt x="3711" y="543"/>
                </a:cubicBezTo>
                <a:cubicBezTo>
                  <a:pt x="3713" y="543"/>
                  <a:pt x="3711" y="546"/>
                  <a:pt x="3711" y="547"/>
                </a:cubicBezTo>
                <a:cubicBezTo>
                  <a:pt x="3710" y="548"/>
                  <a:pt x="3711" y="550"/>
                  <a:pt x="3710" y="551"/>
                </a:cubicBezTo>
                <a:cubicBezTo>
                  <a:pt x="3708" y="552"/>
                  <a:pt x="3708" y="553"/>
                  <a:pt x="3707" y="554"/>
                </a:cubicBezTo>
                <a:cubicBezTo>
                  <a:pt x="3707" y="555"/>
                  <a:pt x="3706" y="556"/>
                  <a:pt x="3705" y="555"/>
                </a:cubicBezTo>
                <a:cubicBezTo>
                  <a:pt x="3704" y="555"/>
                  <a:pt x="3704" y="554"/>
                  <a:pt x="3703" y="554"/>
                </a:cubicBezTo>
                <a:cubicBezTo>
                  <a:pt x="3702" y="553"/>
                  <a:pt x="3702" y="555"/>
                  <a:pt x="3703" y="555"/>
                </a:cubicBezTo>
                <a:cubicBezTo>
                  <a:pt x="3703" y="556"/>
                  <a:pt x="3704" y="556"/>
                  <a:pt x="3704" y="556"/>
                </a:cubicBezTo>
                <a:cubicBezTo>
                  <a:pt x="3704" y="558"/>
                  <a:pt x="3704" y="559"/>
                  <a:pt x="3705" y="560"/>
                </a:cubicBezTo>
                <a:cubicBezTo>
                  <a:pt x="3705" y="561"/>
                  <a:pt x="3706" y="561"/>
                  <a:pt x="3707" y="561"/>
                </a:cubicBezTo>
                <a:cubicBezTo>
                  <a:pt x="3707" y="561"/>
                  <a:pt x="3708" y="562"/>
                  <a:pt x="3708" y="563"/>
                </a:cubicBezTo>
                <a:cubicBezTo>
                  <a:pt x="3709" y="563"/>
                  <a:pt x="3709" y="563"/>
                  <a:pt x="3710" y="564"/>
                </a:cubicBezTo>
                <a:cubicBezTo>
                  <a:pt x="3712" y="564"/>
                  <a:pt x="3712" y="566"/>
                  <a:pt x="3711" y="567"/>
                </a:cubicBezTo>
                <a:cubicBezTo>
                  <a:pt x="3711" y="568"/>
                  <a:pt x="3711" y="569"/>
                  <a:pt x="3712" y="569"/>
                </a:cubicBezTo>
                <a:cubicBezTo>
                  <a:pt x="3714" y="569"/>
                  <a:pt x="3715" y="570"/>
                  <a:pt x="3717" y="569"/>
                </a:cubicBezTo>
                <a:cubicBezTo>
                  <a:pt x="3718" y="569"/>
                  <a:pt x="3720" y="569"/>
                  <a:pt x="3722" y="569"/>
                </a:cubicBezTo>
                <a:cubicBezTo>
                  <a:pt x="3724" y="569"/>
                  <a:pt x="3725" y="569"/>
                  <a:pt x="3727" y="569"/>
                </a:cubicBezTo>
                <a:cubicBezTo>
                  <a:pt x="3732" y="569"/>
                  <a:pt x="3736" y="569"/>
                  <a:pt x="3740" y="569"/>
                </a:cubicBezTo>
                <a:cubicBezTo>
                  <a:pt x="3744" y="569"/>
                  <a:pt x="3748" y="571"/>
                  <a:pt x="3751" y="571"/>
                </a:cubicBezTo>
                <a:cubicBezTo>
                  <a:pt x="3753" y="571"/>
                  <a:pt x="3754" y="572"/>
                  <a:pt x="3756" y="573"/>
                </a:cubicBezTo>
                <a:cubicBezTo>
                  <a:pt x="3757" y="573"/>
                  <a:pt x="3758" y="573"/>
                  <a:pt x="3760" y="574"/>
                </a:cubicBezTo>
                <a:cubicBezTo>
                  <a:pt x="3762" y="575"/>
                  <a:pt x="3764" y="578"/>
                  <a:pt x="3764" y="580"/>
                </a:cubicBezTo>
                <a:cubicBezTo>
                  <a:pt x="3765" y="581"/>
                  <a:pt x="3765" y="582"/>
                  <a:pt x="3765" y="582"/>
                </a:cubicBezTo>
                <a:cubicBezTo>
                  <a:pt x="3765" y="583"/>
                  <a:pt x="3764" y="584"/>
                  <a:pt x="3765" y="584"/>
                </a:cubicBezTo>
                <a:cubicBezTo>
                  <a:pt x="3765" y="585"/>
                  <a:pt x="3765" y="585"/>
                  <a:pt x="3766" y="586"/>
                </a:cubicBezTo>
                <a:cubicBezTo>
                  <a:pt x="3766" y="587"/>
                  <a:pt x="3766" y="587"/>
                  <a:pt x="3766" y="588"/>
                </a:cubicBezTo>
                <a:cubicBezTo>
                  <a:pt x="3767" y="589"/>
                  <a:pt x="3768" y="590"/>
                  <a:pt x="3769" y="591"/>
                </a:cubicBezTo>
                <a:cubicBezTo>
                  <a:pt x="3770" y="592"/>
                  <a:pt x="3770" y="592"/>
                  <a:pt x="3770" y="593"/>
                </a:cubicBezTo>
                <a:cubicBezTo>
                  <a:pt x="3771" y="595"/>
                  <a:pt x="3774" y="595"/>
                  <a:pt x="3776" y="595"/>
                </a:cubicBezTo>
                <a:cubicBezTo>
                  <a:pt x="3777" y="595"/>
                  <a:pt x="3779" y="595"/>
                  <a:pt x="3780" y="595"/>
                </a:cubicBezTo>
                <a:cubicBezTo>
                  <a:pt x="3782" y="595"/>
                  <a:pt x="3783" y="595"/>
                  <a:pt x="3784" y="595"/>
                </a:cubicBezTo>
                <a:cubicBezTo>
                  <a:pt x="3785" y="596"/>
                  <a:pt x="3787" y="596"/>
                  <a:pt x="3788" y="596"/>
                </a:cubicBezTo>
                <a:cubicBezTo>
                  <a:pt x="3789" y="597"/>
                  <a:pt x="3791" y="597"/>
                  <a:pt x="3792" y="598"/>
                </a:cubicBezTo>
                <a:cubicBezTo>
                  <a:pt x="3794" y="599"/>
                  <a:pt x="3795" y="600"/>
                  <a:pt x="3796" y="601"/>
                </a:cubicBezTo>
                <a:cubicBezTo>
                  <a:pt x="3796" y="602"/>
                  <a:pt x="3797" y="602"/>
                  <a:pt x="3798" y="603"/>
                </a:cubicBezTo>
                <a:cubicBezTo>
                  <a:pt x="3798" y="603"/>
                  <a:pt x="3799" y="604"/>
                  <a:pt x="3799" y="604"/>
                </a:cubicBezTo>
                <a:cubicBezTo>
                  <a:pt x="3800" y="605"/>
                  <a:pt x="3801" y="606"/>
                  <a:pt x="3802" y="607"/>
                </a:cubicBezTo>
                <a:cubicBezTo>
                  <a:pt x="3803" y="608"/>
                  <a:pt x="3804" y="608"/>
                  <a:pt x="3806" y="609"/>
                </a:cubicBezTo>
                <a:cubicBezTo>
                  <a:pt x="3806" y="609"/>
                  <a:pt x="3807" y="609"/>
                  <a:pt x="3808" y="609"/>
                </a:cubicBezTo>
                <a:cubicBezTo>
                  <a:pt x="3808" y="609"/>
                  <a:pt x="3809" y="608"/>
                  <a:pt x="3809" y="608"/>
                </a:cubicBezTo>
                <a:cubicBezTo>
                  <a:pt x="3811" y="607"/>
                  <a:pt x="3812" y="606"/>
                  <a:pt x="3812" y="604"/>
                </a:cubicBezTo>
                <a:cubicBezTo>
                  <a:pt x="3812" y="604"/>
                  <a:pt x="3813" y="601"/>
                  <a:pt x="3814" y="602"/>
                </a:cubicBezTo>
                <a:cubicBezTo>
                  <a:pt x="3814" y="602"/>
                  <a:pt x="3814" y="603"/>
                  <a:pt x="3814" y="604"/>
                </a:cubicBezTo>
                <a:cubicBezTo>
                  <a:pt x="3813" y="604"/>
                  <a:pt x="3813" y="605"/>
                  <a:pt x="3814" y="605"/>
                </a:cubicBezTo>
                <a:cubicBezTo>
                  <a:pt x="3814" y="605"/>
                  <a:pt x="3814" y="605"/>
                  <a:pt x="3814" y="606"/>
                </a:cubicBezTo>
                <a:cubicBezTo>
                  <a:pt x="3815" y="607"/>
                  <a:pt x="3814" y="609"/>
                  <a:pt x="3815" y="610"/>
                </a:cubicBezTo>
                <a:cubicBezTo>
                  <a:pt x="3815" y="610"/>
                  <a:pt x="3816" y="610"/>
                  <a:pt x="3817" y="611"/>
                </a:cubicBezTo>
                <a:cubicBezTo>
                  <a:pt x="3817" y="611"/>
                  <a:pt x="3818" y="612"/>
                  <a:pt x="3819" y="611"/>
                </a:cubicBezTo>
                <a:cubicBezTo>
                  <a:pt x="3819" y="611"/>
                  <a:pt x="3820" y="610"/>
                  <a:pt x="3820" y="610"/>
                </a:cubicBezTo>
                <a:cubicBezTo>
                  <a:pt x="3821" y="610"/>
                  <a:pt x="3822" y="610"/>
                  <a:pt x="3822" y="609"/>
                </a:cubicBezTo>
                <a:cubicBezTo>
                  <a:pt x="3822" y="608"/>
                  <a:pt x="3822" y="608"/>
                  <a:pt x="3822" y="607"/>
                </a:cubicBezTo>
                <a:cubicBezTo>
                  <a:pt x="3822" y="607"/>
                  <a:pt x="3821" y="606"/>
                  <a:pt x="3822" y="606"/>
                </a:cubicBezTo>
                <a:cubicBezTo>
                  <a:pt x="3822" y="605"/>
                  <a:pt x="3823" y="606"/>
                  <a:pt x="3824" y="606"/>
                </a:cubicBezTo>
                <a:cubicBezTo>
                  <a:pt x="3824" y="607"/>
                  <a:pt x="3825" y="606"/>
                  <a:pt x="3825" y="607"/>
                </a:cubicBezTo>
                <a:cubicBezTo>
                  <a:pt x="3826" y="607"/>
                  <a:pt x="3826" y="607"/>
                  <a:pt x="3827" y="607"/>
                </a:cubicBezTo>
                <a:cubicBezTo>
                  <a:pt x="3828" y="607"/>
                  <a:pt x="3829" y="608"/>
                  <a:pt x="3829" y="607"/>
                </a:cubicBezTo>
                <a:cubicBezTo>
                  <a:pt x="3830" y="607"/>
                  <a:pt x="3831" y="607"/>
                  <a:pt x="3831" y="607"/>
                </a:cubicBezTo>
                <a:cubicBezTo>
                  <a:pt x="3832" y="606"/>
                  <a:pt x="3833" y="607"/>
                  <a:pt x="3833" y="606"/>
                </a:cubicBezTo>
                <a:cubicBezTo>
                  <a:pt x="3834" y="606"/>
                  <a:pt x="3833" y="605"/>
                  <a:pt x="3832" y="605"/>
                </a:cubicBezTo>
                <a:cubicBezTo>
                  <a:pt x="3831" y="605"/>
                  <a:pt x="3831" y="605"/>
                  <a:pt x="3830" y="605"/>
                </a:cubicBezTo>
                <a:cubicBezTo>
                  <a:pt x="3828" y="604"/>
                  <a:pt x="3825" y="603"/>
                  <a:pt x="3822" y="602"/>
                </a:cubicBezTo>
                <a:cubicBezTo>
                  <a:pt x="3822" y="601"/>
                  <a:pt x="3821" y="601"/>
                  <a:pt x="3821" y="600"/>
                </a:cubicBezTo>
                <a:cubicBezTo>
                  <a:pt x="3820" y="600"/>
                  <a:pt x="3820" y="600"/>
                  <a:pt x="3819" y="600"/>
                </a:cubicBezTo>
                <a:cubicBezTo>
                  <a:pt x="3819" y="599"/>
                  <a:pt x="3820" y="598"/>
                  <a:pt x="3820" y="598"/>
                </a:cubicBezTo>
                <a:cubicBezTo>
                  <a:pt x="3821" y="598"/>
                  <a:pt x="3821" y="598"/>
                  <a:pt x="3822" y="597"/>
                </a:cubicBezTo>
                <a:cubicBezTo>
                  <a:pt x="3822" y="596"/>
                  <a:pt x="3822" y="596"/>
                  <a:pt x="3823" y="595"/>
                </a:cubicBezTo>
                <a:cubicBezTo>
                  <a:pt x="3824" y="595"/>
                  <a:pt x="3824" y="595"/>
                  <a:pt x="3824" y="594"/>
                </a:cubicBezTo>
                <a:cubicBezTo>
                  <a:pt x="3823" y="593"/>
                  <a:pt x="3821" y="594"/>
                  <a:pt x="3820" y="593"/>
                </a:cubicBezTo>
                <a:cubicBezTo>
                  <a:pt x="3820" y="592"/>
                  <a:pt x="3820" y="592"/>
                  <a:pt x="3821" y="592"/>
                </a:cubicBezTo>
                <a:cubicBezTo>
                  <a:pt x="3821" y="592"/>
                  <a:pt x="3822" y="593"/>
                  <a:pt x="3822" y="593"/>
                </a:cubicBezTo>
                <a:cubicBezTo>
                  <a:pt x="3823" y="593"/>
                  <a:pt x="3824" y="593"/>
                  <a:pt x="3825" y="592"/>
                </a:cubicBezTo>
                <a:cubicBezTo>
                  <a:pt x="3825" y="592"/>
                  <a:pt x="3825" y="592"/>
                  <a:pt x="3826" y="591"/>
                </a:cubicBezTo>
                <a:cubicBezTo>
                  <a:pt x="3827" y="590"/>
                  <a:pt x="3829" y="591"/>
                  <a:pt x="3830" y="591"/>
                </a:cubicBezTo>
                <a:cubicBezTo>
                  <a:pt x="3832" y="591"/>
                  <a:pt x="3833" y="589"/>
                  <a:pt x="3834" y="588"/>
                </a:cubicBezTo>
                <a:cubicBezTo>
                  <a:pt x="3835" y="587"/>
                  <a:pt x="3835" y="587"/>
                  <a:pt x="3836" y="586"/>
                </a:cubicBezTo>
                <a:cubicBezTo>
                  <a:pt x="3836" y="585"/>
                  <a:pt x="3836" y="585"/>
                  <a:pt x="3836" y="584"/>
                </a:cubicBezTo>
                <a:cubicBezTo>
                  <a:pt x="3836" y="583"/>
                  <a:pt x="3835" y="581"/>
                  <a:pt x="3834" y="581"/>
                </a:cubicBezTo>
                <a:cubicBezTo>
                  <a:pt x="3833" y="581"/>
                  <a:pt x="3832" y="581"/>
                  <a:pt x="3832" y="581"/>
                </a:cubicBezTo>
                <a:cubicBezTo>
                  <a:pt x="3831" y="581"/>
                  <a:pt x="3830" y="581"/>
                  <a:pt x="3830" y="580"/>
                </a:cubicBezTo>
                <a:cubicBezTo>
                  <a:pt x="3829" y="580"/>
                  <a:pt x="3830" y="580"/>
                  <a:pt x="3831" y="580"/>
                </a:cubicBezTo>
                <a:cubicBezTo>
                  <a:pt x="3832" y="579"/>
                  <a:pt x="3832" y="579"/>
                  <a:pt x="3833" y="579"/>
                </a:cubicBezTo>
                <a:cubicBezTo>
                  <a:pt x="3833" y="579"/>
                  <a:pt x="3834" y="579"/>
                  <a:pt x="3835" y="578"/>
                </a:cubicBezTo>
                <a:cubicBezTo>
                  <a:pt x="3835" y="577"/>
                  <a:pt x="3835" y="576"/>
                  <a:pt x="3836" y="575"/>
                </a:cubicBezTo>
                <a:cubicBezTo>
                  <a:pt x="3836" y="574"/>
                  <a:pt x="3837" y="574"/>
                  <a:pt x="3837" y="573"/>
                </a:cubicBezTo>
                <a:cubicBezTo>
                  <a:pt x="3837" y="571"/>
                  <a:pt x="3836" y="572"/>
                  <a:pt x="3836" y="573"/>
                </a:cubicBezTo>
                <a:cubicBezTo>
                  <a:pt x="3836" y="573"/>
                  <a:pt x="3834" y="573"/>
                  <a:pt x="3834" y="573"/>
                </a:cubicBezTo>
                <a:cubicBezTo>
                  <a:pt x="3833" y="573"/>
                  <a:pt x="3833" y="574"/>
                  <a:pt x="3832" y="573"/>
                </a:cubicBezTo>
                <a:cubicBezTo>
                  <a:pt x="3831" y="573"/>
                  <a:pt x="3831" y="573"/>
                  <a:pt x="3832" y="573"/>
                </a:cubicBezTo>
                <a:cubicBezTo>
                  <a:pt x="3832" y="572"/>
                  <a:pt x="3833" y="572"/>
                  <a:pt x="3833" y="571"/>
                </a:cubicBezTo>
                <a:cubicBezTo>
                  <a:pt x="3833" y="571"/>
                  <a:pt x="3833" y="570"/>
                  <a:pt x="3832" y="570"/>
                </a:cubicBezTo>
                <a:cubicBezTo>
                  <a:pt x="3832" y="569"/>
                  <a:pt x="3832" y="569"/>
                  <a:pt x="3831" y="569"/>
                </a:cubicBezTo>
                <a:cubicBezTo>
                  <a:pt x="3831" y="568"/>
                  <a:pt x="3831" y="568"/>
                  <a:pt x="3830" y="568"/>
                </a:cubicBezTo>
                <a:cubicBezTo>
                  <a:pt x="3829" y="566"/>
                  <a:pt x="3828" y="567"/>
                  <a:pt x="3827" y="567"/>
                </a:cubicBezTo>
                <a:cubicBezTo>
                  <a:pt x="3827" y="566"/>
                  <a:pt x="3828" y="566"/>
                  <a:pt x="3828" y="566"/>
                </a:cubicBezTo>
                <a:close/>
                <a:moveTo>
                  <a:pt x="256" y="687"/>
                </a:moveTo>
                <a:cubicBezTo>
                  <a:pt x="255" y="687"/>
                  <a:pt x="254" y="689"/>
                  <a:pt x="253" y="689"/>
                </a:cubicBezTo>
                <a:cubicBezTo>
                  <a:pt x="252" y="689"/>
                  <a:pt x="255" y="687"/>
                  <a:pt x="253" y="686"/>
                </a:cubicBezTo>
                <a:cubicBezTo>
                  <a:pt x="253" y="686"/>
                  <a:pt x="253" y="687"/>
                  <a:pt x="252" y="687"/>
                </a:cubicBezTo>
                <a:cubicBezTo>
                  <a:pt x="252" y="687"/>
                  <a:pt x="252" y="686"/>
                  <a:pt x="252" y="686"/>
                </a:cubicBezTo>
                <a:cubicBezTo>
                  <a:pt x="251" y="686"/>
                  <a:pt x="251" y="686"/>
                  <a:pt x="250" y="686"/>
                </a:cubicBezTo>
                <a:cubicBezTo>
                  <a:pt x="250" y="686"/>
                  <a:pt x="249" y="686"/>
                  <a:pt x="249" y="685"/>
                </a:cubicBezTo>
                <a:cubicBezTo>
                  <a:pt x="248" y="685"/>
                  <a:pt x="248" y="685"/>
                  <a:pt x="247" y="685"/>
                </a:cubicBezTo>
                <a:cubicBezTo>
                  <a:pt x="248" y="683"/>
                  <a:pt x="251" y="685"/>
                  <a:pt x="252" y="685"/>
                </a:cubicBezTo>
                <a:cubicBezTo>
                  <a:pt x="253" y="685"/>
                  <a:pt x="254" y="685"/>
                  <a:pt x="256" y="685"/>
                </a:cubicBezTo>
                <a:cubicBezTo>
                  <a:pt x="257" y="685"/>
                  <a:pt x="260" y="684"/>
                  <a:pt x="260" y="685"/>
                </a:cubicBezTo>
                <a:cubicBezTo>
                  <a:pt x="260" y="686"/>
                  <a:pt x="257" y="686"/>
                  <a:pt x="256" y="687"/>
                </a:cubicBezTo>
                <a:close/>
                <a:moveTo>
                  <a:pt x="265" y="675"/>
                </a:moveTo>
                <a:cubicBezTo>
                  <a:pt x="265" y="674"/>
                  <a:pt x="263" y="672"/>
                  <a:pt x="264" y="672"/>
                </a:cubicBezTo>
                <a:cubicBezTo>
                  <a:pt x="264" y="672"/>
                  <a:pt x="265" y="674"/>
                  <a:pt x="265" y="674"/>
                </a:cubicBezTo>
                <a:cubicBezTo>
                  <a:pt x="266" y="675"/>
                  <a:pt x="266" y="675"/>
                  <a:pt x="266" y="676"/>
                </a:cubicBezTo>
                <a:cubicBezTo>
                  <a:pt x="265" y="676"/>
                  <a:pt x="265" y="675"/>
                  <a:pt x="265" y="675"/>
                </a:cubicBezTo>
                <a:close/>
                <a:moveTo>
                  <a:pt x="274" y="678"/>
                </a:moveTo>
                <a:cubicBezTo>
                  <a:pt x="274" y="676"/>
                  <a:pt x="275" y="676"/>
                  <a:pt x="275" y="677"/>
                </a:cubicBezTo>
                <a:cubicBezTo>
                  <a:pt x="275" y="678"/>
                  <a:pt x="274" y="678"/>
                  <a:pt x="274" y="678"/>
                </a:cubicBezTo>
                <a:close/>
                <a:moveTo>
                  <a:pt x="274" y="672"/>
                </a:moveTo>
                <a:cubicBezTo>
                  <a:pt x="274" y="672"/>
                  <a:pt x="274" y="672"/>
                  <a:pt x="274" y="672"/>
                </a:cubicBezTo>
                <a:cubicBezTo>
                  <a:pt x="275" y="672"/>
                  <a:pt x="275" y="672"/>
                  <a:pt x="275" y="672"/>
                </a:cubicBezTo>
                <a:cubicBezTo>
                  <a:pt x="276" y="673"/>
                  <a:pt x="274" y="673"/>
                  <a:pt x="274" y="672"/>
                </a:cubicBezTo>
                <a:close/>
                <a:moveTo>
                  <a:pt x="271" y="727"/>
                </a:moveTo>
                <a:cubicBezTo>
                  <a:pt x="270" y="728"/>
                  <a:pt x="269" y="729"/>
                  <a:pt x="269" y="730"/>
                </a:cubicBezTo>
                <a:cubicBezTo>
                  <a:pt x="268" y="730"/>
                  <a:pt x="267" y="731"/>
                  <a:pt x="267" y="733"/>
                </a:cubicBezTo>
                <a:cubicBezTo>
                  <a:pt x="267" y="734"/>
                  <a:pt x="266" y="735"/>
                  <a:pt x="266" y="736"/>
                </a:cubicBezTo>
                <a:cubicBezTo>
                  <a:pt x="265" y="736"/>
                  <a:pt x="266" y="733"/>
                  <a:pt x="266" y="733"/>
                </a:cubicBezTo>
                <a:cubicBezTo>
                  <a:pt x="267" y="732"/>
                  <a:pt x="268" y="731"/>
                  <a:pt x="267" y="730"/>
                </a:cubicBezTo>
                <a:cubicBezTo>
                  <a:pt x="266" y="728"/>
                  <a:pt x="264" y="730"/>
                  <a:pt x="263" y="730"/>
                </a:cubicBezTo>
                <a:cubicBezTo>
                  <a:pt x="263" y="731"/>
                  <a:pt x="262" y="732"/>
                  <a:pt x="261" y="732"/>
                </a:cubicBezTo>
                <a:cubicBezTo>
                  <a:pt x="261" y="731"/>
                  <a:pt x="262" y="731"/>
                  <a:pt x="262" y="730"/>
                </a:cubicBezTo>
                <a:cubicBezTo>
                  <a:pt x="263" y="730"/>
                  <a:pt x="263" y="729"/>
                  <a:pt x="264" y="729"/>
                </a:cubicBezTo>
                <a:cubicBezTo>
                  <a:pt x="265" y="728"/>
                  <a:pt x="265" y="728"/>
                  <a:pt x="266" y="728"/>
                </a:cubicBezTo>
                <a:cubicBezTo>
                  <a:pt x="267" y="727"/>
                  <a:pt x="268" y="727"/>
                  <a:pt x="270" y="727"/>
                </a:cubicBezTo>
                <a:cubicBezTo>
                  <a:pt x="271" y="727"/>
                  <a:pt x="273" y="726"/>
                  <a:pt x="274" y="727"/>
                </a:cubicBezTo>
                <a:cubicBezTo>
                  <a:pt x="274" y="727"/>
                  <a:pt x="272" y="727"/>
                  <a:pt x="271" y="727"/>
                </a:cubicBezTo>
                <a:close/>
                <a:moveTo>
                  <a:pt x="292" y="660"/>
                </a:moveTo>
                <a:cubicBezTo>
                  <a:pt x="291" y="660"/>
                  <a:pt x="290" y="660"/>
                  <a:pt x="289" y="660"/>
                </a:cubicBezTo>
                <a:cubicBezTo>
                  <a:pt x="290" y="659"/>
                  <a:pt x="290" y="659"/>
                  <a:pt x="291" y="659"/>
                </a:cubicBezTo>
                <a:cubicBezTo>
                  <a:pt x="292" y="659"/>
                  <a:pt x="292" y="659"/>
                  <a:pt x="293" y="659"/>
                </a:cubicBezTo>
                <a:cubicBezTo>
                  <a:pt x="293" y="659"/>
                  <a:pt x="293" y="659"/>
                  <a:pt x="293" y="658"/>
                </a:cubicBezTo>
                <a:cubicBezTo>
                  <a:pt x="293" y="658"/>
                  <a:pt x="294" y="658"/>
                  <a:pt x="294" y="658"/>
                </a:cubicBezTo>
                <a:cubicBezTo>
                  <a:pt x="294" y="659"/>
                  <a:pt x="292" y="660"/>
                  <a:pt x="292" y="660"/>
                </a:cubicBezTo>
                <a:close/>
                <a:moveTo>
                  <a:pt x="459" y="782"/>
                </a:moveTo>
                <a:cubicBezTo>
                  <a:pt x="459" y="782"/>
                  <a:pt x="457" y="781"/>
                  <a:pt x="457" y="780"/>
                </a:cubicBezTo>
                <a:cubicBezTo>
                  <a:pt x="456" y="780"/>
                  <a:pt x="459" y="780"/>
                  <a:pt x="459" y="780"/>
                </a:cubicBezTo>
                <a:cubicBezTo>
                  <a:pt x="460" y="781"/>
                  <a:pt x="460" y="782"/>
                  <a:pt x="459" y="782"/>
                </a:cubicBezTo>
                <a:close/>
                <a:moveTo>
                  <a:pt x="518" y="445"/>
                </a:moveTo>
                <a:cubicBezTo>
                  <a:pt x="518" y="445"/>
                  <a:pt x="518" y="445"/>
                  <a:pt x="518" y="444"/>
                </a:cubicBezTo>
                <a:cubicBezTo>
                  <a:pt x="517" y="444"/>
                  <a:pt x="517" y="444"/>
                  <a:pt x="517" y="443"/>
                </a:cubicBezTo>
                <a:cubicBezTo>
                  <a:pt x="516" y="443"/>
                  <a:pt x="515" y="442"/>
                  <a:pt x="515" y="442"/>
                </a:cubicBezTo>
                <a:cubicBezTo>
                  <a:pt x="516" y="441"/>
                  <a:pt x="517" y="443"/>
                  <a:pt x="518" y="443"/>
                </a:cubicBezTo>
                <a:cubicBezTo>
                  <a:pt x="518" y="444"/>
                  <a:pt x="519" y="444"/>
                  <a:pt x="519" y="444"/>
                </a:cubicBezTo>
                <a:cubicBezTo>
                  <a:pt x="519" y="445"/>
                  <a:pt x="519" y="445"/>
                  <a:pt x="518" y="445"/>
                </a:cubicBezTo>
                <a:close/>
                <a:moveTo>
                  <a:pt x="250" y="950"/>
                </a:moveTo>
                <a:cubicBezTo>
                  <a:pt x="250" y="950"/>
                  <a:pt x="250" y="949"/>
                  <a:pt x="249" y="948"/>
                </a:cubicBezTo>
                <a:cubicBezTo>
                  <a:pt x="249" y="948"/>
                  <a:pt x="248" y="948"/>
                  <a:pt x="248" y="948"/>
                </a:cubicBezTo>
                <a:cubicBezTo>
                  <a:pt x="246" y="948"/>
                  <a:pt x="245" y="948"/>
                  <a:pt x="244" y="949"/>
                </a:cubicBezTo>
                <a:cubicBezTo>
                  <a:pt x="243" y="949"/>
                  <a:pt x="243" y="949"/>
                  <a:pt x="242" y="950"/>
                </a:cubicBezTo>
                <a:cubicBezTo>
                  <a:pt x="242" y="950"/>
                  <a:pt x="241" y="950"/>
                  <a:pt x="241" y="950"/>
                </a:cubicBezTo>
                <a:cubicBezTo>
                  <a:pt x="240" y="951"/>
                  <a:pt x="240" y="951"/>
                  <a:pt x="239" y="952"/>
                </a:cubicBezTo>
                <a:cubicBezTo>
                  <a:pt x="239" y="952"/>
                  <a:pt x="238" y="952"/>
                  <a:pt x="238" y="953"/>
                </a:cubicBezTo>
                <a:cubicBezTo>
                  <a:pt x="237" y="953"/>
                  <a:pt x="237" y="953"/>
                  <a:pt x="237" y="954"/>
                </a:cubicBezTo>
                <a:cubicBezTo>
                  <a:pt x="237" y="955"/>
                  <a:pt x="238" y="955"/>
                  <a:pt x="238" y="955"/>
                </a:cubicBezTo>
                <a:cubicBezTo>
                  <a:pt x="239" y="955"/>
                  <a:pt x="240" y="955"/>
                  <a:pt x="240" y="955"/>
                </a:cubicBezTo>
                <a:cubicBezTo>
                  <a:pt x="240" y="956"/>
                  <a:pt x="241" y="957"/>
                  <a:pt x="241" y="956"/>
                </a:cubicBezTo>
                <a:cubicBezTo>
                  <a:pt x="242" y="956"/>
                  <a:pt x="242" y="955"/>
                  <a:pt x="243" y="955"/>
                </a:cubicBezTo>
                <a:cubicBezTo>
                  <a:pt x="243" y="955"/>
                  <a:pt x="244" y="956"/>
                  <a:pt x="244" y="956"/>
                </a:cubicBezTo>
                <a:cubicBezTo>
                  <a:pt x="244" y="956"/>
                  <a:pt x="244" y="955"/>
                  <a:pt x="245" y="955"/>
                </a:cubicBezTo>
                <a:cubicBezTo>
                  <a:pt x="245" y="955"/>
                  <a:pt x="245" y="955"/>
                  <a:pt x="246" y="955"/>
                </a:cubicBezTo>
                <a:cubicBezTo>
                  <a:pt x="246" y="956"/>
                  <a:pt x="245" y="956"/>
                  <a:pt x="245" y="956"/>
                </a:cubicBezTo>
                <a:cubicBezTo>
                  <a:pt x="245" y="956"/>
                  <a:pt x="244" y="957"/>
                  <a:pt x="243" y="957"/>
                </a:cubicBezTo>
                <a:cubicBezTo>
                  <a:pt x="243" y="957"/>
                  <a:pt x="242" y="957"/>
                  <a:pt x="241" y="957"/>
                </a:cubicBezTo>
                <a:cubicBezTo>
                  <a:pt x="241" y="957"/>
                  <a:pt x="240" y="956"/>
                  <a:pt x="240" y="956"/>
                </a:cubicBezTo>
                <a:cubicBezTo>
                  <a:pt x="239" y="956"/>
                  <a:pt x="238" y="956"/>
                  <a:pt x="238" y="956"/>
                </a:cubicBezTo>
                <a:cubicBezTo>
                  <a:pt x="237" y="956"/>
                  <a:pt x="237" y="955"/>
                  <a:pt x="237" y="955"/>
                </a:cubicBezTo>
                <a:cubicBezTo>
                  <a:pt x="236" y="955"/>
                  <a:pt x="236" y="955"/>
                  <a:pt x="236" y="955"/>
                </a:cubicBezTo>
                <a:cubicBezTo>
                  <a:pt x="235" y="955"/>
                  <a:pt x="235" y="955"/>
                  <a:pt x="235" y="954"/>
                </a:cubicBezTo>
                <a:cubicBezTo>
                  <a:pt x="235" y="953"/>
                  <a:pt x="235" y="953"/>
                  <a:pt x="236" y="953"/>
                </a:cubicBezTo>
                <a:cubicBezTo>
                  <a:pt x="236" y="952"/>
                  <a:pt x="236" y="952"/>
                  <a:pt x="236" y="951"/>
                </a:cubicBezTo>
                <a:cubicBezTo>
                  <a:pt x="236" y="950"/>
                  <a:pt x="236" y="949"/>
                  <a:pt x="235" y="948"/>
                </a:cubicBezTo>
                <a:cubicBezTo>
                  <a:pt x="233" y="945"/>
                  <a:pt x="241" y="947"/>
                  <a:pt x="240" y="945"/>
                </a:cubicBezTo>
                <a:cubicBezTo>
                  <a:pt x="239" y="944"/>
                  <a:pt x="239" y="944"/>
                  <a:pt x="238" y="944"/>
                </a:cubicBezTo>
                <a:cubicBezTo>
                  <a:pt x="238" y="944"/>
                  <a:pt x="237" y="944"/>
                  <a:pt x="237" y="943"/>
                </a:cubicBezTo>
                <a:cubicBezTo>
                  <a:pt x="237" y="943"/>
                  <a:pt x="236" y="943"/>
                  <a:pt x="236" y="942"/>
                </a:cubicBezTo>
                <a:cubicBezTo>
                  <a:pt x="236" y="942"/>
                  <a:pt x="236" y="941"/>
                  <a:pt x="236" y="941"/>
                </a:cubicBezTo>
                <a:cubicBezTo>
                  <a:pt x="236" y="940"/>
                  <a:pt x="235" y="940"/>
                  <a:pt x="235" y="939"/>
                </a:cubicBezTo>
                <a:cubicBezTo>
                  <a:pt x="235" y="939"/>
                  <a:pt x="235" y="939"/>
                  <a:pt x="236" y="939"/>
                </a:cubicBezTo>
                <a:cubicBezTo>
                  <a:pt x="236" y="939"/>
                  <a:pt x="236" y="938"/>
                  <a:pt x="236" y="938"/>
                </a:cubicBezTo>
                <a:cubicBezTo>
                  <a:pt x="237" y="938"/>
                  <a:pt x="238" y="937"/>
                  <a:pt x="239" y="937"/>
                </a:cubicBezTo>
                <a:cubicBezTo>
                  <a:pt x="240" y="936"/>
                  <a:pt x="241" y="937"/>
                  <a:pt x="242" y="937"/>
                </a:cubicBezTo>
                <a:cubicBezTo>
                  <a:pt x="243" y="938"/>
                  <a:pt x="242" y="940"/>
                  <a:pt x="243" y="941"/>
                </a:cubicBezTo>
                <a:cubicBezTo>
                  <a:pt x="243" y="941"/>
                  <a:pt x="243" y="941"/>
                  <a:pt x="244" y="941"/>
                </a:cubicBezTo>
                <a:cubicBezTo>
                  <a:pt x="244" y="941"/>
                  <a:pt x="244" y="942"/>
                  <a:pt x="244" y="942"/>
                </a:cubicBezTo>
                <a:cubicBezTo>
                  <a:pt x="244" y="942"/>
                  <a:pt x="245" y="942"/>
                  <a:pt x="246" y="942"/>
                </a:cubicBezTo>
                <a:cubicBezTo>
                  <a:pt x="246" y="941"/>
                  <a:pt x="247" y="941"/>
                  <a:pt x="247" y="942"/>
                </a:cubicBezTo>
                <a:cubicBezTo>
                  <a:pt x="248" y="943"/>
                  <a:pt x="247" y="943"/>
                  <a:pt x="246" y="943"/>
                </a:cubicBezTo>
                <a:cubicBezTo>
                  <a:pt x="245" y="943"/>
                  <a:pt x="246" y="944"/>
                  <a:pt x="246" y="945"/>
                </a:cubicBezTo>
                <a:cubicBezTo>
                  <a:pt x="245" y="945"/>
                  <a:pt x="245" y="946"/>
                  <a:pt x="246" y="946"/>
                </a:cubicBezTo>
                <a:cubicBezTo>
                  <a:pt x="246" y="947"/>
                  <a:pt x="247" y="946"/>
                  <a:pt x="248" y="946"/>
                </a:cubicBezTo>
                <a:cubicBezTo>
                  <a:pt x="248" y="946"/>
                  <a:pt x="248" y="947"/>
                  <a:pt x="249" y="947"/>
                </a:cubicBezTo>
                <a:cubicBezTo>
                  <a:pt x="249" y="948"/>
                  <a:pt x="250" y="947"/>
                  <a:pt x="251" y="948"/>
                </a:cubicBezTo>
                <a:cubicBezTo>
                  <a:pt x="251" y="948"/>
                  <a:pt x="251" y="950"/>
                  <a:pt x="250" y="950"/>
                </a:cubicBezTo>
                <a:close/>
                <a:moveTo>
                  <a:pt x="423" y="919"/>
                </a:moveTo>
                <a:cubicBezTo>
                  <a:pt x="423" y="919"/>
                  <a:pt x="423" y="920"/>
                  <a:pt x="422" y="920"/>
                </a:cubicBezTo>
                <a:cubicBezTo>
                  <a:pt x="421" y="920"/>
                  <a:pt x="421" y="919"/>
                  <a:pt x="421" y="919"/>
                </a:cubicBezTo>
                <a:cubicBezTo>
                  <a:pt x="420" y="918"/>
                  <a:pt x="419" y="918"/>
                  <a:pt x="419" y="918"/>
                </a:cubicBezTo>
                <a:cubicBezTo>
                  <a:pt x="418" y="918"/>
                  <a:pt x="417" y="918"/>
                  <a:pt x="416" y="918"/>
                </a:cubicBezTo>
                <a:cubicBezTo>
                  <a:pt x="416" y="918"/>
                  <a:pt x="415" y="918"/>
                  <a:pt x="414" y="918"/>
                </a:cubicBezTo>
                <a:cubicBezTo>
                  <a:pt x="414" y="917"/>
                  <a:pt x="414" y="917"/>
                  <a:pt x="413" y="917"/>
                </a:cubicBezTo>
                <a:cubicBezTo>
                  <a:pt x="413" y="916"/>
                  <a:pt x="409" y="916"/>
                  <a:pt x="410" y="915"/>
                </a:cubicBezTo>
                <a:cubicBezTo>
                  <a:pt x="410" y="915"/>
                  <a:pt x="411" y="915"/>
                  <a:pt x="412" y="914"/>
                </a:cubicBezTo>
                <a:cubicBezTo>
                  <a:pt x="412" y="914"/>
                  <a:pt x="413" y="914"/>
                  <a:pt x="413" y="914"/>
                </a:cubicBezTo>
                <a:cubicBezTo>
                  <a:pt x="414" y="913"/>
                  <a:pt x="416" y="914"/>
                  <a:pt x="416" y="914"/>
                </a:cubicBezTo>
                <a:cubicBezTo>
                  <a:pt x="417" y="915"/>
                  <a:pt x="417" y="916"/>
                  <a:pt x="418" y="915"/>
                </a:cubicBezTo>
                <a:cubicBezTo>
                  <a:pt x="419" y="915"/>
                  <a:pt x="419" y="914"/>
                  <a:pt x="419" y="914"/>
                </a:cubicBezTo>
                <a:cubicBezTo>
                  <a:pt x="420" y="914"/>
                  <a:pt x="420" y="914"/>
                  <a:pt x="420" y="914"/>
                </a:cubicBezTo>
                <a:cubicBezTo>
                  <a:pt x="421" y="915"/>
                  <a:pt x="422" y="915"/>
                  <a:pt x="422" y="915"/>
                </a:cubicBezTo>
                <a:cubicBezTo>
                  <a:pt x="424" y="915"/>
                  <a:pt x="423" y="917"/>
                  <a:pt x="423" y="919"/>
                </a:cubicBezTo>
                <a:close/>
                <a:moveTo>
                  <a:pt x="533" y="894"/>
                </a:moveTo>
                <a:cubicBezTo>
                  <a:pt x="531" y="895"/>
                  <a:pt x="529" y="897"/>
                  <a:pt x="526" y="898"/>
                </a:cubicBezTo>
                <a:cubicBezTo>
                  <a:pt x="526" y="898"/>
                  <a:pt x="525" y="898"/>
                  <a:pt x="524" y="898"/>
                </a:cubicBezTo>
                <a:cubicBezTo>
                  <a:pt x="524" y="899"/>
                  <a:pt x="523" y="899"/>
                  <a:pt x="523" y="900"/>
                </a:cubicBezTo>
                <a:cubicBezTo>
                  <a:pt x="522" y="901"/>
                  <a:pt x="521" y="901"/>
                  <a:pt x="520" y="902"/>
                </a:cubicBezTo>
                <a:cubicBezTo>
                  <a:pt x="519" y="902"/>
                  <a:pt x="518" y="903"/>
                  <a:pt x="517" y="904"/>
                </a:cubicBezTo>
                <a:cubicBezTo>
                  <a:pt x="516" y="904"/>
                  <a:pt x="515" y="904"/>
                  <a:pt x="515" y="903"/>
                </a:cubicBezTo>
                <a:cubicBezTo>
                  <a:pt x="515" y="903"/>
                  <a:pt x="516" y="901"/>
                  <a:pt x="516" y="901"/>
                </a:cubicBezTo>
                <a:cubicBezTo>
                  <a:pt x="516" y="900"/>
                  <a:pt x="519" y="900"/>
                  <a:pt x="520" y="900"/>
                </a:cubicBezTo>
                <a:cubicBezTo>
                  <a:pt x="521" y="899"/>
                  <a:pt x="522" y="899"/>
                  <a:pt x="523" y="898"/>
                </a:cubicBezTo>
                <a:cubicBezTo>
                  <a:pt x="525" y="896"/>
                  <a:pt x="526" y="895"/>
                  <a:pt x="527" y="893"/>
                </a:cubicBezTo>
                <a:cubicBezTo>
                  <a:pt x="528" y="892"/>
                  <a:pt x="529" y="891"/>
                  <a:pt x="530" y="891"/>
                </a:cubicBezTo>
                <a:cubicBezTo>
                  <a:pt x="531" y="891"/>
                  <a:pt x="531" y="892"/>
                  <a:pt x="532" y="892"/>
                </a:cubicBezTo>
                <a:cubicBezTo>
                  <a:pt x="533" y="892"/>
                  <a:pt x="534" y="892"/>
                  <a:pt x="534" y="892"/>
                </a:cubicBezTo>
                <a:cubicBezTo>
                  <a:pt x="537" y="892"/>
                  <a:pt x="535" y="893"/>
                  <a:pt x="533" y="894"/>
                </a:cubicBezTo>
                <a:close/>
                <a:moveTo>
                  <a:pt x="554" y="877"/>
                </a:moveTo>
                <a:cubicBezTo>
                  <a:pt x="554" y="878"/>
                  <a:pt x="553" y="879"/>
                  <a:pt x="553" y="879"/>
                </a:cubicBezTo>
                <a:cubicBezTo>
                  <a:pt x="553" y="880"/>
                  <a:pt x="553" y="881"/>
                  <a:pt x="553" y="881"/>
                </a:cubicBezTo>
                <a:cubicBezTo>
                  <a:pt x="553" y="883"/>
                  <a:pt x="551" y="883"/>
                  <a:pt x="550" y="884"/>
                </a:cubicBezTo>
                <a:cubicBezTo>
                  <a:pt x="548" y="884"/>
                  <a:pt x="548" y="885"/>
                  <a:pt x="546" y="885"/>
                </a:cubicBezTo>
                <a:cubicBezTo>
                  <a:pt x="545" y="885"/>
                  <a:pt x="544" y="885"/>
                  <a:pt x="544" y="885"/>
                </a:cubicBezTo>
                <a:cubicBezTo>
                  <a:pt x="543" y="885"/>
                  <a:pt x="542" y="884"/>
                  <a:pt x="541" y="884"/>
                </a:cubicBezTo>
                <a:cubicBezTo>
                  <a:pt x="540" y="883"/>
                  <a:pt x="541" y="882"/>
                  <a:pt x="542" y="882"/>
                </a:cubicBezTo>
                <a:cubicBezTo>
                  <a:pt x="543" y="881"/>
                  <a:pt x="544" y="880"/>
                  <a:pt x="545" y="879"/>
                </a:cubicBezTo>
                <a:cubicBezTo>
                  <a:pt x="547" y="878"/>
                  <a:pt x="548" y="875"/>
                  <a:pt x="550" y="874"/>
                </a:cubicBezTo>
                <a:cubicBezTo>
                  <a:pt x="551" y="873"/>
                  <a:pt x="551" y="872"/>
                  <a:pt x="552" y="871"/>
                </a:cubicBezTo>
                <a:cubicBezTo>
                  <a:pt x="552" y="870"/>
                  <a:pt x="552" y="870"/>
                  <a:pt x="552" y="869"/>
                </a:cubicBezTo>
                <a:cubicBezTo>
                  <a:pt x="552" y="868"/>
                  <a:pt x="553" y="868"/>
                  <a:pt x="553" y="869"/>
                </a:cubicBezTo>
                <a:cubicBezTo>
                  <a:pt x="554" y="870"/>
                  <a:pt x="553" y="872"/>
                  <a:pt x="554" y="873"/>
                </a:cubicBezTo>
                <a:cubicBezTo>
                  <a:pt x="554" y="874"/>
                  <a:pt x="554" y="876"/>
                  <a:pt x="554" y="877"/>
                </a:cubicBezTo>
                <a:close/>
                <a:moveTo>
                  <a:pt x="48" y="1990"/>
                </a:moveTo>
                <a:cubicBezTo>
                  <a:pt x="46" y="1990"/>
                  <a:pt x="45" y="1990"/>
                  <a:pt x="43" y="1990"/>
                </a:cubicBezTo>
                <a:cubicBezTo>
                  <a:pt x="43" y="1990"/>
                  <a:pt x="40" y="1990"/>
                  <a:pt x="41" y="1989"/>
                </a:cubicBezTo>
                <a:cubicBezTo>
                  <a:pt x="41" y="1988"/>
                  <a:pt x="44" y="1989"/>
                  <a:pt x="44" y="1989"/>
                </a:cubicBezTo>
                <a:cubicBezTo>
                  <a:pt x="46" y="1989"/>
                  <a:pt x="46" y="1989"/>
                  <a:pt x="48" y="1988"/>
                </a:cubicBezTo>
                <a:cubicBezTo>
                  <a:pt x="48" y="1988"/>
                  <a:pt x="49" y="1988"/>
                  <a:pt x="49" y="1989"/>
                </a:cubicBezTo>
                <a:cubicBezTo>
                  <a:pt x="49" y="1989"/>
                  <a:pt x="48" y="1990"/>
                  <a:pt x="48" y="1990"/>
                </a:cubicBezTo>
                <a:close/>
                <a:moveTo>
                  <a:pt x="74" y="1991"/>
                </a:moveTo>
                <a:cubicBezTo>
                  <a:pt x="73" y="1992"/>
                  <a:pt x="73" y="1992"/>
                  <a:pt x="72" y="1991"/>
                </a:cubicBezTo>
                <a:cubicBezTo>
                  <a:pt x="72" y="1991"/>
                  <a:pt x="71" y="1992"/>
                  <a:pt x="71" y="1991"/>
                </a:cubicBezTo>
                <a:cubicBezTo>
                  <a:pt x="71" y="1991"/>
                  <a:pt x="71" y="1990"/>
                  <a:pt x="71" y="1989"/>
                </a:cubicBezTo>
                <a:cubicBezTo>
                  <a:pt x="72" y="1989"/>
                  <a:pt x="72" y="1989"/>
                  <a:pt x="72" y="1988"/>
                </a:cubicBezTo>
                <a:cubicBezTo>
                  <a:pt x="72" y="1988"/>
                  <a:pt x="72" y="1987"/>
                  <a:pt x="72" y="1986"/>
                </a:cubicBezTo>
                <a:cubicBezTo>
                  <a:pt x="73" y="1986"/>
                  <a:pt x="73" y="1987"/>
                  <a:pt x="73" y="1988"/>
                </a:cubicBezTo>
                <a:cubicBezTo>
                  <a:pt x="73" y="1989"/>
                  <a:pt x="74" y="1990"/>
                  <a:pt x="74" y="1991"/>
                </a:cubicBezTo>
                <a:close/>
                <a:moveTo>
                  <a:pt x="763" y="1454"/>
                </a:moveTo>
                <a:cubicBezTo>
                  <a:pt x="763" y="1452"/>
                  <a:pt x="763" y="1451"/>
                  <a:pt x="765" y="1452"/>
                </a:cubicBezTo>
                <a:cubicBezTo>
                  <a:pt x="766" y="1452"/>
                  <a:pt x="767" y="1454"/>
                  <a:pt x="769" y="1455"/>
                </a:cubicBezTo>
                <a:cubicBezTo>
                  <a:pt x="771" y="1456"/>
                  <a:pt x="773" y="1458"/>
                  <a:pt x="769" y="1459"/>
                </a:cubicBezTo>
                <a:cubicBezTo>
                  <a:pt x="768" y="1459"/>
                  <a:pt x="768" y="1458"/>
                  <a:pt x="767" y="1458"/>
                </a:cubicBezTo>
                <a:cubicBezTo>
                  <a:pt x="766" y="1457"/>
                  <a:pt x="764" y="1457"/>
                  <a:pt x="763" y="1457"/>
                </a:cubicBezTo>
                <a:cubicBezTo>
                  <a:pt x="762" y="1456"/>
                  <a:pt x="763" y="1455"/>
                  <a:pt x="763" y="1454"/>
                </a:cubicBezTo>
                <a:close/>
                <a:moveTo>
                  <a:pt x="778" y="2090"/>
                </a:moveTo>
                <a:cubicBezTo>
                  <a:pt x="778" y="2090"/>
                  <a:pt x="779" y="2088"/>
                  <a:pt x="780" y="2090"/>
                </a:cubicBezTo>
                <a:cubicBezTo>
                  <a:pt x="780" y="2090"/>
                  <a:pt x="780" y="2091"/>
                  <a:pt x="781" y="2091"/>
                </a:cubicBezTo>
                <a:cubicBezTo>
                  <a:pt x="782" y="2091"/>
                  <a:pt x="783" y="2091"/>
                  <a:pt x="784" y="2091"/>
                </a:cubicBezTo>
                <a:cubicBezTo>
                  <a:pt x="786" y="2091"/>
                  <a:pt x="788" y="2090"/>
                  <a:pt x="789" y="2088"/>
                </a:cubicBezTo>
                <a:cubicBezTo>
                  <a:pt x="790" y="2087"/>
                  <a:pt x="790" y="2086"/>
                  <a:pt x="791" y="2085"/>
                </a:cubicBezTo>
                <a:cubicBezTo>
                  <a:pt x="791" y="2083"/>
                  <a:pt x="792" y="2083"/>
                  <a:pt x="793" y="2084"/>
                </a:cubicBezTo>
                <a:cubicBezTo>
                  <a:pt x="793" y="2086"/>
                  <a:pt x="794" y="2086"/>
                  <a:pt x="795" y="2087"/>
                </a:cubicBezTo>
                <a:cubicBezTo>
                  <a:pt x="795" y="2088"/>
                  <a:pt x="795" y="2089"/>
                  <a:pt x="796" y="2089"/>
                </a:cubicBezTo>
                <a:cubicBezTo>
                  <a:pt x="797" y="2091"/>
                  <a:pt x="798" y="2087"/>
                  <a:pt x="799" y="2086"/>
                </a:cubicBezTo>
                <a:cubicBezTo>
                  <a:pt x="800" y="2086"/>
                  <a:pt x="800" y="2089"/>
                  <a:pt x="801" y="2089"/>
                </a:cubicBezTo>
                <a:cubicBezTo>
                  <a:pt x="802" y="2090"/>
                  <a:pt x="804" y="2088"/>
                  <a:pt x="805" y="2089"/>
                </a:cubicBezTo>
                <a:cubicBezTo>
                  <a:pt x="806" y="2090"/>
                  <a:pt x="804" y="2092"/>
                  <a:pt x="805" y="2093"/>
                </a:cubicBezTo>
                <a:cubicBezTo>
                  <a:pt x="805" y="2095"/>
                  <a:pt x="807" y="2095"/>
                  <a:pt x="808" y="2096"/>
                </a:cubicBezTo>
                <a:cubicBezTo>
                  <a:pt x="808" y="2096"/>
                  <a:pt x="808" y="2096"/>
                  <a:pt x="808" y="2097"/>
                </a:cubicBezTo>
                <a:cubicBezTo>
                  <a:pt x="808" y="2097"/>
                  <a:pt x="809" y="2097"/>
                  <a:pt x="809" y="2097"/>
                </a:cubicBezTo>
                <a:cubicBezTo>
                  <a:pt x="810" y="2098"/>
                  <a:pt x="809" y="2099"/>
                  <a:pt x="810" y="2099"/>
                </a:cubicBezTo>
                <a:cubicBezTo>
                  <a:pt x="810" y="2101"/>
                  <a:pt x="812" y="2099"/>
                  <a:pt x="812" y="2098"/>
                </a:cubicBezTo>
                <a:cubicBezTo>
                  <a:pt x="813" y="2097"/>
                  <a:pt x="812" y="2095"/>
                  <a:pt x="814" y="2096"/>
                </a:cubicBezTo>
                <a:cubicBezTo>
                  <a:pt x="815" y="2096"/>
                  <a:pt x="816" y="2096"/>
                  <a:pt x="816" y="2096"/>
                </a:cubicBezTo>
                <a:cubicBezTo>
                  <a:pt x="817" y="2096"/>
                  <a:pt x="817" y="2095"/>
                  <a:pt x="818" y="2095"/>
                </a:cubicBezTo>
                <a:cubicBezTo>
                  <a:pt x="820" y="2095"/>
                  <a:pt x="820" y="2096"/>
                  <a:pt x="821" y="2097"/>
                </a:cubicBezTo>
                <a:cubicBezTo>
                  <a:pt x="821" y="2098"/>
                  <a:pt x="822" y="2098"/>
                  <a:pt x="821" y="2098"/>
                </a:cubicBezTo>
                <a:cubicBezTo>
                  <a:pt x="821" y="2099"/>
                  <a:pt x="820" y="2098"/>
                  <a:pt x="820" y="2099"/>
                </a:cubicBezTo>
                <a:cubicBezTo>
                  <a:pt x="820" y="2099"/>
                  <a:pt x="820" y="2099"/>
                  <a:pt x="819" y="2099"/>
                </a:cubicBezTo>
                <a:cubicBezTo>
                  <a:pt x="818" y="2099"/>
                  <a:pt x="818" y="2099"/>
                  <a:pt x="817" y="2099"/>
                </a:cubicBezTo>
                <a:cubicBezTo>
                  <a:pt x="817" y="2099"/>
                  <a:pt x="816" y="2098"/>
                  <a:pt x="815" y="2099"/>
                </a:cubicBezTo>
                <a:cubicBezTo>
                  <a:pt x="814" y="2099"/>
                  <a:pt x="815" y="2100"/>
                  <a:pt x="815" y="2101"/>
                </a:cubicBezTo>
                <a:cubicBezTo>
                  <a:pt x="815" y="2101"/>
                  <a:pt x="815" y="2102"/>
                  <a:pt x="814" y="2102"/>
                </a:cubicBezTo>
                <a:cubicBezTo>
                  <a:pt x="813" y="2102"/>
                  <a:pt x="814" y="2101"/>
                  <a:pt x="813" y="2101"/>
                </a:cubicBezTo>
                <a:cubicBezTo>
                  <a:pt x="813" y="2100"/>
                  <a:pt x="812" y="2101"/>
                  <a:pt x="812" y="2101"/>
                </a:cubicBezTo>
                <a:cubicBezTo>
                  <a:pt x="811" y="2101"/>
                  <a:pt x="811" y="2101"/>
                  <a:pt x="810" y="2101"/>
                </a:cubicBezTo>
                <a:cubicBezTo>
                  <a:pt x="810" y="2101"/>
                  <a:pt x="809" y="2101"/>
                  <a:pt x="809" y="2101"/>
                </a:cubicBezTo>
                <a:cubicBezTo>
                  <a:pt x="808" y="2101"/>
                  <a:pt x="808" y="2102"/>
                  <a:pt x="808" y="2102"/>
                </a:cubicBezTo>
                <a:cubicBezTo>
                  <a:pt x="808" y="2103"/>
                  <a:pt x="807" y="2103"/>
                  <a:pt x="807" y="2104"/>
                </a:cubicBezTo>
                <a:cubicBezTo>
                  <a:pt x="806" y="2105"/>
                  <a:pt x="806" y="2106"/>
                  <a:pt x="807" y="2107"/>
                </a:cubicBezTo>
                <a:cubicBezTo>
                  <a:pt x="807" y="2108"/>
                  <a:pt x="808" y="2108"/>
                  <a:pt x="809" y="2109"/>
                </a:cubicBezTo>
                <a:cubicBezTo>
                  <a:pt x="809" y="2110"/>
                  <a:pt x="809" y="2110"/>
                  <a:pt x="808" y="2111"/>
                </a:cubicBezTo>
                <a:cubicBezTo>
                  <a:pt x="808" y="2111"/>
                  <a:pt x="807" y="2111"/>
                  <a:pt x="807" y="2111"/>
                </a:cubicBezTo>
                <a:cubicBezTo>
                  <a:pt x="806" y="2112"/>
                  <a:pt x="806" y="2113"/>
                  <a:pt x="806" y="2113"/>
                </a:cubicBezTo>
                <a:cubicBezTo>
                  <a:pt x="806" y="2114"/>
                  <a:pt x="806" y="2115"/>
                  <a:pt x="806" y="2115"/>
                </a:cubicBezTo>
                <a:cubicBezTo>
                  <a:pt x="805" y="2116"/>
                  <a:pt x="805" y="2116"/>
                  <a:pt x="805" y="2117"/>
                </a:cubicBezTo>
                <a:cubicBezTo>
                  <a:pt x="805" y="2118"/>
                  <a:pt x="806" y="2118"/>
                  <a:pt x="805" y="2119"/>
                </a:cubicBezTo>
                <a:cubicBezTo>
                  <a:pt x="804" y="2119"/>
                  <a:pt x="804" y="2119"/>
                  <a:pt x="803" y="2118"/>
                </a:cubicBezTo>
                <a:cubicBezTo>
                  <a:pt x="803" y="2118"/>
                  <a:pt x="802" y="2118"/>
                  <a:pt x="801" y="2118"/>
                </a:cubicBezTo>
                <a:cubicBezTo>
                  <a:pt x="801" y="2119"/>
                  <a:pt x="802" y="2120"/>
                  <a:pt x="802" y="2120"/>
                </a:cubicBezTo>
                <a:cubicBezTo>
                  <a:pt x="803" y="2122"/>
                  <a:pt x="800" y="2121"/>
                  <a:pt x="800" y="2121"/>
                </a:cubicBezTo>
                <a:cubicBezTo>
                  <a:pt x="799" y="2122"/>
                  <a:pt x="800" y="2124"/>
                  <a:pt x="799" y="2125"/>
                </a:cubicBezTo>
                <a:cubicBezTo>
                  <a:pt x="799" y="2126"/>
                  <a:pt x="798" y="2126"/>
                  <a:pt x="798" y="2127"/>
                </a:cubicBezTo>
                <a:cubicBezTo>
                  <a:pt x="797" y="2127"/>
                  <a:pt x="797" y="2128"/>
                  <a:pt x="796" y="2128"/>
                </a:cubicBezTo>
                <a:cubicBezTo>
                  <a:pt x="795" y="2128"/>
                  <a:pt x="794" y="2127"/>
                  <a:pt x="793" y="2128"/>
                </a:cubicBezTo>
                <a:cubicBezTo>
                  <a:pt x="793" y="2128"/>
                  <a:pt x="793" y="2129"/>
                  <a:pt x="792" y="2129"/>
                </a:cubicBezTo>
                <a:cubicBezTo>
                  <a:pt x="792" y="2129"/>
                  <a:pt x="791" y="2129"/>
                  <a:pt x="791" y="2130"/>
                </a:cubicBezTo>
                <a:cubicBezTo>
                  <a:pt x="791" y="2131"/>
                  <a:pt x="793" y="2130"/>
                  <a:pt x="793" y="2130"/>
                </a:cubicBezTo>
                <a:cubicBezTo>
                  <a:pt x="795" y="2130"/>
                  <a:pt x="794" y="2131"/>
                  <a:pt x="793" y="2132"/>
                </a:cubicBezTo>
                <a:cubicBezTo>
                  <a:pt x="793" y="2133"/>
                  <a:pt x="792" y="2133"/>
                  <a:pt x="791" y="2133"/>
                </a:cubicBezTo>
                <a:cubicBezTo>
                  <a:pt x="791" y="2133"/>
                  <a:pt x="790" y="2132"/>
                  <a:pt x="789" y="2132"/>
                </a:cubicBezTo>
                <a:cubicBezTo>
                  <a:pt x="789" y="2133"/>
                  <a:pt x="790" y="2133"/>
                  <a:pt x="790" y="2134"/>
                </a:cubicBezTo>
                <a:cubicBezTo>
                  <a:pt x="791" y="2134"/>
                  <a:pt x="791" y="2134"/>
                  <a:pt x="791" y="2135"/>
                </a:cubicBezTo>
                <a:cubicBezTo>
                  <a:pt x="793" y="2135"/>
                  <a:pt x="794" y="2135"/>
                  <a:pt x="796" y="2135"/>
                </a:cubicBezTo>
                <a:cubicBezTo>
                  <a:pt x="797" y="2135"/>
                  <a:pt x="798" y="2136"/>
                  <a:pt x="800" y="2135"/>
                </a:cubicBezTo>
                <a:cubicBezTo>
                  <a:pt x="800" y="2135"/>
                  <a:pt x="801" y="2134"/>
                  <a:pt x="801" y="2134"/>
                </a:cubicBezTo>
                <a:cubicBezTo>
                  <a:pt x="802" y="2135"/>
                  <a:pt x="801" y="2135"/>
                  <a:pt x="801" y="2136"/>
                </a:cubicBezTo>
                <a:cubicBezTo>
                  <a:pt x="800" y="2136"/>
                  <a:pt x="800" y="2137"/>
                  <a:pt x="800" y="2137"/>
                </a:cubicBezTo>
                <a:cubicBezTo>
                  <a:pt x="799" y="2138"/>
                  <a:pt x="799" y="2138"/>
                  <a:pt x="798" y="2138"/>
                </a:cubicBezTo>
                <a:cubicBezTo>
                  <a:pt x="797" y="2139"/>
                  <a:pt x="796" y="2140"/>
                  <a:pt x="795" y="2141"/>
                </a:cubicBezTo>
                <a:cubicBezTo>
                  <a:pt x="795" y="2142"/>
                  <a:pt x="794" y="2143"/>
                  <a:pt x="793" y="2143"/>
                </a:cubicBezTo>
                <a:cubicBezTo>
                  <a:pt x="792" y="2143"/>
                  <a:pt x="793" y="2141"/>
                  <a:pt x="791" y="2141"/>
                </a:cubicBezTo>
                <a:cubicBezTo>
                  <a:pt x="790" y="2141"/>
                  <a:pt x="790" y="2141"/>
                  <a:pt x="789" y="2141"/>
                </a:cubicBezTo>
                <a:cubicBezTo>
                  <a:pt x="788" y="2140"/>
                  <a:pt x="787" y="2141"/>
                  <a:pt x="786" y="2140"/>
                </a:cubicBezTo>
                <a:cubicBezTo>
                  <a:pt x="785" y="2140"/>
                  <a:pt x="785" y="2140"/>
                  <a:pt x="785" y="2140"/>
                </a:cubicBezTo>
                <a:cubicBezTo>
                  <a:pt x="784" y="2140"/>
                  <a:pt x="784" y="2141"/>
                  <a:pt x="784" y="2141"/>
                </a:cubicBezTo>
                <a:cubicBezTo>
                  <a:pt x="784" y="2142"/>
                  <a:pt x="784" y="2143"/>
                  <a:pt x="784" y="2143"/>
                </a:cubicBezTo>
                <a:cubicBezTo>
                  <a:pt x="783" y="2144"/>
                  <a:pt x="783" y="2143"/>
                  <a:pt x="783" y="2143"/>
                </a:cubicBezTo>
                <a:cubicBezTo>
                  <a:pt x="782" y="2142"/>
                  <a:pt x="780" y="2144"/>
                  <a:pt x="779" y="2142"/>
                </a:cubicBezTo>
                <a:cubicBezTo>
                  <a:pt x="779" y="2141"/>
                  <a:pt x="780" y="2140"/>
                  <a:pt x="779" y="2140"/>
                </a:cubicBezTo>
                <a:cubicBezTo>
                  <a:pt x="779" y="2139"/>
                  <a:pt x="778" y="2140"/>
                  <a:pt x="778" y="2141"/>
                </a:cubicBezTo>
                <a:cubicBezTo>
                  <a:pt x="778" y="2141"/>
                  <a:pt x="777" y="2142"/>
                  <a:pt x="777" y="2141"/>
                </a:cubicBezTo>
                <a:cubicBezTo>
                  <a:pt x="776" y="2141"/>
                  <a:pt x="776" y="2141"/>
                  <a:pt x="776" y="2141"/>
                </a:cubicBezTo>
                <a:cubicBezTo>
                  <a:pt x="775" y="2141"/>
                  <a:pt x="775" y="2141"/>
                  <a:pt x="774" y="2141"/>
                </a:cubicBezTo>
                <a:cubicBezTo>
                  <a:pt x="773" y="2140"/>
                  <a:pt x="773" y="2140"/>
                  <a:pt x="773" y="2139"/>
                </a:cubicBezTo>
                <a:cubicBezTo>
                  <a:pt x="773" y="2138"/>
                  <a:pt x="773" y="2138"/>
                  <a:pt x="772" y="2138"/>
                </a:cubicBezTo>
                <a:cubicBezTo>
                  <a:pt x="771" y="2137"/>
                  <a:pt x="771" y="2137"/>
                  <a:pt x="771" y="2137"/>
                </a:cubicBezTo>
                <a:cubicBezTo>
                  <a:pt x="771" y="2137"/>
                  <a:pt x="771" y="2136"/>
                  <a:pt x="770" y="2136"/>
                </a:cubicBezTo>
                <a:cubicBezTo>
                  <a:pt x="770" y="2136"/>
                  <a:pt x="770" y="2138"/>
                  <a:pt x="769" y="2138"/>
                </a:cubicBezTo>
                <a:cubicBezTo>
                  <a:pt x="769" y="2139"/>
                  <a:pt x="769" y="2139"/>
                  <a:pt x="768" y="2139"/>
                </a:cubicBezTo>
                <a:cubicBezTo>
                  <a:pt x="768" y="2139"/>
                  <a:pt x="766" y="2138"/>
                  <a:pt x="767" y="2140"/>
                </a:cubicBezTo>
                <a:cubicBezTo>
                  <a:pt x="767" y="2140"/>
                  <a:pt x="767" y="2140"/>
                  <a:pt x="768" y="2140"/>
                </a:cubicBezTo>
                <a:cubicBezTo>
                  <a:pt x="768" y="2140"/>
                  <a:pt x="768" y="2140"/>
                  <a:pt x="768" y="2141"/>
                </a:cubicBezTo>
                <a:cubicBezTo>
                  <a:pt x="768" y="2141"/>
                  <a:pt x="769" y="2142"/>
                  <a:pt x="768" y="2142"/>
                </a:cubicBezTo>
                <a:cubicBezTo>
                  <a:pt x="768" y="2143"/>
                  <a:pt x="766" y="2140"/>
                  <a:pt x="765" y="2142"/>
                </a:cubicBezTo>
                <a:cubicBezTo>
                  <a:pt x="765" y="2143"/>
                  <a:pt x="766" y="2146"/>
                  <a:pt x="765" y="2146"/>
                </a:cubicBezTo>
                <a:cubicBezTo>
                  <a:pt x="765" y="2146"/>
                  <a:pt x="765" y="2144"/>
                  <a:pt x="764" y="2144"/>
                </a:cubicBezTo>
                <a:cubicBezTo>
                  <a:pt x="764" y="2144"/>
                  <a:pt x="764" y="2146"/>
                  <a:pt x="763" y="2146"/>
                </a:cubicBezTo>
                <a:cubicBezTo>
                  <a:pt x="763" y="2146"/>
                  <a:pt x="762" y="2145"/>
                  <a:pt x="762" y="2144"/>
                </a:cubicBezTo>
                <a:cubicBezTo>
                  <a:pt x="761" y="2144"/>
                  <a:pt x="762" y="2143"/>
                  <a:pt x="762" y="2142"/>
                </a:cubicBezTo>
                <a:cubicBezTo>
                  <a:pt x="761" y="2140"/>
                  <a:pt x="760" y="2140"/>
                  <a:pt x="760" y="2139"/>
                </a:cubicBezTo>
                <a:cubicBezTo>
                  <a:pt x="759" y="2138"/>
                  <a:pt x="760" y="2137"/>
                  <a:pt x="760" y="2136"/>
                </a:cubicBezTo>
                <a:cubicBezTo>
                  <a:pt x="760" y="2136"/>
                  <a:pt x="759" y="2135"/>
                  <a:pt x="759" y="2135"/>
                </a:cubicBezTo>
                <a:cubicBezTo>
                  <a:pt x="758" y="2133"/>
                  <a:pt x="758" y="2132"/>
                  <a:pt x="759" y="2131"/>
                </a:cubicBezTo>
                <a:cubicBezTo>
                  <a:pt x="760" y="2129"/>
                  <a:pt x="760" y="2128"/>
                  <a:pt x="761" y="2126"/>
                </a:cubicBezTo>
                <a:cubicBezTo>
                  <a:pt x="761" y="2124"/>
                  <a:pt x="762" y="2123"/>
                  <a:pt x="762" y="2121"/>
                </a:cubicBezTo>
                <a:cubicBezTo>
                  <a:pt x="762" y="2119"/>
                  <a:pt x="762" y="2117"/>
                  <a:pt x="762" y="2116"/>
                </a:cubicBezTo>
                <a:cubicBezTo>
                  <a:pt x="763" y="2114"/>
                  <a:pt x="763" y="2113"/>
                  <a:pt x="762" y="2112"/>
                </a:cubicBezTo>
                <a:cubicBezTo>
                  <a:pt x="761" y="2110"/>
                  <a:pt x="761" y="2106"/>
                  <a:pt x="762" y="2104"/>
                </a:cubicBezTo>
                <a:cubicBezTo>
                  <a:pt x="763" y="2103"/>
                  <a:pt x="764" y="2102"/>
                  <a:pt x="765" y="2101"/>
                </a:cubicBezTo>
                <a:cubicBezTo>
                  <a:pt x="766" y="2100"/>
                  <a:pt x="767" y="2099"/>
                  <a:pt x="767" y="2097"/>
                </a:cubicBezTo>
                <a:cubicBezTo>
                  <a:pt x="766" y="2096"/>
                  <a:pt x="765" y="2096"/>
                  <a:pt x="766" y="2094"/>
                </a:cubicBezTo>
                <a:cubicBezTo>
                  <a:pt x="767" y="2093"/>
                  <a:pt x="768" y="2092"/>
                  <a:pt x="769" y="2092"/>
                </a:cubicBezTo>
                <a:cubicBezTo>
                  <a:pt x="772" y="2092"/>
                  <a:pt x="776" y="2093"/>
                  <a:pt x="778" y="2090"/>
                </a:cubicBezTo>
                <a:close/>
                <a:moveTo>
                  <a:pt x="810" y="671"/>
                </a:moveTo>
                <a:cubicBezTo>
                  <a:pt x="810" y="671"/>
                  <a:pt x="811" y="672"/>
                  <a:pt x="811" y="672"/>
                </a:cubicBezTo>
                <a:cubicBezTo>
                  <a:pt x="811" y="672"/>
                  <a:pt x="812" y="673"/>
                  <a:pt x="812" y="673"/>
                </a:cubicBezTo>
                <a:cubicBezTo>
                  <a:pt x="813" y="675"/>
                  <a:pt x="812" y="676"/>
                  <a:pt x="813" y="677"/>
                </a:cubicBezTo>
                <a:cubicBezTo>
                  <a:pt x="814" y="678"/>
                  <a:pt x="815" y="678"/>
                  <a:pt x="816" y="679"/>
                </a:cubicBezTo>
                <a:cubicBezTo>
                  <a:pt x="817" y="679"/>
                  <a:pt x="819" y="681"/>
                  <a:pt x="819" y="680"/>
                </a:cubicBezTo>
                <a:cubicBezTo>
                  <a:pt x="819" y="680"/>
                  <a:pt x="818" y="679"/>
                  <a:pt x="818" y="679"/>
                </a:cubicBezTo>
                <a:cubicBezTo>
                  <a:pt x="818" y="678"/>
                  <a:pt x="818" y="678"/>
                  <a:pt x="818" y="678"/>
                </a:cubicBezTo>
                <a:cubicBezTo>
                  <a:pt x="818" y="677"/>
                  <a:pt x="818" y="677"/>
                  <a:pt x="818" y="676"/>
                </a:cubicBezTo>
                <a:cubicBezTo>
                  <a:pt x="818" y="675"/>
                  <a:pt x="819" y="676"/>
                  <a:pt x="820" y="676"/>
                </a:cubicBezTo>
                <a:cubicBezTo>
                  <a:pt x="821" y="675"/>
                  <a:pt x="820" y="675"/>
                  <a:pt x="819" y="675"/>
                </a:cubicBezTo>
                <a:cubicBezTo>
                  <a:pt x="818" y="674"/>
                  <a:pt x="818" y="674"/>
                  <a:pt x="818" y="673"/>
                </a:cubicBezTo>
                <a:cubicBezTo>
                  <a:pt x="818" y="672"/>
                  <a:pt x="817" y="671"/>
                  <a:pt x="818" y="671"/>
                </a:cubicBezTo>
                <a:cubicBezTo>
                  <a:pt x="819" y="672"/>
                  <a:pt x="821" y="675"/>
                  <a:pt x="820" y="672"/>
                </a:cubicBezTo>
                <a:cubicBezTo>
                  <a:pt x="820" y="671"/>
                  <a:pt x="820" y="671"/>
                  <a:pt x="819" y="670"/>
                </a:cubicBezTo>
                <a:cubicBezTo>
                  <a:pt x="819" y="669"/>
                  <a:pt x="819" y="669"/>
                  <a:pt x="818" y="668"/>
                </a:cubicBezTo>
                <a:cubicBezTo>
                  <a:pt x="817" y="668"/>
                  <a:pt x="815" y="666"/>
                  <a:pt x="816" y="665"/>
                </a:cubicBezTo>
                <a:cubicBezTo>
                  <a:pt x="816" y="665"/>
                  <a:pt x="816" y="665"/>
                  <a:pt x="816" y="665"/>
                </a:cubicBezTo>
                <a:cubicBezTo>
                  <a:pt x="817" y="665"/>
                  <a:pt x="818" y="667"/>
                  <a:pt x="818" y="668"/>
                </a:cubicBezTo>
                <a:cubicBezTo>
                  <a:pt x="819" y="669"/>
                  <a:pt x="820" y="669"/>
                  <a:pt x="821" y="671"/>
                </a:cubicBezTo>
                <a:cubicBezTo>
                  <a:pt x="821" y="672"/>
                  <a:pt x="821" y="673"/>
                  <a:pt x="822" y="675"/>
                </a:cubicBezTo>
                <a:cubicBezTo>
                  <a:pt x="822" y="676"/>
                  <a:pt x="823" y="677"/>
                  <a:pt x="824" y="678"/>
                </a:cubicBezTo>
                <a:cubicBezTo>
                  <a:pt x="825" y="678"/>
                  <a:pt x="825" y="679"/>
                  <a:pt x="825" y="679"/>
                </a:cubicBezTo>
                <a:cubicBezTo>
                  <a:pt x="826" y="680"/>
                  <a:pt x="826" y="680"/>
                  <a:pt x="827" y="680"/>
                </a:cubicBezTo>
                <a:cubicBezTo>
                  <a:pt x="828" y="680"/>
                  <a:pt x="828" y="681"/>
                  <a:pt x="829" y="680"/>
                </a:cubicBezTo>
                <a:cubicBezTo>
                  <a:pt x="829" y="680"/>
                  <a:pt x="829" y="679"/>
                  <a:pt x="829" y="678"/>
                </a:cubicBezTo>
                <a:cubicBezTo>
                  <a:pt x="829" y="677"/>
                  <a:pt x="828" y="677"/>
                  <a:pt x="828" y="677"/>
                </a:cubicBezTo>
                <a:cubicBezTo>
                  <a:pt x="827" y="676"/>
                  <a:pt x="826" y="676"/>
                  <a:pt x="827" y="675"/>
                </a:cubicBezTo>
                <a:cubicBezTo>
                  <a:pt x="827" y="674"/>
                  <a:pt x="828" y="674"/>
                  <a:pt x="828" y="675"/>
                </a:cubicBezTo>
                <a:cubicBezTo>
                  <a:pt x="828" y="675"/>
                  <a:pt x="829" y="676"/>
                  <a:pt x="829" y="676"/>
                </a:cubicBezTo>
                <a:cubicBezTo>
                  <a:pt x="829" y="676"/>
                  <a:pt x="830" y="676"/>
                  <a:pt x="830" y="676"/>
                </a:cubicBezTo>
                <a:cubicBezTo>
                  <a:pt x="831" y="676"/>
                  <a:pt x="831" y="677"/>
                  <a:pt x="831" y="677"/>
                </a:cubicBezTo>
                <a:cubicBezTo>
                  <a:pt x="832" y="677"/>
                  <a:pt x="831" y="678"/>
                  <a:pt x="832" y="678"/>
                </a:cubicBezTo>
                <a:cubicBezTo>
                  <a:pt x="833" y="678"/>
                  <a:pt x="833" y="676"/>
                  <a:pt x="833" y="676"/>
                </a:cubicBezTo>
                <a:cubicBezTo>
                  <a:pt x="833" y="675"/>
                  <a:pt x="834" y="674"/>
                  <a:pt x="834" y="672"/>
                </a:cubicBezTo>
                <a:cubicBezTo>
                  <a:pt x="834" y="672"/>
                  <a:pt x="834" y="671"/>
                  <a:pt x="834" y="670"/>
                </a:cubicBezTo>
                <a:cubicBezTo>
                  <a:pt x="834" y="669"/>
                  <a:pt x="835" y="668"/>
                  <a:pt x="834" y="667"/>
                </a:cubicBezTo>
                <a:cubicBezTo>
                  <a:pt x="833" y="666"/>
                  <a:pt x="832" y="665"/>
                  <a:pt x="832" y="665"/>
                </a:cubicBezTo>
                <a:cubicBezTo>
                  <a:pt x="831" y="663"/>
                  <a:pt x="831" y="664"/>
                  <a:pt x="830" y="664"/>
                </a:cubicBezTo>
                <a:cubicBezTo>
                  <a:pt x="829" y="665"/>
                  <a:pt x="827" y="665"/>
                  <a:pt x="826" y="663"/>
                </a:cubicBezTo>
                <a:cubicBezTo>
                  <a:pt x="826" y="663"/>
                  <a:pt x="825" y="661"/>
                  <a:pt x="825" y="661"/>
                </a:cubicBezTo>
                <a:cubicBezTo>
                  <a:pt x="823" y="660"/>
                  <a:pt x="824" y="662"/>
                  <a:pt x="823" y="662"/>
                </a:cubicBezTo>
                <a:cubicBezTo>
                  <a:pt x="823" y="663"/>
                  <a:pt x="824" y="663"/>
                  <a:pt x="823" y="663"/>
                </a:cubicBezTo>
                <a:cubicBezTo>
                  <a:pt x="823" y="664"/>
                  <a:pt x="822" y="663"/>
                  <a:pt x="822" y="663"/>
                </a:cubicBezTo>
                <a:cubicBezTo>
                  <a:pt x="821" y="662"/>
                  <a:pt x="820" y="661"/>
                  <a:pt x="819" y="660"/>
                </a:cubicBezTo>
                <a:cubicBezTo>
                  <a:pt x="818" y="659"/>
                  <a:pt x="818" y="658"/>
                  <a:pt x="817" y="657"/>
                </a:cubicBezTo>
                <a:cubicBezTo>
                  <a:pt x="817" y="656"/>
                  <a:pt x="817" y="656"/>
                  <a:pt x="816" y="655"/>
                </a:cubicBezTo>
                <a:cubicBezTo>
                  <a:pt x="816" y="655"/>
                  <a:pt x="815" y="654"/>
                  <a:pt x="815" y="654"/>
                </a:cubicBezTo>
                <a:cubicBezTo>
                  <a:pt x="815" y="653"/>
                  <a:pt x="816" y="653"/>
                  <a:pt x="816" y="654"/>
                </a:cubicBezTo>
                <a:cubicBezTo>
                  <a:pt x="817" y="655"/>
                  <a:pt x="818" y="655"/>
                  <a:pt x="819" y="656"/>
                </a:cubicBezTo>
                <a:cubicBezTo>
                  <a:pt x="821" y="656"/>
                  <a:pt x="822" y="657"/>
                  <a:pt x="823" y="657"/>
                </a:cubicBezTo>
                <a:cubicBezTo>
                  <a:pt x="824" y="657"/>
                  <a:pt x="825" y="658"/>
                  <a:pt x="826" y="659"/>
                </a:cubicBezTo>
                <a:cubicBezTo>
                  <a:pt x="827" y="660"/>
                  <a:pt x="829" y="661"/>
                  <a:pt x="830" y="661"/>
                </a:cubicBezTo>
                <a:cubicBezTo>
                  <a:pt x="831" y="662"/>
                  <a:pt x="832" y="662"/>
                  <a:pt x="833" y="663"/>
                </a:cubicBezTo>
                <a:cubicBezTo>
                  <a:pt x="836" y="664"/>
                  <a:pt x="839" y="665"/>
                  <a:pt x="840" y="667"/>
                </a:cubicBezTo>
                <a:cubicBezTo>
                  <a:pt x="841" y="669"/>
                  <a:pt x="841" y="670"/>
                  <a:pt x="840" y="672"/>
                </a:cubicBezTo>
                <a:cubicBezTo>
                  <a:pt x="840" y="673"/>
                  <a:pt x="841" y="675"/>
                  <a:pt x="840" y="676"/>
                </a:cubicBezTo>
                <a:cubicBezTo>
                  <a:pt x="840" y="677"/>
                  <a:pt x="838" y="678"/>
                  <a:pt x="838" y="680"/>
                </a:cubicBezTo>
                <a:cubicBezTo>
                  <a:pt x="838" y="681"/>
                  <a:pt x="840" y="682"/>
                  <a:pt x="841" y="683"/>
                </a:cubicBezTo>
                <a:cubicBezTo>
                  <a:pt x="842" y="684"/>
                  <a:pt x="842" y="685"/>
                  <a:pt x="843" y="687"/>
                </a:cubicBezTo>
                <a:cubicBezTo>
                  <a:pt x="844" y="688"/>
                  <a:pt x="845" y="689"/>
                  <a:pt x="846" y="690"/>
                </a:cubicBezTo>
                <a:cubicBezTo>
                  <a:pt x="846" y="691"/>
                  <a:pt x="847" y="692"/>
                  <a:pt x="848" y="693"/>
                </a:cubicBezTo>
                <a:cubicBezTo>
                  <a:pt x="849" y="694"/>
                  <a:pt x="850" y="696"/>
                  <a:pt x="851" y="697"/>
                </a:cubicBezTo>
                <a:cubicBezTo>
                  <a:pt x="852" y="698"/>
                  <a:pt x="852" y="699"/>
                  <a:pt x="852" y="700"/>
                </a:cubicBezTo>
                <a:cubicBezTo>
                  <a:pt x="852" y="701"/>
                  <a:pt x="851" y="702"/>
                  <a:pt x="851" y="704"/>
                </a:cubicBezTo>
                <a:cubicBezTo>
                  <a:pt x="852" y="705"/>
                  <a:pt x="853" y="705"/>
                  <a:pt x="853" y="706"/>
                </a:cubicBezTo>
                <a:cubicBezTo>
                  <a:pt x="853" y="707"/>
                  <a:pt x="852" y="707"/>
                  <a:pt x="851" y="708"/>
                </a:cubicBezTo>
                <a:cubicBezTo>
                  <a:pt x="850" y="708"/>
                  <a:pt x="849" y="709"/>
                  <a:pt x="849" y="710"/>
                </a:cubicBezTo>
                <a:cubicBezTo>
                  <a:pt x="848" y="710"/>
                  <a:pt x="847" y="710"/>
                  <a:pt x="846" y="711"/>
                </a:cubicBezTo>
                <a:cubicBezTo>
                  <a:pt x="846" y="712"/>
                  <a:pt x="845" y="712"/>
                  <a:pt x="845" y="713"/>
                </a:cubicBezTo>
                <a:cubicBezTo>
                  <a:pt x="843" y="714"/>
                  <a:pt x="842" y="714"/>
                  <a:pt x="841" y="714"/>
                </a:cubicBezTo>
                <a:cubicBezTo>
                  <a:pt x="839" y="714"/>
                  <a:pt x="838" y="713"/>
                  <a:pt x="837" y="713"/>
                </a:cubicBezTo>
                <a:cubicBezTo>
                  <a:pt x="836" y="713"/>
                  <a:pt x="836" y="714"/>
                  <a:pt x="835" y="713"/>
                </a:cubicBezTo>
                <a:cubicBezTo>
                  <a:pt x="835" y="712"/>
                  <a:pt x="835" y="711"/>
                  <a:pt x="836" y="711"/>
                </a:cubicBezTo>
                <a:cubicBezTo>
                  <a:pt x="837" y="710"/>
                  <a:pt x="838" y="709"/>
                  <a:pt x="838" y="708"/>
                </a:cubicBezTo>
                <a:cubicBezTo>
                  <a:pt x="839" y="706"/>
                  <a:pt x="837" y="706"/>
                  <a:pt x="837" y="705"/>
                </a:cubicBezTo>
                <a:cubicBezTo>
                  <a:pt x="836" y="704"/>
                  <a:pt x="835" y="703"/>
                  <a:pt x="833" y="703"/>
                </a:cubicBezTo>
                <a:cubicBezTo>
                  <a:pt x="831" y="701"/>
                  <a:pt x="830" y="699"/>
                  <a:pt x="828" y="697"/>
                </a:cubicBezTo>
                <a:cubicBezTo>
                  <a:pt x="826" y="696"/>
                  <a:pt x="825" y="696"/>
                  <a:pt x="824" y="695"/>
                </a:cubicBezTo>
                <a:cubicBezTo>
                  <a:pt x="822" y="695"/>
                  <a:pt x="821" y="695"/>
                  <a:pt x="820" y="694"/>
                </a:cubicBezTo>
                <a:cubicBezTo>
                  <a:pt x="819" y="693"/>
                  <a:pt x="818" y="692"/>
                  <a:pt x="818" y="691"/>
                </a:cubicBezTo>
                <a:cubicBezTo>
                  <a:pt x="817" y="690"/>
                  <a:pt x="816" y="690"/>
                  <a:pt x="815" y="689"/>
                </a:cubicBezTo>
                <a:cubicBezTo>
                  <a:pt x="814" y="689"/>
                  <a:pt x="812" y="687"/>
                  <a:pt x="813" y="687"/>
                </a:cubicBezTo>
                <a:cubicBezTo>
                  <a:pt x="814" y="687"/>
                  <a:pt x="815" y="688"/>
                  <a:pt x="816" y="688"/>
                </a:cubicBezTo>
                <a:cubicBezTo>
                  <a:pt x="817" y="687"/>
                  <a:pt x="816" y="685"/>
                  <a:pt x="816" y="684"/>
                </a:cubicBezTo>
                <a:cubicBezTo>
                  <a:pt x="816" y="683"/>
                  <a:pt x="816" y="683"/>
                  <a:pt x="816" y="683"/>
                </a:cubicBezTo>
                <a:cubicBezTo>
                  <a:pt x="815" y="682"/>
                  <a:pt x="816" y="681"/>
                  <a:pt x="815" y="681"/>
                </a:cubicBezTo>
                <a:cubicBezTo>
                  <a:pt x="815" y="679"/>
                  <a:pt x="813" y="679"/>
                  <a:pt x="812" y="678"/>
                </a:cubicBezTo>
                <a:cubicBezTo>
                  <a:pt x="810" y="677"/>
                  <a:pt x="812" y="675"/>
                  <a:pt x="811" y="673"/>
                </a:cubicBezTo>
                <a:cubicBezTo>
                  <a:pt x="811" y="673"/>
                  <a:pt x="811" y="672"/>
                  <a:pt x="810" y="672"/>
                </a:cubicBezTo>
                <a:cubicBezTo>
                  <a:pt x="810" y="672"/>
                  <a:pt x="808" y="671"/>
                  <a:pt x="810" y="671"/>
                </a:cubicBezTo>
                <a:close/>
                <a:moveTo>
                  <a:pt x="832" y="710"/>
                </a:moveTo>
                <a:cubicBezTo>
                  <a:pt x="831" y="710"/>
                  <a:pt x="831" y="710"/>
                  <a:pt x="830" y="710"/>
                </a:cubicBezTo>
                <a:cubicBezTo>
                  <a:pt x="830" y="710"/>
                  <a:pt x="830" y="711"/>
                  <a:pt x="829" y="711"/>
                </a:cubicBezTo>
                <a:cubicBezTo>
                  <a:pt x="828" y="712"/>
                  <a:pt x="828" y="711"/>
                  <a:pt x="827" y="710"/>
                </a:cubicBezTo>
                <a:cubicBezTo>
                  <a:pt x="827" y="709"/>
                  <a:pt x="826" y="709"/>
                  <a:pt x="825" y="709"/>
                </a:cubicBezTo>
                <a:cubicBezTo>
                  <a:pt x="824" y="709"/>
                  <a:pt x="822" y="709"/>
                  <a:pt x="822" y="708"/>
                </a:cubicBezTo>
                <a:cubicBezTo>
                  <a:pt x="821" y="708"/>
                  <a:pt x="821" y="706"/>
                  <a:pt x="822" y="705"/>
                </a:cubicBezTo>
                <a:cubicBezTo>
                  <a:pt x="823" y="705"/>
                  <a:pt x="823" y="705"/>
                  <a:pt x="824" y="706"/>
                </a:cubicBezTo>
                <a:cubicBezTo>
                  <a:pt x="824" y="706"/>
                  <a:pt x="825" y="707"/>
                  <a:pt x="825" y="707"/>
                </a:cubicBezTo>
                <a:cubicBezTo>
                  <a:pt x="827" y="707"/>
                  <a:pt x="827" y="708"/>
                  <a:pt x="828" y="708"/>
                </a:cubicBezTo>
                <a:cubicBezTo>
                  <a:pt x="829" y="709"/>
                  <a:pt x="832" y="709"/>
                  <a:pt x="832" y="710"/>
                </a:cubicBezTo>
                <a:close/>
                <a:moveTo>
                  <a:pt x="803" y="1112"/>
                </a:moveTo>
                <a:cubicBezTo>
                  <a:pt x="805" y="1112"/>
                  <a:pt x="806" y="1112"/>
                  <a:pt x="807" y="1112"/>
                </a:cubicBezTo>
                <a:cubicBezTo>
                  <a:pt x="808" y="1112"/>
                  <a:pt x="809" y="1112"/>
                  <a:pt x="809" y="1111"/>
                </a:cubicBezTo>
                <a:cubicBezTo>
                  <a:pt x="809" y="1110"/>
                  <a:pt x="807" y="1110"/>
                  <a:pt x="808" y="1110"/>
                </a:cubicBezTo>
                <a:cubicBezTo>
                  <a:pt x="808" y="1109"/>
                  <a:pt x="809" y="1109"/>
                  <a:pt x="810" y="1110"/>
                </a:cubicBezTo>
                <a:cubicBezTo>
                  <a:pt x="810" y="1110"/>
                  <a:pt x="811" y="1110"/>
                  <a:pt x="811" y="1111"/>
                </a:cubicBezTo>
                <a:cubicBezTo>
                  <a:pt x="812" y="1111"/>
                  <a:pt x="812" y="1112"/>
                  <a:pt x="812" y="1112"/>
                </a:cubicBezTo>
                <a:cubicBezTo>
                  <a:pt x="813" y="1112"/>
                  <a:pt x="814" y="1111"/>
                  <a:pt x="815" y="1112"/>
                </a:cubicBezTo>
                <a:cubicBezTo>
                  <a:pt x="815" y="1112"/>
                  <a:pt x="814" y="1113"/>
                  <a:pt x="814" y="1114"/>
                </a:cubicBezTo>
                <a:cubicBezTo>
                  <a:pt x="814" y="1114"/>
                  <a:pt x="814" y="1115"/>
                  <a:pt x="814" y="1115"/>
                </a:cubicBezTo>
                <a:cubicBezTo>
                  <a:pt x="814" y="1115"/>
                  <a:pt x="813" y="1115"/>
                  <a:pt x="813" y="1115"/>
                </a:cubicBezTo>
                <a:cubicBezTo>
                  <a:pt x="813" y="1115"/>
                  <a:pt x="812" y="1116"/>
                  <a:pt x="812" y="1116"/>
                </a:cubicBezTo>
                <a:cubicBezTo>
                  <a:pt x="813" y="1117"/>
                  <a:pt x="813" y="1116"/>
                  <a:pt x="813" y="1116"/>
                </a:cubicBezTo>
                <a:cubicBezTo>
                  <a:pt x="814" y="1116"/>
                  <a:pt x="814" y="1116"/>
                  <a:pt x="815" y="1116"/>
                </a:cubicBezTo>
                <a:cubicBezTo>
                  <a:pt x="816" y="1116"/>
                  <a:pt x="817" y="1116"/>
                  <a:pt x="817" y="1116"/>
                </a:cubicBezTo>
                <a:cubicBezTo>
                  <a:pt x="818" y="1115"/>
                  <a:pt x="817" y="1114"/>
                  <a:pt x="818" y="1113"/>
                </a:cubicBezTo>
                <a:cubicBezTo>
                  <a:pt x="819" y="1112"/>
                  <a:pt x="820" y="1114"/>
                  <a:pt x="820" y="1115"/>
                </a:cubicBezTo>
                <a:cubicBezTo>
                  <a:pt x="821" y="1116"/>
                  <a:pt x="822" y="1117"/>
                  <a:pt x="822" y="1118"/>
                </a:cubicBezTo>
                <a:cubicBezTo>
                  <a:pt x="822" y="1119"/>
                  <a:pt x="823" y="1120"/>
                  <a:pt x="824" y="1121"/>
                </a:cubicBezTo>
                <a:cubicBezTo>
                  <a:pt x="825" y="1122"/>
                  <a:pt x="825" y="1123"/>
                  <a:pt x="826" y="1124"/>
                </a:cubicBezTo>
                <a:cubicBezTo>
                  <a:pt x="827" y="1126"/>
                  <a:pt x="826" y="1126"/>
                  <a:pt x="825" y="1125"/>
                </a:cubicBezTo>
                <a:cubicBezTo>
                  <a:pt x="823" y="1124"/>
                  <a:pt x="823" y="1123"/>
                  <a:pt x="822" y="1122"/>
                </a:cubicBezTo>
                <a:cubicBezTo>
                  <a:pt x="821" y="1122"/>
                  <a:pt x="821" y="1122"/>
                  <a:pt x="820" y="1121"/>
                </a:cubicBezTo>
                <a:cubicBezTo>
                  <a:pt x="820" y="1121"/>
                  <a:pt x="820" y="1120"/>
                  <a:pt x="820" y="1119"/>
                </a:cubicBezTo>
                <a:cubicBezTo>
                  <a:pt x="819" y="1118"/>
                  <a:pt x="819" y="1120"/>
                  <a:pt x="818" y="1120"/>
                </a:cubicBezTo>
                <a:cubicBezTo>
                  <a:pt x="818" y="1121"/>
                  <a:pt x="817" y="1121"/>
                  <a:pt x="817" y="1120"/>
                </a:cubicBezTo>
                <a:cubicBezTo>
                  <a:pt x="817" y="1119"/>
                  <a:pt x="819" y="1119"/>
                  <a:pt x="818" y="1118"/>
                </a:cubicBezTo>
                <a:cubicBezTo>
                  <a:pt x="817" y="1117"/>
                  <a:pt x="817" y="1118"/>
                  <a:pt x="816" y="1118"/>
                </a:cubicBezTo>
                <a:cubicBezTo>
                  <a:pt x="816" y="1119"/>
                  <a:pt x="815" y="1119"/>
                  <a:pt x="814" y="1119"/>
                </a:cubicBezTo>
                <a:cubicBezTo>
                  <a:pt x="814" y="1119"/>
                  <a:pt x="813" y="1118"/>
                  <a:pt x="813" y="1118"/>
                </a:cubicBezTo>
                <a:cubicBezTo>
                  <a:pt x="811" y="1115"/>
                  <a:pt x="807" y="1119"/>
                  <a:pt x="805" y="1116"/>
                </a:cubicBezTo>
                <a:cubicBezTo>
                  <a:pt x="805" y="1115"/>
                  <a:pt x="805" y="1115"/>
                  <a:pt x="804" y="1114"/>
                </a:cubicBezTo>
                <a:cubicBezTo>
                  <a:pt x="804" y="1113"/>
                  <a:pt x="803" y="1113"/>
                  <a:pt x="802" y="1113"/>
                </a:cubicBezTo>
                <a:cubicBezTo>
                  <a:pt x="801" y="1112"/>
                  <a:pt x="802" y="1112"/>
                  <a:pt x="803" y="1112"/>
                </a:cubicBezTo>
                <a:close/>
                <a:moveTo>
                  <a:pt x="730" y="710"/>
                </a:moveTo>
                <a:cubicBezTo>
                  <a:pt x="729" y="709"/>
                  <a:pt x="728" y="709"/>
                  <a:pt x="727" y="708"/>
                </a:cubicBezTo>
                <a:cubicBezTo>
                  <a:pt x="725" y="707"/>
                  <a:pt x="723" y="706"/>
                  <a:pt x="725" y="704"/>
                </a:cubicBezTo>
                <a:cubicBezTo>
                  <a:pt x="726" y="702"/>
                  <a:pt x="726" y="705"/>
                  <a:pt x="727" y="705"/>
                </a:cubicBezTo>
                <a:cubicBezTo>
                  <a:pt x="729" y="705"/>
                  <a:pt x="729" y="703"/>
                  <a:pt x="729" y="702"/>
                </a:cubicBezTo>
                <a:cubicBezTo>
                  <a:pt x="730" y="700"/>
                  <a:pt x="731" y="700"/>
                  <a:pt x="731" y="699"/>
                </a:cubicBezTo>
                <a:cubicBezTo>
                  <a:pt x="731" y="698"/>
                  <a:pt x="731" y="698"/>
                  <a:pt x="731" y="697"/>
                </a:cubicBezTo>
                <a:cubicBezTo>
                  <a:pt x="731" y="696"/>
                  <a:pt x="731" y="696"/>
                  <a:pt x="732" y="696"/>
                </a:cubicBezTo>
                <a:cubicBezTo>
                  <a:pt x="733" y="696"/>
                  <a:pt x="734" y="695"/>
                  <a:pt x="736" y="696"/>
                </a:cubicBezTo>
                <a:cubicBezTo>
                  <a:pt x="737" y="696"/>
                  <a:pt x="738" y="696"/>
                  <a:pt x="739" y="695"/>
                </a:cubicBezTo>
                <a:cubicBezTo>
                  <a:pt x="740" y="694"/>
                  <a:pt x="740" y="693"/>
                  <a:pt x="741" y="692"/>
                </a:cubicBezTo>
                <a:cubicBezTo>
                  <a:pt x="742" y="691"/>
                  <a:pt x="742" y="690"/>
                  <a:pt x="742" y="689"/>
                </a:cubicBezTo>
                <a:cubicBezTo>
                  <a:pt x="743" y="688"/>
                  <a:pt x="744" y="688"/>
                  <a:pt x="744" y="689"/>
                </a:cubicBezTo>
                <a:cubicBezTo>
                  <a:pt x="745" y="689"/>
                  <a:pt x="745" y="690"/>
                  <a:pt x="745" y="690"/>
                </a:cubicBezTo>
                <a:cubicBezTo>
                  <a:pt x="747" y="691"/>
                  <a:pt x="748" y="691"/>
                  <a:pt x="750" y="692"/>
                </a:cubicBezTo>
                <a:cubicBezTo>
                  <a:pt x="752" y="694"/>
                  <a:pt x="755" y="695"/>
                  <a:pt x="758" y="697"/>
                </a:cubicBezTo>
                <a:cubicBezTo>
                  <a:pt x="759" y="698"/>
                  <a:pt x="760" y="699"/>
                  <a:pt x="761" y="700"/>
                </a:cubicBezTo>
                <a:cubicBezTo>
                  <a:pt x="762" y="701"/>
                  <a:pt x="764" y="702"/>
                  <a:pt x="765" y="702"/>
                </a:cubicBezTo>
                <a:cubicBezTo>
                  <a:pt x="768" y="704"/>
                  <a:pt x="771" y="705"/>
                  <a:pt x="773" y="707"/>
                </a:cubicBezTo>
                <a:cubicBezTo>
                  <a:pt x="774" y="709"/>
                  <a:pt x="774" y="710"/>
                  <a:pt x="775" y="711"/>
                </a:cubicBezTo>
                <a:cubicBezTo>
                  <a:pt x="776" y="712"/>
                  <a:pt x="778" y="713"/>
                  <a:pt x="779" y="714"/>
                </a:cubicBezTo>
                <a:cubicBezTo>
                  <a:pt x="780" y="715"/>
                  <a:pt x="780" y="717"/>
                  <a:pt x="781" y="718"/>
                </a:cubicBezTo>
                <a:cubicBezTo>
                  <a:pt x="782" y="719"/>
                  <a:pt x="783" y="720"/>
                  <a:pt x="783" y="721"/>
                </a:cubicBezTo>
                <a:cubicBezTo>
                  <a:pt x="783" y="722"/>
                  <a:pt x="783" y="724"/>
                  <a:pt x="782" y="725"/>
                </a:cubicBezTo>
                <a:cubicBezTo>
                  <a:pt x="782" y="726"/>
                  <a:pt x="781" y="727"/>
                  <a:pt x="781" y="726"/>
                </a:cubicBezTo>
                <a:cubicBezTo>
                  <a:pt x="780" y="726"/>
                  <a:pt x="780" y="725"/>
                  <a:pt x="779" y="725"/>
                </a:cubicBezTo>
                <a:cubicBezTo>
                  <a:pt x="777" y="725"/>
                  <a:pt x="779" y="728"/>
                  <a:pt x="779" y="728"/>
                </a:cubicBezTo>
                <a:cubicBezTo>
                  <a:pt x="779" y="730"/>
                  <a:pt x="778" y="731"/>
                  <a:pt x="778" y="732"/>
                </a:cubicBezTo>
                <a:cubicBezTo>
                  <a:pt x="778" y="734"/>
                  <a:pt x="778" y="735"/>
                  <a:pt x="776" y="735"/>
                </a:cubicBezTo>
                <a:cubicBezTo>
                  <a:pt x="775" y="736"/>
                  <a:pt x="775" y="736"/>
                  <a:pt x="774" y="736"/>
                </a:cubicBezTo>
                <a:cubicBezTo>
                  <a:pt x="773" y="735"/>
                  <a:pt x="773" y="735"/>
                  <a:pt x="772" y="735"/>
                </a:cubicBezTo>
                <a:cubicBezTo>
                  <a:pt x="771" y="734"/>
                  <a:pt x="770" y="735"/>
                  <a:pt x="768" y="735"/>
                </a:cubicBezTo>
                <a:cubicBezTo>
                  <a:pt x="767" y="735"/>
                  <a:pt x="766" y="734"/>
                  <a:pt x="764" y="734"/>
                </a:cubicBezTo>
                <a:cubicBezTo>
                  <a:pt x="763" y="734"/>
                  <a:pt x="761" y="734"/>
                  <a:pt x="760" y="735"/>
                </a:cubicBezTo>
                <a:cubicBezTo>
                  <a:pt x="759" y="735"/>
                  <a:pt x="760" y="736"/>
                  <a:pt x="759" y="737"/>
                </a:cubicBezTo>
                <a:cubicBezTo>
                  <a:pt x="759" y="737"/>
                  <a:pt x="759" y="738"/>
                  <a:pt x="758" y="738"/>
                </a:cubicBezTo>
                <a:cubicBezTo>
                  <a:pt x="757" y="739"/>
                  <a:pt x="758" y="741"/>
                  <a:pt x="757" y="742"/>
                </a:cubicBezTo>
                <a:cubicBezTo>
                  <a:pt x="756" y="743"/>
                  <a:pt x="755" y="744"/>
                  <a:pt x="754" y="744"/>
                </a:cubicBezTo>
                <a:cubicBezTo>
                  <a:pt x="753" y="744"/>
                  <a:pt x="753" y="744"/>
                  <a:pt x="752" y="743"/>
                </a:cubicBezTo>
                <a:cubicBezTo>
                  <a:pt x="751" y="743"/>
                  <a:pt x="751" y="743"/>
                  <a:pt x="750" y="743"/>
                </a:cubicBezTo>
                <a:cubicBezTo>
                  <a:pt x="748" y="743"/>
                  <a:pt x="749" y="742"/>
                  <a:pt x="749" y="740"/>
                </a:cubicBezTo>
                <a:cubicBezTo>
                  <a:pt x="749" y="739"/>
                  <a:pt x="748" y="738"/>
                  <a:pt x="747" y="737"/>
                </a:cubicBezTo>
                <a:cubicBezTo>
                  <a:pt x="746" y="736"/>
                  <a:pt x="746" y="735"/>
                  <a:pt x="746" y="734"/>
                </a:cubicBezTo>
                <a:cubicBezTo>
                  <a:pt x="745" y="731"/>
                  <a:pt x="742" y="730"/>
                  <a:pt x="741" y="727"/>
                </a:cubicBezTo>
                <a:cubicBezTo>
                  <a:pt x="741" y="726"/>
                  <a:pt x="740" y="725"/>
                  <a:pt x="740" y="723"/>
                </a:cubicBezTo>
                <a:cubicBezTo>
                  <a:pt x="740" y="722"/>
                  <a:pt x="739" y="721"/>
                  <a:pt x="739" y="720"/>
                </a:cubicBezTo>
                <a:cubicBezTo>
                  <a:pt x="739" y="719"/>
                  <a:pt x="739" y="718"/>
                  <a:pt x="738" y="718"/>
                </a:cubicBezTo>
                <a:cubicBezTo>
                  <a:pt x="737" y="717"/>
                  <a:pt x="737" y="717"/>
                  <a:pt x="736" y="716"/>
                </a:cubicBezTo>
                <a:cubicBezTo>
                  <a:pt x="736" y="715"/>
                  <a:pt x="735" y="713"/>
                  <a:pt x="733" y="712"/>
                </a:cubicBezTo>
                <a:cubicBezTo>
                  <a:pt x="732" y="712"/>
                  <a:pt x="731" y="712"/>
                  <a:pt x="730" y="710"/>
                </a:cubicBezTo>
                <a:close/>
                <a:moveTo>
                  <a:pt x="958" y="1218"/>
                </a:moveTo>
                <a:cubicBezTo>
                  <a:pt x="957" y="1219"/>
                  <a:pt x="956" y="1220"/>
                  <a:pt x="955" y="1221"/>
                </a:cubicBezTo>
                <a:cubicBezTo>
                  <a:pt x="954" y="1223"/>
                  <a:pt x="954" y="1224"/>
                  <a:pt x="953" y="1225"/>
                </a:cubicBezTo>
                <a:cubicBezTo>
                  <a:pt x="952" y="1226"/>
                  <a:pt x="950" y="1227"/>
                  <a:pt x="949" y="1227"/>
                </a:cubicBezTo>
                <a:cubicBezTo>
                  <a:pt x="947" y="1228"/>
                  <a:pt x="946" y="1229"/>
                  <a:pt x="945" y="1230"/>
                </a:cubicBezTo>
                <a:cubicBezTo>
                  <a:pt x="944" y="1231"/>
                  <a:pt x="943" y="1232"/>
                  <a:pt x="941" y="1232"/>
                </a:cubicBezTo>
                <a:cubicBezTo>
                  <a:pt x="940" y="1232"/>
                  <a:pt x="939" y="1233"/>
                  <a:pt x="938" y="1233"/>
                </a:cubicBezTo>
                <a:cubicBezTo>
                  <a:pt x="936" y="1233"/>
                  <a:pt x="936" y="1234"/>
                  <a:pt x="935" y="1235"/>
                </a:cubicBezTo>
                <a:cubicBezTo>
                  <a:pt x="934" y="1236"/>
                  <a:pt x="934" y="1236"/>
                  <a:pt x="933" y="1236"/>
                </a:cubicBezTo>
                <a:cubicBezTo>
                  <a:pt x="932" y="1237"/>
                  <a:pt x="930" y="1237"/>
                  <a:pt x="929" y="1237"/>
                </a:cubicBezTo>
                <a:cubicBezTo>
                  <a:pt x="927" y="1238"/>
                  <a:pt x="926" y="1238"/>
                  <a:pt x="924" y="1238"/>
                </a:cubicBezTo>
                <a:cubicBezTo>
                  <a:pt x="922" y="1238"/>
                  <a:pt x="921" y="1237"/>
                  <a:pt x="919" y="1237"/>
                </a:cubicBezTo>
                <a:cubicBezTo>
                  <a:pt x="918" y="1236"/>
                  <a:pt x="917" y="1236"/>
                  <a:pt x="915" y="1235"/>
                </a:cubicBezTo>
                <a:cubicBezTo>
                  <a:pt x="914" y="1234"/>
                  <a:pt x="913" y="1234"/>
                  <a:pt x="911" y="1234"/>
                </a:cubicBezTo>
                <a:cubicBezTo>
                  <a:pt x="909" y="1234"/>
                  <a:pt x="908" y="1234"/>
                  <a:pt x="907" y="1234"/>
                </a:cubicBezTo>
                <a:cubicBezTo>
                  <a:pt x="905" y="1235"/>
                  <a:pt x="903" y="1236"/>
                  <a:pt x="902" y="1236"/>
                </a:cubicBezTo>
                <a:cubicBezTo>
                  <a:pt x="900" y="1237"/>
                  <a:pt x="899" y="1237"/>
                  <a:pt x="897" y="1237"/>
                </a:cubicBezTo>
                <a:cubicBezTo>
                  <a:pt x="896" y="1238"/>
                  <a:pt x="894" y="1237"/>
                  <a:pt x="893" y="1238"/>
                </a:cubicBezTo>
                <a:cubicBezTo>
                  <a:pt x="891" y="1238"/>
                  <a:pt x="890" y="1238"/>
                  <a:pt x="888" y="1238"/>
                </a:cubicBezTo>
                <a:cubicBezTo>
                  <a:pt x="887" y="1237"/>
                  <a:pt x="886" y="1237"/>
                  <a:pt x="885" y="1237"/>
                </a:cubicBezTo>
                <a:cubicBezTo>
                  <a:pt x="884" y="1237"/>
                  <a:pt x="883" y="1237"/>
                  <a:pt x="882" y="1236"/>
                </a:cubicBezTo>
                <a:cubicBezTo>
                  <a:pt x="881" y="1236"/>
                  <a:pt x="881" y="1236"/>
                  <a:pt x="880" y="1235"/>
                </a:cubicBezTo>
                <a:cubicBezTo>
                  <a:pt x="878" y="1235"/>
                  <a:pt x="877" y="1235"/>
                  <a:pt x="875" y="1235"/>
                </a:cubicBezTo>
                <a:cubicBezTo>
                  <a:pt x="874" y="1234"/>
                  <a:pt x="872" y="1235"/>
                  <a:pt x="871" y="1234"/>
                </a:cubicBezTo>
                <a:cubicBezTo>
                  <a:pt x="869" y="1233"/>
                  <a:pt x="868" y="1233"/>
                  <a:pt x="866" y="1232"/>
                </a:cubicBezTo>
                <a:cubicBezTo>
                  <a:pt x="864" y="1230"/>
                  <a:pt x="862" y="1227"/>
                  <a:pt x="859" y="1228"/>
                </a:cubicBezTo>
                <a:cubicBezTo>
                  <a:pt x="858" y="1228"/>
                  <a:pt x="857" y="1229"/>
                  <a:pt x="855" y="1230"/>
                </a:cubicBezTo>
                <a:cubicBezTo>
                  <a:pt x="854" y="1230"/>
                  <a:pt x="853" y="1230"/>
                  <a:pt x="851" y="1229"/>
                </a:cubicBezTo>
                <a:cubicBezTo>
                  <a:pt x="850" y="1228"/>
                  <a:pt x="849" y="1227"/>
                  <a:pt x="848" y="1226"/>
                </a:cubicBezTo>
                <a:cubicBezTo>
                  <a:pt x="847" y="1225"/>
                  <a:pt x="847" y="1224"/>
                  <a:pt x="847" y="1222"/>
                </a:cubicBezTo>
                <a:cubicBezTo>
                  <a:pt x="846" y="1219"/>
                  <a:pt x="842" y="1218"/>
                  <a:pt x="840" y="1220"/>
                </a:cubicBezTo>
                <a:cubicBezTo>
                  <a:pt x="837" y="1222"/>
                  <a:pt x="834" y="1221"/>
                  <a:pt x="832" y="1220"/>
                </a:cubicBezTo>
                <a:cubicBezTo>
                  <a:pt x="830" y="1219"/>
                  <a:pt x="827" y="1217"/>
                  <a:pt x="827" y="1215"/>
                </a:cubicBezTo>
                <a:cubicBezTo>
                  <a:pt x="827" y="1213"/>
                  <a:pt x="829" y="1213"/>
                  <a:pt x="829" y="1212"/>
                </a:cubicBezTo>
                <a:cubicBezTo>
                  <a:pt x="828" y="1212"/>
                  <a:pt x="828" y="1212"/>
                  <a:pt x="827" y="1212"/>
                </a:cubicBezTo>
                <a:cubicBezTo>
                  <a:pt x="826" y="1213"/>
                  <a:pt x="825" y="1213"/>
                  <a:pt x="825" y="1213"/>
                </a:cubicBezTo>
                <a:cubicBezTo>
                  <a:pt x="823" y="1212"/>
                  <a:pt x="822" y="1212"/>
                  <a:pt x="820" y="1213"/>
                </a:cubicBezTo>
                <a:cubicBezTo>
                  <a:pt x="818" y="1213"/>
                  <a:pt x="817" y="1214"/>
                  <a:pt x="815" y="1214"/>
                </a:cubicBezTo>
                <a:cubicBezTo>
                  <a:pt x="815" y="1214"/>
                  <a:pt x="814" y="1214"/>
                  <a:pt x="813" y="1214"/>
                </a:cubicBezTo>
                <a:cubicBezTo>
                  <a:pt x="812" y="1213"/>
                  <a:pt x="811" y="1213"/>
                  <a:pt x="810" y="1213"/>
                </a:cubicBezTo>
                <a:cubicBezTo>
                  <a:pt x="808" y="1213"/>
                  <a:pt x="806" y="1213"/>
                  <a:pt x="804" y="1213"/>
                </a:cubicBezTo>
                <a:cubicBezTo>
                  <a:pt x="803" y="1213"/>
                  <a:pt x="801" y="1213"/>
                  <a:pt x="800" y="1213"/>
                </a:cubicBezTo>
                <a:cubicBezTo>
                  <a:pt x="796" y="1212"/>
                  <a:pt x="792" y="1212"/>
                  <a:pt x="789" y="1213"/>
                </a:cubicBezTo>
                <a:cubicBezTo>
                  <a:pt x="786" y="1214"/>
                  <a:pt x="784" y="1216"/>
                  <a:pt x="781" y="1216"/>
                </a:cubicBezTo>
                <a:cubicBezTo>
                  <a:pt x="779" y="1217"/>
                  <a:pt x="778" y="1217"/>
                  <a:pt x="777" y="1217"/>
                </a:cubicBezTo>
                <a:cubicBezTo>
                  <a:pt x="776" y="1217"/>
                  <a:pt x="775" y="1218"/>
                  <a:pt x="774" y="1219"/>
                </a:cubicBezTo>
                <a:cubicBezTo>
                  <a:pt x="773" y="1219"/>
                  <a:pt x="772" y="1220"/>
                  <a:pt x="770" y="1220"/>
                </a:cubicBezTo>
                <a:cubicBezTo>
                  <a:pt x="769" y="1221"/>
                  <a:pt x="767" y="1222"/>
                  <a:pt x="766" y="1223"/>
                </a:cubicBezTo>
                <a:cubicBezTo>
                  <a:pt x="764" y="1224"/>
                  <a:pt x="762" y="1225"/>
                  <a:pt x="761" y="1226"/>
                </a:cubicBezTo>
                <a:cubicBezTo>
                  <a:pt x="759" y="1227"/>
                  <a:pt x="758" y="1228"/>
                  <a:pt x="756" y="1230"/>
                </a:cubicBezTo>
                <a:cubicBezTo>
                  <a:pt x="756" y="1231"/>
                  <a:pt x="755" y="1232"/>
                  <a:pt x="754" y="1233"/>
                </a:cubicBezTo>
                <a:cubicBezTo>
                  <a:pt x="753" y="1234"/>
                  <a:pt x="751" y="1234"/>
                  <a:pt x="750" y="1234"/>
                </a:cubicBezTo>
                <a:cubicBezTo>
                  <a:pt x="747" y="1234"/>
                  <a:pt x="744" y="1235"/>
                  <a:pt x="741" y="1234"/>
                </a:cubicBezTo>
                <a:cubicBezTo>
                  <a:pt x="740" y="1233"/>
                  <a:pt x="738" y="1233"/>
                  <a:pt x="737" y="1233"/>
                </a:cubicBezTo>
                <a:cubicBezTo>
                  <a:pt x="736" y="1232"/>
                  <a:pt x="736" y="1232"/>
                  <a:pt x="735" y="1232"/>
                </a:cubicBezTo>
                <a:cubicBezTo>
                  <a:pt x="734" y="1232"/>
                  <a:pt x="734" y="1232"/>
                  <a:pt x="733" y="1232"/>
                </a:cubicBezTo>
                <a:cubicBezTo>
                  <a:pt x="730" y="1231"/>
                  <a:pt x="727" y="1232"/>
                  <a:pt x="725" y="1233"/>
                </a:cubicBezTo>
                <a:cubicBezTo>
                  <a:pt x="724" y="1233"/>
                  <a:pt x="723" y="1233"/>
                  <a:pt x="721" y="1233"/>
                </a:cubicBezTo>
                <a:cubicBezTo>
                  <a:pt x="720" y="1233"/>
                  <a:pt x="719" y="1232"/>
                  <a:pt x="718" y="1232"/>
                </a:cubicBezTo>
                <a:cubicBezTo>
                  <a:pt x="717" y="1231"/>
                  <a:pt x="715" y="1231"/>
                  <a:pt x="714" y="1231"/>
                </a:cubicBezTo>
                <a:cubicBezTo>
                  <a:pt x="712" y="1230"/>
                  <a:pt x="711" y="1231"/>
                  <a:pt x="709" y="1231"/>
                </a:cubicBezTo>
                <a:cubicBezTo>
                  <a:pt x="708" y="1231"/>
                  <a:pt x="706" y="1230"/>
                  <a:pt x="705" y="1229"/>
                </a:cubicBezTo>
                <a:cubicBezTo>
                  <a:pt x="702" y="1228"/>
                  <a:pt x="699" y="1228"/>
                  <a:pt x="696" y="1226"/>
                </a:cubicBezTo>
                <a:cubicBezTo>
                  <a:pt x="695" y="1225"/>
                  <a:pt x="694" y="1224"/>
                  <a:pt x="693" y="1224"/>
                </a:cubicBezTo>
                <a:cubicBezTo>
                  <a:pt x="691" y="1223"/>
                  <a:pt x="690" y="1222"/>
                  <a:pt x="689" y="1221"/>
                </a:cubicBezTo>
                <a:cubicBezTo>
                  <a:pt x="688" y="1219"/>
                  <a:pt x="687" y="1216"/>
                  <a:pt x="687" y="1213"/>
                </a:cubicBezTo>
                <a:cubicBezTo>
                  <a:pt x="687" y="1210"/>
                  <a:pt x="684" y="1209"/>
                  <a:pt x="683" y="1207"/>
                </a:cubicBezTo>
                <a:cubicBezTo>
                  <a:pt x="682" y="1206"/>
                  <a:pt x="682" y="1204"/>
                  <a:pt x="681" y="1203"/>
                </a:cubicBezTo>
                <a:cubicBezTo>
                  <a:pt x="681" y="1202"/>
                  <a:pt x="680" y="1202"/>
                  <a:pt x="678" y="1202"/>
                </a:cubicBezTo>
                <a:cubicBezTo>
                  <a:pt x="677" y="1202"/>
                  <a:pt x="678" y="1200"/>
                  <a:pt x="679" y="1200"/>
                </a:cubicBezTo>
                <a:cubicBezTo>
                  <a:pt x="680" y="1199"/>
                  <a:pt x="681" y="1198"/>
                  <a:pt x="683" y="1197"/>
                </a:cubicBezTo>
                <a:cubicBezTo>
                  <a:pt x="683" y="1197"/>
                  <a:pt x="684" y="1197"/>
                  <a:pt x="684" y="1196"/>
                </a:cubicBezTo>
                <a:cubicBezTo>
                  <a:pt x="685" y="1195"/>
                  <a:pt x="685" y="1193"/>
                  <a:pt x="685" y="1192"/>
                </a:cubicBezTo>
                <a:cubicBezTo>
                  <a:pt x="685" y="1191"/>
                  <a:pt x="685" y="1190"/>
                  <a:pt x="685" y="1190"/>
                </a:cubicBezTo>
                <a:cubicBezTo>
                  <a:pt x="685" y="1188"/>
                  <a:pt x="685" y="1187"/>
                  <a:pt x="686" y="1186"/>
                </a:cubicBezTo>
                <a:cubicBezTo>
                  <a:pt x="687" y="1184"/>
                  <a:pt x="687" y="1183"/>
                  <a:pt x="688" y="1182"/>
                </a:cubicBezTo>
                <a:cubicBezTo>
                  <a:pt x="689" y="1182"/>
                  <a:pt x="690" y="1182"/>
                  <a:pt x="690" y="1182"/>
                </a:cubicBezTo>
                <a:cubicBezTo>
                  <a:pt x="691" y="1181"/>
                  <a:pt x="691" y="1181"/>
                  <a:pt x="692" y="1180"/>
                </a:cubicBezTo>
                <a:cubicBezTo>
                  <a:pt x="693" y="1180"/>
                  <a:pt x="694" y="1179"/>
                  <a:pt x="695" y="1180"/>
                </a:cubicBezTo>
                <a:cubicBezTo>
                  <a:pt x="695" y="1180"/>
                  <a:pt x="695" y="1181"/>
                  <a:pt x="696" y="1181"/>
                </a:cubicBezTo>
                <a:cubicBezTo>
                  <a:pt x="697" y="1181"/>
                  <a:pt x="697" y="1180"/>
                  <a:pt x="697" y="1179"/>
                </a:cubicBezTo>
                <a:cubicBezTo>
                  <a:pt x="697" y="1178"/>
                  <a:pt x="698" y="1177"/>
                  <a:pt x="698" y="1176"/>
                </a:cubicBezTo>
                <a:cubicBezTo>
                  <a:pt x="699" y="1174"/>
                  <a:pt x="699" y="1172"/>
                  <a:pt x="699" y="1171"/>
                </a:cubicBezTo>
                <a:cubicBezTo>
                  <a:pt x="699" y="1169"/>
                  <a:pt x="699" y="1167"/>
                  <a:pt x="699" y="1165"/>
                </a:cubicBezTo>
                <a:cubicBezTo>
                  <a:pt x="699" y="1163"/>
                  <a:pt x="699" y="1161"/>
                  <a:pt x="699" y="1160"/>
                </a:cubicBezTo>
                <a:cubicBezTo>
                  <a:pt x="700" y="1157"/>
                  <a:pt x="702" y="1155"/>
                  <a:pt x="704" y="1152"/>
                </a:cubicBezTo>
                <a:cubicBezTo>
                  <a:pt x="704" y="1152"/>
                  <a:pt x="705" y="1152"/>
                  <a:pt x="705" y="1151"/>
                </a:cubicBezTo>
                <a:cubicBezTo>
                  <a:pt x="705" y="1150"/>
                  <a:pt x="704" y="1151"/>
                  <a:pt x="704" y="1151"/>
                </a:cubicBezTo>
                <a:cubicBezTo>
                  <a:pt x="703" y="1151"/>
                  <a:pt x="702" y="1152"/>
                  <a:pt x="702" y="1151"/>
                </a:cubicBezTo>
                <a:cubicBezTo>
                  <a:pt x="702" y="1151"/>
                  <a:pt x="703" y="1150"/>
                  <a:pt x="704" y="1150"/>
                </a:cubicBezTo>
                <a:cubicBezTo>
                  <a:pt x="705" y="1149"/>
                  <a:pt x="706" y="1150"/>
                  <a:pt x="706" y="1148"/>
                </a:cubicBezTo>
                <a:cubicBezTo>
                  <a:pt x="707" y="1147"/>
                  <a:pt x="706" y="1147"/>
                  <a:pt x="706" y="1148"/>
                </a:cubicBezTo>
                <a:cubicBezTo>
                  <a:pt x="705" y="1148"/>
                  <a:pt x="705" y="1149"/>
                  <a:pt x="704" y="1149"/>
                </a:cubicBezTo>
                <a:cubicBezTo>
                  <a:pt x="703" y="1149"/>
                  <a:pt x="703" y="1148"/>
                  <a:pt x="703" y="1148"/>
                </a:cubicBezTo>
                <a:cubicBezTo>
                  <a:pt x="703" y="1147"/>
                  <a:pt x="703" y="1147"/>
                  <a:pt x="704" y="1146"/>
                </a:cubicBezTo>
                <a:cubicBezTo>
                  <a:pt x="705" y="1146"/>
                  <a:pt x="705" y="1145"/>
                  <a:pt x="705" y="1144"/>
                </a:cubicBezTo>
                <a:cubicBezTo>
                  <a:pt x="705" y="1144"/>
                  <a:pt x="705" y="1143"/>
                  <a:pt x="706" y="1143"/>
                </a:cubicBezTo>
                <a:cubicBezTo>
                  <a:pt x="706" y="1142"/>
                  <a:pt x="706" y="1142"/>
                  <a:pt x="707" y="1142"/>
                </a:cubicBezTo>
                <a:cubicBezTo>
                  <a:pt x="707" y="1141"/>
                  <a:pt x="707" y="1140"/>
                  <a:pt x="708" y="1140"/>
                </a:cubicBezTo>
                <a:cubicBezTo>
                  <a:pt x="708" y="1140"/>
                  <a:pt x="709" y="1141"/>
                  <a:pt x="709" y="1142"/>
                </a:cubicBezTo>
                <a:cubicBezTo>
                  <a:pt x="709" y="1142"/>
                  <a:pt x="708" y="1142"/>
                  <a:pt x="708" y="1143"/>
                </a:cubicBezTo>
                <a:cubicBezTo>
                  <a:pt x="707" y="1144"/>
                  <a:pt x="708" y="1144"/>
                  <a:pt x="709" y="1144"/>
                </a:cubicBezTo>
                <a:cubicBezTo>
                  <a:pt x="710" y="1144"/>
                  <a:pt x="710" y="1144"/>
                  <a:pt x="711" y="1144"/>
                </a:cubicBezTo>
                <a:cubicBezTo>
                  <a:pt x="711" y="1145"/>
                  <a:pt x="712" y="1145"/>
                  <a:pt x="713" y="1145"/>
                </a:cubicBezTo>
                <a:cubicBezTo>
                  <a:pt x="713" y="1145"/>
                  <a:pt x="714" y="1145"/>
                  <a:pt x="715" y="1145"/>
                </a:cubicBezTo>
                <a:cubicBezTo>
                  <a:pt x="716" y="1145"/>
                  <a:pt x="718" y="1145"/>
                  <a:pt x="719" y="1144"/>
                </a:cubicBezTo>
                <a:cubicBezTo>
                  <a:pt x="719" y="1143"/>
                  <a:pt x="719" y="1142"/>
                  <a:pt x="719" y="1142"/>
                </a:cubicBezTo>
                <a:cubicBezTo>
                  <a:pt x="719" y="1141"/>
                  <a:pt x="720" y="1140"/>
                  <a:pt x="720" y="1140"/>
                </a:cubicBezTo>
                <a:cubicBezTo>
                  <a:pt x="721" y="1138"/>
                  <a:pt x="720" y="1135"/>
                  <a:pt x="721" y="1133"/>
                </a:cubicBezTo>
                <a:cubicBezTo>
                  <a:pt x="721" y="1132"/>
                  <a:pt x="722" y="1130"/>
                  <a:pt x="721" y="1129"/>
                </a:cubicBezTo>
                <a:cubicBezTo>
                  <a:pt x="721" y="1128"/>
                  <a:pt x="721" y="1128"/>
                  <a:pt x="721" y="1127"/>
                </a:cubicBezTo>
                <a:cubicBezTo>
                  <a:pt x="721" y="1126"/>
                  <a:pt x="720" y="1126"/>
                  <a:pt x="720" y="1125"/>
                </a:cubicBezTo>
                <a:cubicBezTo>
                  <a:pt x="719" y="1124"/>
                  <a:pt x="721" y="1123"/>
                  <a:pt x="722" y="1123"/>
                </a:cubicBezTo>
                <a:cubicBezTo>
                  <a:pt x="724" y="1123"/>
                  <a:pt x="724" y="1121"/>
                  <a:pt x="726" y="1120"/>
                </a:cubicBezTo>
                <a:cubicBezTo>
                  <a:pt x="727" y="1120"/>
                  <a:pt x="729" y="1120"/>
                  <a:pt x="730" y="1120"/>
                </a:cubicBezTo>
                <a:cubicBezTo>
                  <a:pt x="732" y="1120"/>
                  <a:pt x="732" y="1118"/>
                  <a:pt x="733" y="1117"/>
                </a:cubicBezTo>
                <a:cubicBezTo>
                  <a:pt x="733" y="1116"/>
                  <a:pt x="734" y="1116"/>
                  <a:pt x="734" y="1116"/>
                </a:cubicBezTo>
                <a:cubicBezTo>
                  <a:pt x="735" y="1116"/>
                  <a:pt x="735" y="1115"/>
                  <a:pt x="735" y="1115"/>
                </a:cubicBezTo>
                <a:cubicBezTo>
                  <a:pt x="735" y="1114"/>
                  <a:pt x="735" y="1115"/>
                  <a:pt x="734" y="1114"/>
                </a:cubicBezTo>
                <a:cubicBezTo>
                  <a:pt x="733" y="1113"/>
                  <a:pt x="733" y="1112"/>
                  <a:pt x="732" y="1111"/>
                </a:cubicBezTo>
                <a:cubicBezTo>
                  <a:pt x="731" y="1110"/>
                  <a:pt x="730" y="1110"/>
                  <a:pt x="729" y="1108"/>
                </a:cubicBezTo>
                <a:cubicBezTo>
                  <a:pt x="729" y="1108"/>
                  <a:pt x="729" y="1107"/>
                  <a:pt x="730" y="1107"/>
                </a:cubicBezTo>
                <a:cubicBezTo>
                  <a:pt x="730" y="1106"/>
                  <a:pt x="731" y="1107"/>
                  <a:pt x="731" y="1107"/>
                </a:cubicBezTo>
                <a:cubicBezTo>
                  <a:pt x="732" y="1108"/>
                  <a:pt x="732" y="1108"/>
                  <a:pt x="733" y="1108"/>
                </a:cubicBezTo>
                <a:cubicBezTo>
                  <a:pt x="733" y="1109"/>
                  <a:pt x="733" y="1110"/>
                  <a:pt x="734" y="1110"/>
                </a:cubicBezTo>
                <a:cubicBezTo>
                  <a:pt x="734" y="1111"/>
                  <a:pt x="735" y="1111"/>
                  <a:pt x="736" y="1111"/>
                </a:cubicBezTo>
                <a:cubicBezTo>
                  <a:pt x="737" y="1110"/>
                  <a:pt x="736" y="1109"/>
                  <a:pt x="737" y="1108"/>
                </a:cubicBezTo>
                <a:cubicBezTo>
                  <a:pt x="738" y="1106"/>
                  <a:pt x="740" y="1105"/>
                  <a:pt x="742" y="1104"/>
                </a:cubicBezTo>
                <a:cubicBezTo>
                  <a:pt x="744" y="1102"/>
                  <a:pt x="746" y="1101"/>
                  <a:pt x="749" y="1101"/>
                </a:cubicBezTo>
                <a:cubicBezTo>
                  <a:pt x="750" y="1101"/>
                  <a:pt x="752" y="1102"/>
                  <a:pt x="753" y="1101"/>
                </a:cubicBezTo>
                <a:cubicBezTo>
                  <a:pt x="755" y="1101"/>
                  <a:pt x="755" y="1100"/>
                  <a:pt x="756" y="1099"/>
                </a:cubicBezTo>
                <a:cubicBezTo>
                  <a:pt x="757" y="1098"/>
                  <a:pt x="758" y="1098"/>
                  <a:pt x="759" y="1099"/>
                </a:cubicBezTo>
                <a:cubicBezTo>
                  <a:pt x="760" y="1099"/>
                  <a:pt x="760" y="1099"/>
                  <a:pt x="761" y="1100"/>
                </a:cubicBezTo>
                <a:cubicBezTo>
                  <a:pt x="762" y="1100"/>
                  <a:pt x="762" y="1100"/>
                  <a:pt x="763" y="1100"/>
                </a:cubicBezTo>
                <a:cubicBezTo>
                  <a:pt x="766" y="1101"/>
                  <a:pt x="763" y="1095"/>
                  <a:pt x="765" y="1095"/>
                </a:cubicBezTo>
                <a:cubicBezTo>
                  <a:pt x="766" y="1096"/>
                  <a:pt x="765" y="1098"/>
                  <a:pt x="766" y="1099"/>
                </a:cubicBezTo>
                <a:cubicBezTo>
                  <a:pt x="766" y="1100"/>
                  <a:pt x="767" y="1099"/>
                  <a:pt x="767" y="1100"/>
                </a:cubicBezTo>
                <a:cubicBezTo>
                  <a:pt x="768" y="1100"/>
                  <a:pt x="768" y="1101"/>
                  <a:pt x="768" y="1102"/>
                </a:cubicBezTo>
                <a:cubicBezTo>
                  <a:pt x="769" y="1102"/>
                  <a:pt x="772" y="1102"/>
                  <a:pt x="773" y="1102"/>
                </a:cubicBezTo>
                <a:cubicBezTo>
                  <a:pt x="773" y="1102"/>
                  <a:pt x="774" y="1102"/>
                  <a:pt x="775" y="1102"/>
                </a:cubicBezTo>
                <a:cubicBezTo>
                  <a:pt x="775" y="1101"/>
                  <a:pt x="776" y="1101"/>
                  <a:pt x="776" y="1102"/>
                </a:cubicBezTo>
                <a:cubicBezTo>
                  <a:pt x="776" y="1103"/>
                  <a:pt x="775" y="1103"/>
                  <a:pt x="774" y="1103"/>
                </a:cubicBezTo>
                <a:cubicBezTo>
                  <a:pt x="774" y="1104"/>
                  <a:pt x="773" y="1104"/>
                  <a:pt x="772" y="1105"/>
                </a:cubicBezTo>
                <a:cubicBezTo>
                  <a:pt x="771" y="1105"/>
                  <a:pt x="769" y="1105"/>
                  <a:pt x="768" y="1104"/>
                </a:cubicBezTo>
                <a:cubicBezTo>
                  <a:pt x="767" y="1104"/>
                  <a:pt x="765" y="1104"/>
                  <a:pt x="764" y="1103"/>
                </a:cubicBezTo>
                <a:cubicBezTo>
                  <a:pt x="763" y="1103"/>
                  <a:pt x="761" y="1103"/>
                  <a:pt x="760" y="1103"/>
                </a:cubicBezTo>
                <a:cubicBezTo>
                  <a:pt x="759" y="1103"/>
                  <a:pt x="757" y="1101"/>
                  <a:pt x="756" y="1101"/>
                </a:cubicBezTo>
                <a:cubicBezTo>
                  <a:pt x="756" y="1102"/>
                  <a:pt x="757" y="1102"/>
                  <a:pt x="757" y="1102"/>
                </a:cubicBezTo>
                <a:cubicBezTo>
                  <a:pt x="758" y="1103"/>
                  <a:pt x="757" y="1104"/>
                  <a:pt x="758" y="1104"/>
                </a:cubicBezTo>
                <a:cubicBezTo>
                  <a:pt x="758" y="1105"/>
                  <a:pt x="759" y="1104"/>
                  <a:pt x="760" y="1104"/>
                </a:cubicBezTo>
                <a:cubicBezTo>
                  <a:pt x="761" y="1105"/>
                  <a:pt x="761" y="1105"/>
                  <a:pt x="762" y="1105"/>
                </a:cubicBezTo>
                <a:cubicBezTo>
                  <a:pt x="763" y="1105"/>
                  <a:pt x="765" y="1107"/>
                  <a:pt x="764" y="1107"/>
                </a:cubicBezTo>
                <a:cubicBezTo>
                  <a:pt x="763" y="1108"/>
                  <a:pt x="762" y="1107"/>
                  <a:pt x="761" y="1108"/>
                </a:cubicBezTo>
                <a:cubicBezTo>
                  <a:pt x="761" y="1108"/>
                  <a:pt x="760" y="1109"/>
                  <a:pt x="759" y="1108"/>
                </a:cubicBezTo>
                <a:cubicBezTo>
                  <a:pt x="759" y="1108"/>
                  <a:pt x="758" y="1108"/>
                  <a:pt x="757" y="1108"/>
                </a:cubicBezTo>
                <a:cubicBezTo>
                  <a:pt x="757" y="1107"/>
                  <a:pt x="757" y="1107"/>
                  <a:pt x="756" y="1106"/>
                </a:cubicBezTo>
                <a:cubicBezTo>
                  <a:pt x="755" y="1106"/>
                  <a:pt x="756" y="1107"/>
                  <a:pt x="756" y="1108"/>
                </a:cubicBezTo>
                <a:cubicBezTo>
                  <a:pt x="757" y="1108"/>
                  <a:pt x="757" y="1108"/>
                  <a:pt x="758" y="1109"/>
                </a:cubicBezTo>
                <a:cubicBezTo>
                  <a:pt x="759" y="1110"/>
                  <a:pt x="760" y="1111"/>
                  <a:pt x="761" y="1111"/>
                </a:cubicBezTo>
                <a:cubicBezTo>
                  <a:pt x="763" y="1111"/>
                  <a:pt x="764" y="1112"/>
                  <a:pt x="765" y="1112"/>
                </a:cubicBezTo>
                <a:cubicBezTo>
                  <a:pt x="766" y="1111"/>
                  <a:pt x="767" y="1111"/>
                  <a:pt x="768" y="1111"/>
                </a:cubicBezTo>
                <a:cubicBezTo>
                  <a:pt x="769" y="1112"/>
                  <a:pt x="770" y="1113"/>
                  <a:pt x="771" y="1113"/>
                </a:cubicBezTo>
                <a:cubicBezTo>
                  <a:pt x="772" y="1113"/>
                  <a:pt x="773" y="1114"/>
                  <a:pt x="774" y="1115"/>
                </a:cubicBezTo>
                <a:cubicBezTo>
                  <a:pt x="776" y="1115"/>
                  <a:pt x="778" y="1114"/>
                  <a:pt x="779" y="1114"/>
                </a:cubicBezTo>
                <a:cubicBezTo>
                  <a:pt x="782" y="1113"/>
                  <a:pt x="785" y="1112"/>
                  <a:pt x="788" y="1112"/>
                </a:cubicBezTo>
                <a:cubicBezTo>
                  <a:pt x="790" y="1111"/>
                  <a:pt x="790" y="1112"/>
                  <a:pt x="791" y="1113"/>
                </a:cubicBezTo>
                <a:cubicBezTo>
                  <a:pt x="791" y="1115"/>
                  <a:pt x="793" y="1115"/>
                  <a:pt x="794" y="1115"/>
                </a:cubicBezTo>
                <a:cubicBezTo>
                  <a:pt x="795" y="1115"/>
                  <a:pt x="795" y="1115"/>
                  <a:pt x="796" y="1115"/>
                </a:cubicBezTo>
                <a:cubicBezTo>
                  <a:pt x="797" y="1115"/>
                  <a:pt x="797" y="1114"/>
                  <a:pt x="798" y="1115"/>
                </a:cubicBezTo>
                <a:cubicBezTo>
                  <a:pt x="799" y="1115"/>
                  <a:pt x="798" y="1116"/>
                  <a:pt x="798" y="1117"/>
                </a:cubicBezTo>
                <a:cubicBezTo>
                  <a:pt x="798" y="1118"/>
                  <a:pt x="798" y="1118"/>
                  <a:pt x="799" y="1119"/>
                </a:cubicBezTo>
                <a:cubicBezTo>
                  <a:pt x="799" y="1121"/>
                  <a:pt x="796" y="1120"/>
                  <a:pt x="795" y="1120"/>
                </a:cubicBezTo>
                <a:cubicBezTo>
                  <a:pt x="794" y="1120"/>
                  <a:pt x="794" y="1120"/>
                  <a:pt x="793" y="1121"/>
                </a:cubicBezTo>
                <a:cubicBezTo>
                  <a:pt x="792" y="1121"/>
                  <a:pt x="792" y="1122"/>
                  <a:pt x="791" y="1122"/>
                </a:cubicBezTo>
                <a:cubicBezTo>
                  <a:pt x="790" y="1123"/>
                  <a:pt x="788" y="1123"/>
                  <a:pt x="787" y="1123"/>
                </a:cubicBezTo>
                <a:cubicBezTo>
                  <a:pt x="785" y="1124"/>
                  <a:pt x="784" y="1124"/>
                  <a:pt x="783" y="1126"/>
                </a:cubicBezTo>
                <a:cubicBezTo>
                  <a:pt x="782" y="1127"/>
                  <a:pt x="781" y="1128"/>
                  <a:pt x="780" y="1128"/>
                </a:cubicBezTo>
                <a:cubicBezTo>
                  <a:pt x="779" y="1128"/>
                  <a:pt x="777" y="1129"/>
                  <a:pt x="776" y="1130"/>
                </a:cubicBezTo>
                <a:cubicBezTo>
                  <a:pt x="775" y="1131"/>
                  <a:pt x="776" y="1132"/>
                  <a:pt x="777" y="1132"/>
                </a:cubicBezTo>
                <a:cubicBezTo>
                  <a:pt x="778" y="1133"/>
                  <a:pt x="778" y="1133"/>
                  <a:pt x="779" y="1134"/>
                </a:cubicBezTo>
                <a:cubicBezTo>
                  <a:pt x="779" y="1134"/>
                  <a:pt x="780" y="1134"/>
                  <a:pt x="781" y="1134"/>
                </a:cubicBezTo>
                <a:cubicBezTo>
                  <a:pt x="782" y="1135"/>
                  <a:pt x="784" y="1134"/>
                  <a:pt x="785" y="1135"/>
                </a:cubicBezTo>
                <a:cubicBezTo>
                  <a:pt x="786" y="1135"/>
                  <a:pt x="786" y="1136"/>
                  <a:pt x="787" y="1136"/>
                </a:cubicBezTo>
                <a:cubicBezTo>
                  <a:pt x="787" y="1136"/>
                  <a:pt x="788" y="1136"/>
                  <a:pt x="789" y="1136"/>
                </a:cubicBezTo>
                <a:cubicBezTo>
                  <a:pt x="790" y="1137"/>
                  <a:pt x="792" y="1137"/>
                  <a:pt x="793" y="1137"/>
                </a:cubicBezTo>
                <a:cubicBezTo>
                  <a:pt x="794" y="1137"/>
                  <a:pt x="796" y="1138"/>
                  <a:pt x="797" y="1139"/>
                </a:cubicBezTo>
                <a:cubicBezTo>
                  <a:pt x="797" y="1140"/>
                  <a:pt x="798" y="1142"/>
                  <a:pt x="797" y="1143"/>
                </a:cubicBezTo>
                <a:cubicBezTo>
                  <a:pt x="797" y="1144"/>
                  <a:pt x="797" y="1145"/>
                  <a:pt x="796" y="1145"/>
                </a:cubicBezTo>
                <a:cubicBezTo>
                  <a:pt x="796" y="1146"/>
                  <a:pt x="796" y="1147"/>
                  <a:pt x="796" y="1148"/>
                </a:cubicBezTo>
                <a:cubicBezTo>
                  <a:pt x="796" y="1149"/>
                  <a:pt x="796" y="1151"/>
                  <a:pt x="794" y="1151"/>
                </a:cubicBezTo>
                <a:cubicBezTo>
                  <a:pt x="793" y="1151"/>
                  <a:pt x="792" y="1152"/>
                  <a:pt x="793" y="1152"/>
                </a:cubicBezTo>
                <a:cubicBezTo>
                  <a:pt x="794" y="1152"/>
                  <a:pt x="795" y="1152"/>
                  <a:pt x="795" y="1152"/>
                </a:cubicBezTo>
                <a:cubicBezTo>
                  <a:pt x="795" y="1153"/>
                  <a:pt x="796" y="1153"/>
                  <a:pt x="796" y="1153"/>
                </a:cubicBezTo>
                <a:cubicBezTo>
                  <a:pt x="798" y="1155"/>
                  <a:pt x="800" y="1156"/>
                  <a:pt x="803" y="1155"/>
                </a:cubicBezTo>
                <a:cubicBezTo>
                  <a:pt x="803" y="1154"/>
                  <a:pt x="804" y="1154"/>
                  <a:pt x="805" y="1153"/>
                </a:cubicBezTo>
                <a:cubicBezTo>
                  <a:pt x="806" y="1153"/>
                  <a:pt x="807" y="1152"/>
                  <a:pt x="809" y="1152"/>
                </a:cubicBezTo>
                <a:cubicBezTo>
                  <a:pt x="810" y="1151"/>
                  <a:pt x="812" y="1150"/>
                  <a:pt x="813" y="1149"/>
                </a:cubicBezTo>
                <a:cubicBezTo>
                  <a:pt x="814" y="1149"/>
                  <a:pt x="815" y="1148"/>
                  <a:pt x="816" y="1147"/>
                </a:cubicBezTo>
                <a:cubicBezTo>
                  <a:pt x="818" y="1147"/>
                  <a:pt x="819" y="1147"/>
                  <a:pt x="821" y="1146"/>
                </a:cubicBezTo>
                <a:cubicBezTo>
                  <a:pt x="822" y="1145"/>
                  <a:pt x="823" y="1144"/>
                  <a:pt x="824" y="1143"/>
                </a:cubicBezTo>
                <a:cubicBezTo>
                  <a:pt x="826" y="1143"/>
                  <a:pt x="827" y="1142"/>
                  <a:pt x="829" y="1142"/>
                </a:cubicBezTo>
                <a:cubicBezTo>
                  <a:pt x="831" y="1142"/>
                  <a:pt x="833" y="1139"/>
                  <a:pt x="835" y="1138"/>
                </a:cubicBezTo>
                <a:cubicBezTo>
                  <a:pt x="837" y="1138"/>
                  <a:pt x="838" y="1138"/>
                  <a:pt x="839" y="1139"/>
                </a:cubicBezTo>
                <a:cubicBezTo>
                  <a:pt x="840" y="1140"/>
                  <a:pt x="840" y="1140"/>
                  <a:pt x="841" y="1140"/>
                </a:cubicBezTo>
                <a:cubicBezTo>
                  <a:pt x="841" y="1140"/>
                  <a:pt x="842" y="1141"/>
                  <a:pt x="842" y="1141"/>
                </a:cubicBezTo>
                <a:cubicBezTo>
                  <a:pt x="844" y="1142"/>
                  <a:pt x="846" y="1141"/>
                  <a:pt x="847" y="1140"/>
                </a:cubicBezTo>
                <a:cubicBezTo>
                  <a:pt x="848" y="1140"/>
                  <a:pt x="849" y="1140"/>
                  <a:pt x="849" y="1140"/>
                </a:cubicBezTo>
                <a:cubicBezTo>
                  <a:pt x="851" y="1140"/>
                  <a:pt x="852" y="1140"/>
                  <a:pt x="852" y="1138"/>
                </a:cubicBezTo>
                <a:cubicBezTo>
                  <a:pt x="852" y="1138"/>
                  <a:pt x="852" y="1137"/>
                  <a:pt x="853" y="1136"/>
                </a:cubicBezTo>
                <a:cubicBezTo>
                  <a:pt x="853" y="1136"/>
                  <a:pt x="854" y="1135"/>
                  <a:pt x="854" y="1135"/>
                </a:cubicBezTo>
                <a:cubicBezTo>
                  <a:pt x="855" y="1134"/>
                  <a:pt x="855" y="1134"/>
                  <a:pt x="855" y="1133"/>
                </a:cubicBezTo>
                <a:cubicBezTo>
                  <a:pt x="856" y="1132"/>
                  <a:pt x="857" y="1133"/>
                  <a:pt x="857" y="1133"/>
                </a:cubicBezTo>
                <a:cubicBezTo>
                  <a:pt x="858" y="1132"/>
                  <a:pt x="859" y="1132"/>
                  <a:pt x="858" y="1132"/>
                </a:cubicBezTo>
                <a:cubicBezTo>
                  <a:pt x="857" y="1131"/>
                  <a:pt x="856" y="1132"/>
                  <a:pt x="856" y="1132"/>
                </a:cubicBezTo>
                <a:cubicBezTo>
                  <a:pt x="854" y="1132"/>
                  <a:pt x="853" y="1132"/>
                  <a:pt x="851" y="1132"/>
                </a:cubicBezTo>
                <a:cubicBezTo>
                  <a:pt x="850" y="1132"/>
                  <a:pt x="848" y="1132"/>
                  <a:pt x="847" y="1132"/>
                </a:cubicBezTo>
                <a:cubicBezTo>
                  <a:pt x="846" y="1132"/>
                  <a:pt x="844" y="1132"/>
                  <a:pt x="843" y="1132"/>
                </a:cubicBezTo>
                <a:cubicBezTo>
                  <a:pt x="842" y="1131"/>
                  <a:pt x="840" y="1132"/>
                  <a:pt x="839" y="1132"/>
                </a:cubicBezTo>
                <a:cubicBezTo>
                  <a:pt x="838" y="1132"/>
                  <a:pt x="836" y="1134"/>
                  <a:pt x="835" y="1133"/>
                </a:cubicBezTo>
                <a:cubicBezTo>
                  <a:pt x="834" y="1133"/>
                  <a:pt x="834" y="1132"/>
                  <a:pt x="833" y="1132"/>
                </a:cubicBezTo>
                <a:cubicBezTo>
                  <a:pt x="832" y="1131"/>
                  <a:pt x="832" y="1130"/>
                  <a:pt x="831" y="1129"/>
                </a:cubicBezTo>
                <a:cubicBezTo>
                  <a:pt x="830" y="1128"/>
                  <a:pt x="829" y="1127"/>
                  <a:pt x="828" y="1126"/>
                </a:cubicBezTo>
                <a:cubicBezTo>
                  <a:pt x="827" y="1124"/>
                  <a:pt x="826" y="1122"/>
                  <a:pt x="824" y="1120"/>
                </a:cubicBezTo>
                <a:cubicBezTo>
                  <a:pt x="823" y="1119"/>
                  <a:pt x="820" y="1113"/>
                  <a:pt x="823" y="1111"/>
                </a:cubicBezTo>
                <a:cubicBezTo>
                  <a:pt x="823" y="1111"/>
                  <a:pt x="824" y="1111"/>
                  <a:pt x="825" y="1111"/>
                </a:cubicBezTo>
                <a:cubicBezTo>
                  <a:pt x="825" y="1110"/>
                  <a:pt x="826" y="1110"/>
                  <a:pt x="826" y="1110"/>
                </a:cubicBezTo>
                <a:cubicBezTo>
                  <a:pt x="827" y="1109"/>
                  <a:pt x="828" y="1110"/>
                  <a:pt x="828" y="1109"/>
                </a:cubicBezTo>
                <a:cubicBezTo>
                  <a:pt x="829" y="1109"/>
                  <a:pt x="829" y="1108"/>
                  <a:pt x="828" y="1107"/>
                </a:cubicBezTo>
                <a:cubicBezTo>
                  <a:pt x="828" y="1106"/>
                  <a:pt x="830" y="1104"/>
                  <a:pt x="830" y="1106"/>
                </a:cubicBezTo>
                <a:cubicBezTo>
                  <a:pt x="830" y="1107"/>
                  <a:pt x="831" y="1107"/>
                  <a:pt x="831" y="1108"/>
                </a:cubicBezTo>
                <a:cubicBezTo>
                  <a:pt x="831" y="1108"/>
                  <a:pt x="831" y="1108"/>
                  <a:pt x="831" y="1109"/>
                </a:cubicBezTo>
                <a:cubicBezTo>
                  <a:pt x="831" y="1109"/>
                  <a:pt x="830" y="1109"/>
                  <a:pt x="829" y="1110"/>
                </a:cubicBezTo>
                <a:cubicBezTo>
                  <a:pt x="828" y="1110"/>
                  <a:pt x="828" y="1111"/>
                  <a:pt x="827" y="1112"/>
                </a:cubicBezTo>
                <a:cubicBezTo>
                  <a:pt x="827" y="1113"/>
                  <a:pt x="826" y="1113"/>
                  <a:pt x="825" y="1113"/>
                </a:cubicBezTo>
                <a:cubicBezTo>
                  <a:pt x="826" y="1114"/>
                  <a:pt x="828" y="1113"/>
                  <a:pt x="828" y="1112"/>
                </a:cubicBezTo>
                <a:cubicBezTo>
                  <a:pt x="829" y="1111"/>
                  <a:pt x="829" y="1111"/>
                  <a:pt x="830" y="1110"/>
                </a:cubicBezTo>
                <a:cubicBezTo>
                  <a:pt x="832" y="1110"/>
                  <a:pt x="833" y="1109"/>
                  <a:pt x="834" y="1108"/>
                </a:cubicBezTo>
                <a:cubicBezTo>
                  <a:pt x="835" y="1107"/>
                  <a:pt x="835" y="1105"/>
                  <a:pt x="837" y="1104"/>
                </a:cubicBezTo>
                <a:cubicBezTo>
                  <a:pt x="838" y="1104"/>
                  <a:pt x="839" y="1103"/>
                  <a:pt x="839" y="1103"/>
                </a:cubicBezTo>
                <a:cubicBezTo>
                  <a:pt x="840" y="1103"/>
                  <a:pt x="840" y="1102"/>
                  <a:pt x="841" y="1102"/>
                </a:cubicBezTo>
                <a:cubicBezTo>
                  <a:pt x="842" y="1101"/>
                  <a:pt x="844" y="1100"/>
                  <a:pt x="845" y="1101"/>
                </a:cubicBezTo>
                <a:cubicBezTo>
                  <a:pt x="847" y="1101"/>
                  <a:pt x="848" y="1101"/>
                  <a:pt x="850" y="1100"/>
                </a:cubicBezTo>
                <a:cubicBezTo>
                  <a:pt x="851" y="1100"/>
                  <a:pt x="853" y="1098"/>
                  <a:pt x="854" y="1098"/>
                </a:cubicBezTo>
                <a:cubicBezTo>
                  <a:pt x="855" y="1098"/>
                  <a:pt x="855" y="1097"/>
                  <a:pt x="856" y="1097"/>
                </a:cubicBezTo>
                <a:cubicBezTo>
                  <a:pt x="857" y="1097"/>
                  <a:pt x="857" y="1096"/>
                  <a:pt x="858" y="1097"/>
                </a:cubicBezTo>
                <a:cubicBezTo>
                  <a:pt x="859" y="1097"/>
                  <a:pt x="859" y="1098"/>
                  <a:pt x="859" y="1098"/>
                </a:cubicBezTo>
                <a:cubicBezTo>
                  <a:pt x="860" y="1099"/>
                  <a:pt x="860" y="1099"/>
                  <a:pt x="860" y="1100"/>
                </a:cubicBezTo>
                <a:cubicBezTo>
                  <a:pt x="860" y="1100"/>
                  <a:pt x="860" y="1101"/>
                  <a:pt x="861" y="1101"/>
                </a:cubicBezTo>
                <a:cubicBezTo>
                  <a:pt x="862" y="1101"/>
                  <a:pt x="862" y="1100"/>
                  <a:pt x="862" y="1099"/>
                </a:cubicBezTo>
                <a:cubicBezTo>
                  <a:pt x="862" y="1098"/>
                  <a:pt x="863" y="1097"/>
                  <a:pt x="864" y="1096"/>
                </a:cubicBezTo>
                <a:cubicBezTo>
                  <a:pt x="866" y="1096"/>
                  <a:pt x="866" y="1095"/>
                  <a:pt x="868" y="1095"/>
                </a:cubicBezTo>
                <a:cubicBezTo>
                  <a:pt x="869" y="1095"/>
                  <a:pt x="870" y="1095"/>
                  <a:pt x="871" y="1094"/>
                </a:cubicBezTo>
                <a:cubicBezTo>
                  <a:pt x="872" y="1094"/>
                  <a:pt x="873" y="1093"/>
                  <a:pt x="874" y="1093"/>
                </a:cubicBezTo>
                <a:cubicBezTo>
                  <a:pt x="874" y="1092"/>
                  <a:pt x="875" y="1091"/>
                  <a:pt x="877" y="1090"/>
                </a:cubicBezTo>
                <a:cubicBezTo>
                  <a:pt x="877" y="1090"/>
                  <a:pt x="878" y="1090"/>
                  <a:pt x="879" y="1090"/>
                </a:cubicBezTo>
                <a:cubicBezTo>
                  <a:pt x="880" y="1089"/>
                  <a:pt x="882" y="1090"/>
                  <a:pt x="883" y="1090"/>
                </a:cubicBezTo>
                <a:cubicBezTo>
                  <a:pt x="884" y="1090"/>
                  <a:pt x="886" y="1090"/>
                  <a:pt x="887" y="1089"/>
                </a:cubicBezTo>
                <a:cubicBezTo>
                  <a:pt x="888" y="1089"/>
                  <a:pt x="890" y="1089"/>
                  <a:pt x="891" y="1088"/>
                </a:cubicBezTo>
                <a:cubicBezTo>
                  <a:pt x="892" y="1088"/>
                  <a:pt x="893" y="1088"/>
                  <a:pt x="893" y="1088"/>
                </a:cubicBezTo>
                <a:cubicBezTo>
                  <a:pt x="894" y="1088"/>
                  <a:pt x="895" y="1088"/>
                  <a:pt x="895" y="1088"/>
                </a:cubicBezTo>
                <a:cubicBezTo>
                  <a:pt x="896" y="1089"/>
                  <a:pt x="899" y="1089"/>
                  <a:pt x="900" y="1088"/>
                </a:cubicBezTo>
                <a:cubicBezTo>
                  <a:pt x="901" y="1088"/>
                  <a:pt x="902" y="1087"/>
                  <a:pt x="903" y="1086"/>
                </a:cubicBezTo>
                <a:cubicBezTo>
                  <a:pt x="904" y="1086"/>
                  <a:pt x="906" y="1085"/>
                  <a:pt x="907" y="1086"/>
                </a:cubicBezTo>
                <a:cubicBezTo>
                  <a:pt x="908" y="1086"/>
                  <a:pt x="909" y="1086"/>
                  <a:pt x="909" y="1086"/>
                </a:cubicBezTo>
                <a:cubicBezTo>
                  <a:pt x="909" y="1087"/>
                  <a:pt x="909" y="1088"/>
                  <a:pt x="908" y="1088"/>
                </a:cubicBezTo>
                <a:cubicBezTo>
                  <a:pt x="908" y="1089"/>
                  <a:pt x="909" y="1090"/>
                  <a:pt x="908" y="1090"/>
                </a:cubicBezTo>
                <a:cubicBezTo>
                  <a:pt x="908" y="1091"/>
                  <a:pt x="907" y="1091"/>
                  <a:pt x="906" y="1092"/>
                </a:cubicBezTo>
                <a:cubicBezTo>
                  <a:pt x="904" y="1093"/>
                  <a:pt x="900" y="1094"/>
                  <a:pt x="898" y="1095"/>
                </a:cubicBezTo>
                <a:cubicBezTo>
                  <a:pt x="897" y="1095"/>
                  <a:pt x="896" y="1095"/>
                  <a:pt x="895" y="1095"/>
                </a:cubicBezTo>
                <a:cubicBezTo>
                  <a:pt x="894" y="1095"/>
                  <a:pt x="893" y="1095"/>
                  <a:pt x="893" y="1095"/>
                </a:cubicBezTo>
                <a:cubicBezTo>
                  <a:pt x="891" y="1096"/>
                  <a:pt x="894" y="1097"/>
                  <a:pt x="894" y="1098"/>
                </a:cubicBezTo>
                <a:cubicBezTo>
                  <a:pt x="896" y="1099"/>
                  <a:pt x="895" y="1100"/>
                  <a:pt x="893" y="1100"/>
                </a:cubicBezTo>
                <a:cubicBezTo>
                  <a:pt x="892" y="1100"/>
                  <a:pt x="891" y="1100"/>
                  <a:pt x="889" y="1101"/>
                </a:cubicBezTo>
                <a:cubicBezTo>
                  <a:pt x="886" y="1101"/>
                  <a:pt x="883" y="1100"/>
                  <a:pt x="880" y="1100"/>
                </a:cubicBezTo>
                <a:cubicBezTo>
                  <a:pt x="878" y="1100"/>
                  <a:pt x="880" y="1101"/>
                  <a:pt x="880" y="1102"/>
                </a:cubicBezTo>
                <a:cubicBezTo>
                  <a:pt x="881" y="1103"/>
                  <a:pt x="881" y="1104"/>
                  <a:pt x="881" y="1104"/>
                </a:cubicBezTo>
                <a:cubicBezTo>
                  <a:pt x="881" y="1105"/>
                  <a:pt x="882" y="1105"/>
                  <a:pt x="883" y="1106"/>
                </a:cubicBezTo>
                <a:cubicBezTo>
                  <a:pt x="884" y="1107"/>
                  <a:pt x="885" y="1108"/>
                  <a:pt x="887" y="1108"/>
                </a:cubicBezTo>
                <a:cubicBezTo>
                  <a:pt x="888" y="1109"/>
                  <a:pt x="889" y="1109"/>
                  <a:pt x="890" y="1110"/>
                </a:cubicBezTo>
                <a:cubicBezTo>
                  <a:pt x="891" y="1111"/>
                  <a:pt x="891" y="1111"/>
                  <a:pt x="892" y="1111"/>
                </a:cubicBezTo>
                <a:cubicBezTo>
                  <a:pt x="893" y="1112"/>
                  <a:pt x="893" y="1112"/>
                  <a:pt x="894" y="1112"/>
                </a:cubicBezTo>
                <a:cubicBezTo>
                  <a:pt x="894" y="1113"/>
                  <a:pt x="895" y="1113"/>
                  <a:pt x="895" y="1114"/>
                </a:cubicBezTo>
                <a:cubicBezTo>
                  <a:pt x="895" y="1115"/>
                  <a:pt x="894" y="1115"/>
                  <a:pt x="893" y="1115"/>
                </a:cubicBezTo>
                <a:cubicBezTo>
                  <a:pt x="892" y="1114"/>
                  <a:pt x="891" y="1114"/>
                  <a:pt x="890" y="1113"/>
                </a:cubicBezTo>
                <a:cubicBezTo>
                  <a:pt x="888" y="1112"/>
                  <a:pt x="888" y="1114"/>
                  <a:pt x="887" y="1115"/>
                </a:cubicBezTo>
                <a:cubicBezTo>
                  <a:pt x="887" y="1115"/>
                  <a:pt x="886" y="1115"/>
                  <a:pt x="885" y="1115"/>
                </a:cubicBezTo>
                <a:cubicBezTo>
                  <a:pt x="885" y="1115"/>
                  <a:pt x="884" y="1115"/>
                  <a:pt x="883" y="1115"/>
                </a:cubicBezTo>
                <a:cubicBezTo>
                  <a:pt x="882" y="1115"/>
                  <a:pt x="882" y="1117"/>
                  <a:pt x="882" y="1118"/>
                </a:cubicBezTo>
                <a:cubicBezTo>
                  <a:pt x="881" y="1120"/>
                  <a:pt x="881" y="1121"/>
                  <a:pt x="880" y="1123"/>
                </a:cubicBezTo>
                <a:cubicBezTo>
                  <a:pt x="879" y="1123"/>
                  <a:pt x="879" y="1123"/>
                  <a:pt x="878" y="1124"/>
                </a:cubicBezTo>
                <a:cubicBezTo>
                  <a:pt x="877" y="1124"/>
                  <a:pt x="877" y="1124"/>
                  <a:pt x="876" y="1124"/>
                </a:cubicBezTo>
                <a:cubicBezTo>
                  <a:pt x="875" y="1125"/>
                  <a:pt x="877" y="1126"/>
                  <a:pt x="877" y="1127"/>
                </a:cubicBezTo>
                <a:cubicBezTo>
                  <a:pt x="877" y="1128"/>
                  <a:pt x="877" y="1128"/>
                  <a:pt x="878" y="1129"/>
                </a:cubicBezTo>
                <a:cubicBezTo>
                  <a:pt x="878" y="1129"/>
                  <a:pt x="879" y="1130"/>
                  <a:pt x="879" y="1130"/>
                </a:cubicBezTo>
                <a:cubicBezTo>
                  <a:pt x="880" y="1134"/>
                  <a:pt x="874" y="1133"/>
                  <a:pt x="872" y="1133"/>
                </a:cubicBezTo>
                <a:cubicBezTo>
                  <a:pt x="871" y="1133"/>
                  <a:pt x="870" y="1132"/>
                  <a:pt x="868" y="1132"/>
                </a:cubicBezTo>
                <a:cubicBezTo>
                  <a:pt x="867" y="1132"/>
                  <a:pt x="866" y="1131"/>
                  <a:pt x="865" y="1131"/>
                </a:cubicBezTo>
                <a:cubicBezTo>
                  <a:pt x="864" y="1131"/>
                  <a:pt x="863" y="1131"/>
                  <a:pt x="863" y="1131"/>
                </a:cubicBezTo>
                <a:cubicBezTo>
                  <a:pt x="862" y="1130"/>
                  <a:pt x="862" y="1130"/>
                  <a:pt x="861" y="1130"/>
                </a:cubicBezTo>
                <a:cubicBezTo>
                  <a:pt x="860" y="1130"/>
                  <a:pt x="858" y="1131"/>
                  <a:pt x="860" y="1132"/>
                </a:cubicBezTo>
                <a:cubicBezTo>
                  <a:pt x="861" y="1132"/>
                  <a:pt x="861" y="1132"/>
                  <a:pt x="862" y="1133"/>
                </a:cubicBezTo>
                <a:cubicBezTo>
                  <a:pt x="862" y="1133"/>
                  <a:pt x="863" y="1133"/>
                  <a:pt x="863" y="1134"/>
                </a:cubicBezTo>
                <a:cubicBezTo>
                  <a:pt x="863" y="1135"/>
                  <a:pt x="862" y="1134"/>
                  <a:pt x="861" y="1135"/>
                </a:cubicBezTo>
                <a:cubicBezTo>
                  <a:pt x="861" y="1135"/>
                  <a:pt x="860" y="1135"/>
                  <a:pt x="860" y="1136"/>
                </a:cubicBezTo>
                <a:cubicBezTo>
                  <a:pt x="859" y="1136"/>
                  <a:pt x="856" y="1136"/>
                  <a:pt x="857" y="1137"/>
                </a:cubicBezTo>
                <a:cubicBezTo>
                  <a:pt x="858" y="1137"/>
                  <a:pt x="859" y="1137"/>
                  <a:pt x="859" y="1137"/>
                </a:cubicBezTo>
                <a:cubicBezTo>
                  <a:pt x="860" y="1137"/>
                  <a:pt x="860" y="1138"/>
                  <a:pt x="861" y="1138"/>
                </a:cubicBezTo>
                <a:cubicBezTo>
                  <a:pt x="862" y="1138"/>
                  <a:pt x="862" y="1138"/>
                  <a:pt x="863" y="1139"/>
                </a:cubicBezTo>
                <a:cubicBezTo>
                  <a:pt x="863" y="1139"/>
                  <a:pt x="864" y="1139"/>
                  <a:pt x="865" y="1140"/>
                </a:cubicBezTo>
                <a:cubicBezTo>
                  <a:pt x="865" y="1140"/>
                  <a:pt x="866" y="1140"/>
                  <a:pt x="866" y="1141"/>
                </a:cubicBezTo>
                <a:cubicBezTo>
                  <a:pt x="867" y="1141"/>
                  <a:pt x="867" y="1142"/>
                  <a:pt x="867" y="1142"/>
                </a:cubicBezTo>
                <a:cubicBezTo>
                  <a:pt x="868" y="1143"/>
                  <a:pt x="869" y="1143"/>
                  <a:pt x="869" y="1143"/>
                </a:cubicBezTo>
                <a:cubicBezTo>
                  <a:pt x="870" y="1144"/>
                  <a:pt x="870" y="1145"/>
                  <a:pt x="870" y="1145"/>
                </a:cubicBezTo>
                <a:cubicBezTo>
                  <a:pt x="871" y="1146"/>
                  <a:pt x="871" y="1146"/>
                  <a:pt x="872" y="1147"/>
                </a:cubicBezTo>
                <a:cubicBezTo>
                  <a:pt x="872" y="1147"/>
                  <a:pt x="873" y="1148"/>
                  <a:pt x="873" y="1148"/>
                </a:cubicBezTo>
                <a:cubicBezTo>
                  <a:pt x="874" y="1149"/>
                  <a:pt x="876" y="1149"/>
                  <a:pt x="877" y="1149"/>
                </a:cubicBezTo>
                <a:cubicBezTo>
                  <a:pt x="879" y="1149"/>
                  <a:pt x="880" y="1148"/>
                  <a:pt x="881" y="1149"/>
                </a:cubicBezTo>
                <a:cubicBezTo>
                  <a:pt x="882" y="1149"/>
                  <a:pt x="882" y="1150"/>
                  <a:pt x="882" y="1150"/>
                </a:cubicBezTo>
                <a:cubicBezTo>
                  <a:pt x="883" y="1150"/>
                  <a:pt x="883" y="1151"/>
                  <a:pt x="884" y="1151"/>
                </a:cubicBezTo>
                <a:cubicBezTo>
                  <a:pt x="886" y="1153"/>
                  <a:pt x="887" y="1156"/>
                  <a:pt x="891" y="1157"/>
                </a:cubicBezTo>
                <a:cubicBezTo>
                  <a:pt x="893" y="1157"/>
                  <a:pt x="896" y="1157"/>
                  <a:pt x="899" y="1158"/>
                </a:cubicBezTo>
                <a:cubicBezTo>
                  <a:pt x="900" y="1159"/>
                  <a:pt x="901" y="1161"/>
                  <a:pt x="902" y="1162"/>
                </a:cubicBezTo>
                <a:cubicBezTo>
                  <a:pt x="903" y="1163"/>
                  <a:pt x="904" y="1163"/>
                  <a:pt x="905" y="1164"/>
                </a:cubicBezTo>
                <a:cubicBezTo>
                  <a:pt x="906" y="1165"/>
                  <a:pt x="907" y="1165"/>
                  <a:pt x="908" y="1166"/>
                </a:cubicBezTo>
                <a:cubicBezTo>
                  <a:pt x="909" y="1168"/>
                  <a:pt x="911" y="1168"/>
                  <a:pt x="912" y="1169"/>
                </a:cubicBezTo>
                <a:cubicBezTo>
                  <a:pt x="913" y="1170"/>
                  <a:pt x="914" y="1171"/>
                  <a:pt x="915" y="1172"/>
                </a:cubicBezTo>
                <a:cubicBezTo>
                  <a:pt x="916" y="1173"/>
                  <a:pt x="917" y="1174"/>
                  <a:pt x="918" y="1175"/>
                </a:cubicBezTo>
                <a:cubicBezTo>
                  <a:pt x="920" y="1177"/>
                  <a:pt x="922" y="1179"/>
                  <a:pt x="924" y="1181"/>
                </a:cubicBezTo>
                <a:cubicBezTo>
                  <a:pt x="927" y="1183"/>
                  <a:pt x="929" y="1184"/>
                  <a:pt x="932" y="1185"/>
                </a:cubicBezTo>
                <a:cubicBezTo>
                  <a:pt x="934" y="1186"/>
                  <a:pt x="936" y="1187"/>
                  <a:pt x="939" y="1187"/>
                </a:cubicBezTo>
                <a:cubicBezTo>
                  <a:pt x="940" y="1188"/>
                  <a:pt x="942" y="1188"/>
                  <a:pt x="944" y="1190"/>
                </a:cubicBezTo>
                <a:cubicBezTo>
                  <a:pt x="945" y="1191"/>
                  <a:pt x="945" y="1192"/>
                  <a:pt x="946" y="1194"/>
                </a:cubicBezTo>
                <a:cubicBezTo>
                  <a:pt x="948" y="1197"/>
                  <a:pt x="951" y="1195"/>
                  <a:pt x="953" y="1198"/>
                </a:cubicBezTo>
                <a:cubicBezTo>
                  <a:pt x="954" y="1199"/>
                  <a:pt x="953" y="1201"/>
                  <a:pt x="954" y="1202"/>
                </a:cubicBezTo>
                <a:cubicBezTo>
                  <a:pt x="954" y="1204"/>
                  <a:pt x="954" y="1205"/>
                  <a:pt x="955" y="1206"/>
                </a:cubicBezTo>
                <a:cubicBezTo>
                  <a:pt x="956" y="1208"/>
                  <a:pt x="957" y="1209"/>
                  <a:pt x="957" y="1210"/>
                </a:cubicBezTo>
                <a:cubicBezTo>
                  <a:pt x="958" y="1211"/>
                  <a:pt x="958" y="1212"/>
                  <a:pt x="958" y="1214"/>
                </a:cubicBezTo>
                <a:cubicBezTo>
                  <a:pt x="958" y="1215"/>
                  <a:pt x="959" y="1216"/>
                  <a:pt x="958" y="1218"/>
                </a:cubicBezTo>
                <a:close/>
                <a:moveTo>
                  <a:pt x="827" y="1128"/>
                </a:moveTo>
                <a:cubicBezTo>
                  <a:pt x="827" y="1128"/>
                  <a:pt x="827" y="1128"/>
                  <a:pt x="827" y="1127"/>
                </a:cubicBezTo>
                <a:cubicBezTo>
                  <a:pt x="828" y="1127"/>
                  <a:pt x="830" y="1130"/>
                  <a:pt x="830" y="1130"/>
                </a:cubicBezTo>
                <a:cubicBezTo>
                  <a:pt x="831" y="1131"/>
                  <a:pt x="832" y="1132"/>
                  <a:pt x="833" y="1133"/>
                </a:cubicBezTo>
                <a:cubicBezTo>
                  <a:pt x="833" y="1133"/>
                  <a:pt x="834" y="1133"/>
                  <a:pt x="834" y="1134"/>
                </a:cubicBezTo>
                <a:cubicBezTo>
                  <a:pt x="834" y="1135"/>
                  <a:pt x="833" y="1135"/>
                  <a:pt x="832" y="1134"/>
                </a:cubicBezTo>
                <a:cubicBezTo>
                  <a:pt x="832" y="1134"/>
                  <a:pt x="831" y="1134"/>
                  <a:pt x="831" y="1134"/>
                </a:cubicBezTo>
                <a:cubicBezTo>
                  <a:pt x="830" y="1134"/>
                  <a:pt x="830" y="1133"/>
                  <a:pt x="829" y="1133"/>
                </a:cubicBezTo>
                <a:cubicBezTo>
                  <a:pt x="828" y="1131"/>
                  <a:pt x="826" y="1133"/>
                  <a:pt x="827" y="1130"/>
                </a:cubicBezTo>
                <a:cubicBezTo>
                  <a:pt x="827" y="1130"/>
                  <a:pt x="827" y="1129"/>
                  <a:pt x="827" y="1128"/>
                </a:cubicBezTo>
                <a:close/>
                <a:moveTo>
                  <a:pt x="1070" y="1175"/>
                </a:moveTo>
                <a:cubicBezTo>
                  <a:pt x="1070" y="1175"/>
                  <a:pt x="1069" y="1175"/>
                  <a:pt x="1069" y="1175"/>
                </a:cubicBezTo>
                <a:cubicBezTo>
                  <a:pt x="1068" y="1175"/>
                  <a:pt x="1069" y="1175"/>
                  <a:pt x="1069" y="1174"/>
                </a:cubicBezTo>
                <a:cubicBezTo>
                  <a:pt x="1069" y="1174"/>
                  <a:pt x="1070" y="1172"/>
                  <a:pt x="1071" y="1173"/>
                </a:cubicBezTo>
                <a:cubicBezTo>
                  <a:pt x="1071" y="1173"/>
                  <a:pt x="1070" y="1175"/>
                  <a:pt x="1070" y="1175"/>
                </a:cubicBezTo>
                <a:close/>
                <a:moveTo>
                  <a:pt x="1213" y="1238"/>
                </a:moveTo>
                <a:cubicBezTo>
                  <a:pt x="1212" y="1239"/>
                  <a:pt x="1210" y="1238"/>
                  <a:pt x="1209" y="1238"/>
                </a:cubicBezTo>
                <a:cubicBezTo>
                  <a:pt x="1208" y="1239"/>
                  <a:pt x="1206" y="1239"/>
                  <a:pt x="1205" y="1240"/>
                </a:cubicBezTo>
                <a:cubicBezTo>
                  <a:pt x="1205" y="1240"/>
                  <a:pt x="1205" y="1241"/>
                  <a:pt x="1205" y="1242"/>
                </a:cubicBezTo>
                <a:cubicBezTo>
                  <a:pt x="1205" y="1242"/>
                  <a:pt x="1206" y="1242"/>
                  <a:pt x="1206" y="1243"/>
                </a:cubicBezTo>
                <a:cubicBezTo>
                  <a:pt x="1207" y="1245"/>
                  <a:pt x="1205" y="1244"/>
                  <a:pt x="1203" y="1244"/>
                </a:cubicBezTo>
                <a:cubicBezTo>
                  <a:pt x="1203" y="1244"/>
                  <a:pt x="1203" y="1243"/>
                  <a:pt x="1202" y="1243"/>
                </a:cubicBezTo>
                <a:cubicBezTo>
                  <a:pt x="1201" y="1243"/>
                  <a:pt x="1200" y="1243"/>
                  <a:pt x="1200" y="1243"/>
                </a:cubicBezTo>
                <a:cubicBezTo>
                  <a:pt x="1199" y="1244"/>
                  <a:pt x="1199" y="1244"/>
                  <a:pt x="1198" y="1244"/>
                </a:cubicBezTo>
                <a:cubicBezTo>
                  <a:pt x="1197" y="1244"/>
                  <a:pt x="1197" y="1244"/>
                  <a:pt x="1196" y="1245"/>
                </a:cubicBezTo>
                <a:cubicBezTo>
                  <a:pt x="1196" y="1245"/>
                  <a:pt x="1195" y="1245"/>
                  <a:pt x="1194" y="1245"/>
                </a:cubicBezTo>
                <a:cubicBezTo>
                  <a:pt x="1194" y="1245"/>
                  <a:pt x="1194" y="1244"/>
                  <a:pt x="1194" y="1243"/>
                </a:cubicBezTo>
                <a:cubicBezTo>
                  <a:pt x="1194" y="1242"/>
                  <a:pt x="1194" y="1242"/>
                  <a:pt x="1194" y="1241"/>
                </a:cubicBezTo>
                <a:cubicBezTo>
                  <a:pt x="1193" y="1241"/>
                  <a:pt x="1193" y="1241"/>
                  <a:pt x="1193" y="1240"/>
                </a:cubicBezTo>
                <a:cubicBezTo>
                  <a:pt x="1192" y="1240"/>
                  <a:pt x="1192" y="1238"/>
                  <a:pt x="1191" y="1239"/>
                </a:cubicBezTo>
                <a:cubicBezTo>
                  <a:pt x="1191" y="1239"/>
                  <a:pt x="1191" y="1240"/>
                  <a:pt x="1191" y="1241"/>
                </a:cubicBezTo>
                <a:cubicBezTo>
                  <a:pt x="1191" y="1242"/>
                  <a:pt x="1191" y="1241"/>
                  <a:pt x="1190" y="1242"/>
                </a:cubicBezTo>
                <a:cubicBezTo>
                  <a:pt x="1189" y="1242"/>
                  <a:pt x="1189" y="1243"/>
                  <a:pt x="1188" y="1243"/>
                </a:cubicBezTo>
                <a:cubicBezTo>
                  <a:pt x="1187" y="1243"/>
                  <a:pt x="1186" y="1242"/>
                  <a:pt x="1185" y="1242"/>
                </a:cubicBezTo>
                <a:cubicBezTo>
                  <a:pt x="1184" y="1241"/>
                  <a:pt x="1183" y="1242"/>
                  <a:pt x="1182" y="1241"/>
                </a:cubicBezTo>
                <a:cubicBezTo>
                  <a:pt x="1181" y="1240"/>
                  <a:pt x="1181" y="1239"/>
                  <a:pt x="1180" y="1238"/>
                </a:cubicBezTo>
                <a:cubicBezTo>
                  <a:pt x="1180" y="1237"/>
                  <a:pt x="1178" y="1235"/>
                  <a:pt x="1177" y="1235"/>
                </a:cubicBezTo>
                <a:cubicBezTo>
                  <a:pt x="1177" y="1235"/>
                  <a:pt x="1177" y="1235"/>
                  <a:pt x="1177" y="1235"/>
                </a:cubicBezTo>
                <a:cubicBezTo>
                  <a:pt x="1177" y="1236"/>
                  <a:pt x="1178" y="1236"/>
                  <a:pt x="1178" y="1237"/>
                </a:cubicBezTo>
                <a:cubicBezTo>
                  <a:pt x="1178" y="1238"/>
                  <a:pt x="1178" y="1238"/>
                  <a:pt x="1177" y="1239"/>
                </a:cubicBezTo>
                <a:cubicBezTo>
                  <a:pt x="1177" y="1240"/>
                  <a:pt x="1177" y="1241"/>
                  <a:pt x="1177" y="1243"/>
                </a:cubicBezTo>
                <a:cubicBezTo>
                  <a:pt x="1177" y="1244"/>
                  <a:pt x="1176" y="1245"/>
                  <a:pt x="1175" y="1246"/>
                </a:cubicBezTo>
                <a:cubicBezTo>
                  <a:pt x="1175" y="1246"/>
                  <a:pt x="1175" y="1247"/>
                  <a:pt x="1175" y="1248"/>
                </a:cubicBezTo>
                <a:cubicBezTo>
                  <a:pt x="1174" y="1250"/>
                  <a:pt x="1174" y="1252"/>
                  <a:pt x="1174" y="1254"/>
                </a:cubicBezTo>
                <a:cubicBezTo>
                  <a:pt x="1174" y="1255"/>
                  <a:pt x="1175" y="1255"/>
                  <a:pt x="1175" y="1256"/>
                </a:cubicBezTo>
                <a:cubicBezTo>
                  <a:pt x="1175" y="1257"/>
                  <a:pt x="1175" y="1257"/>
                  <a:pt x="1176" y="1258"/>
                </a:cubicBezTo>
                <a:cubicBezTo>
                  <a:pt x="1176" y="1260"/>
                  <a:pt x="1178" y="1260"/>
                  <a:pt x="1179" y="1260"/>
                </a:cubicBezTo>
                <a:cubicBezTo>
                  <a:pt x="1181" y="1260"/>
                  <a:pt x="1182" y="1260"/>
                  <a:pt x="1184" y="1260"/>
                </a:cubicBezTo>
                <a:cubicBezTo>
                  <a:pt x="1185" y="1261"/>
                  <a:pt x="1187" y="1260"/>
                  <a:pt x="1188" y="1261"/>
                </a:cubicBezTo>
                <a:cubicBezTo>
                  <a:pt x="1188" y="1261"/>
                  <a:pt x="1189" y="1262"/>
                  <a:pt x="1189" y="1263"/>
                </a:cubicBezTo>
                <a:cubicBezTo>
                  <a:pt x="1189" y="1264"/>
                  <a:pt x="1188" y="1264"/>
                  <a:pt x="1188" y="1265"/>
                </a:cubicBezTo>
                <a:cubicBezTo>
                  <a:pt x="1188" y="1266"/>
                  <a:pt x="1189" y="1267"/>
                  <a:pt x="1190" y="1268"/>
                </a:cubicBezTo>
                <a:cubicBezTo>
                  <a:pt x="1191" y="1268"/>
                  <a:pt x="1192" y="1269"/>
                  <a:pt x="1192" y="1269"/>
                </a:cubicBezTo>
                <a:cubicBezTo>
                  <a:pt x="1192" y="1270"/>
                  <a:pt x="1192" y="1271"/>
                  <a:pt x="1191" y="1270"/>
                </a:cubicBezTo>
                <a:cubicBezTo>
                  <a:pt x="1190" y="1270"/>
                  <a:pt x="1190" y="1269"/>
                  <a:pt x="1190" y="1269"/>
                </a:cubicBezTo>
                <a:cubicBezTo>
                  <a:pt x="1189" y="1269"/>
                  <a:pt x="1189" y="1268"/>
                  <a:pt x="1188" y="1269"/>
                </a:cubicBezTo>
                <a:cubicBezTo>
                  <a:pt x="1187" y="1269"/>
                  <a:pt x="1186" y="1271"/>
                  <a:pt x="1185" y="1270"/>
                </a:cubicBezTo>
                <a:cubicBezTo>
                  <a:pt x="1183" y="1269"/>
                  <a:pt x="1186" y="1268"/>
                  <a:pt x="1186" y="1267"/>
                </a:cubicBezTo>
                <a:cubicBezTo>
                  <a:pt x="1186" y="1266"/>
                  <a:pt x="1185" y="1266"/>
                  <a:pt x="1185" y="1267"/>
                </a:cubicBezTo>
                <a:cubicBezTo>
                  <a:pt x="1184" y="1268"/>
                  <a:pt x="1184" y="1268"/>
                  <a:pt x="1184" y="1269"/>
                </a:cubicBezTo>
                <a:cubicBezTo>
                  <a:pt x="1183" y="1270"/>
                  <a:pt x="1182" y="1271"/>
                  <a:pt x="1182" y="1273"/>
                </a:cubicBezTo>
                <a:cubicBezTo>
                  <a:pt x="1182" y="1274"/>
                  <a:pt x="1182" y="1274"/>
                  <a:pt x="1183" y="1275"/>
                </a:cubicBezTo>
                <a:cubicBezTo>
                  <a:pt x="1183" y="1275"/>
                  <a:pt x="1183" y="1276"/>
                  <a:pt x="1183" y="1277"/>
                </a:cubicBezTo>
                <a:cubicBezTo>
                  <a:pt x="1183" y="1278"/>
                  <a:pt x="1184" y="1278"/>
                  <a:pt x="1185" y="1277"/>
                </a:cubicBezTo>
                <a:cubicBezTo>
                  <a:pt x="1185" y="1277"/>
                  <a:pt x="1185" y="1276"/>
                  <a:pt x="1185" y="1275"/>
                </a:cubicBezTo>
                <a:cubicBezTo>
                  <a:pt x="1185" y="1275"/>
                  <a:pt x="1184" y="1274"/>
                  <a:pt x="1185" y="1273"/>
                </a:cubicBezTo>
                <a:cubicBezTo>
                  <a:pt x="1186" y="1273"/>
                  <a:pt x="1186" y="1274"/>
                  <a:pt x="1187" y="1275"/>
                </a:cubicBezTo>
                <a:cubicBezTo>
                  <a:pt x="1187" y="1276"/>
                  <a:pt x="1189" y="1275"/>
                  <a:pt x="1190" y="1276"/>
                </a:cubicBezTo>
                <a:cubicBezTo>
                  <a:pt x="1192" y="1277"/>
                  <a:pt x="1192" y="1279"/>
                  <a:pt x="1193" y="1280"/>
                </a:cubicBezTo>
                <a:cubicBezTo>
                  <a:pt x="1194" y="1281"/>
                  <a:pt x="1195" y="1281"/>
                  <a:pt x="1196" y="1282"/>
                </a:cubicBezTo>
                <a:cubicBezTo>
                  <a:pt x="1197" y="1283"/>
                  <a:pt x="1198" y="1285"/>
                  <a:pt x="1198" y="1286"/>
                </a:cubicBezTo>
                <a:cubicBezTo>
                  <a:pt x="1198" y="1287"/>
                  <a:pt x="1197" y="1287"/>
                  <a:pt x="1197" y="1288"/>
                </a:cubicBezTo>
                <a:cubicBezTo>
                  <a:pt x="1197" y="1289"/>
                  <a:pt x="1196" y="1290"/>
                  <a:pt x="1196" y="1291"/>
                </a:cubicBezTo>
                <a:cubicBezTo>
                  <a:pt x="1196" y="1292"/>
                  <a:pt x="1196" y="1293"/>
                  <a:pt x="1196" y="1294"/>
                </a:cubicBezTo>
                <a:cubicBezTo>
                  <a:pt x="1196" y="1296"/>
                  <a:pt x="1195" y="1297"/>
                  <a:pt x="1195" y="1299"/>
                </a:cubicBezTo>
                <a:cubicBezTo>
                  <a:pt x="1195" y="1303"/>
                  <a:pt x="1195" y="1306"/>
                  <a:pt x="1196" y="1309"/>
                </a:cubicBezTo>
                <a:cubicBezTo>
                  <a:pt x="1196" y="1311"/>
                  <a:pt x="1196" y="1313"/>
                  <a:pt x="1197" y="1316"/>
                </a:cubicBezTo>
                <a:cubicBezTo>
                  <a:pt x="1197" y="1318"/>
                  <a:pt x="1197" y="1319"/>
                  <a:pt x="1197" y="1321"/>
                </a:cubicBezTo>
                <a:cubicBezTo>
                  <a:pt x="1198" y="1323"/>
                  <a:pt x="1198" y="1325"/>
                  <a:pt x="1198" y="1326"/>
                </a:cubicBezTo>
                <a:cubicBezTo>
                  <a:pt x="1199" y="1327"/>
                  <a:pt x="1199" y="1329"/>
                  <a:pt x="1199" y="1330"/>
                </a:cubicBezTo>
                <a:cubicBezTo>
                  <a:pt x="1200" y="1332"/>
                  <a:pt x="1198" y="1333"/>
                  <a:pt x="1197" y="1333"/>
                </a:cubicBezTo>
                <a:cubicBezTo>
                  <a:pt x="1196" y="1333"/>
                  <a:pt x="1196" y="1333"/>
                  <a:pt x="1195" y="1332"/>
                </a:cubicBezTo>
                <a:cubicBezTo>
                  <a:pt x="1194" y="1332"/>
                  <a:pt x="1194" y="1332"/>
                  <a:pt x="1195" y="1331"/>
                </a:cubicBezTo>
                <a:cubicBezTo>
                  <a:pt x="1195" y="1331"/>
                  <a:pt x="1196" y="1331"/>
                  <a:pt x="1195" y="1330"/>
                </a:cubicBezTo>
                <a:cubicBezTo>
                  <a:pt x="1195" y="1330"/>
                  <a:pt x="1194" y="1330"/>
                  <a:pt x="1193" y="1330"/>
                </a:cubicBezTo>
                <a:cubicBezTo>
                  <a:pt x="1192" y="1331"/>
                  <a:pt x="1191" y="1331"/>
                  <a:pt x="1189" y="1331"/>
                </a:cubicBezTo>
                <a:cubicBezTo>
                  <a:pt x="1185" y="1330"/>
                  <a:pt x="1182" y="1333"/>
                  <a:pt x="1178" y="1334"/>
                </a:cubicBezTo>
                <a:cubicBezTo>
                  <a:pt x="1177" y="1334"/>
                  <a:pt x="1175" y="1334"/>
                  <a:pt x="1173" y="1334"/>
                </a:cubicBezTo>
                <a:cubicBezTo>
                  <a:pt x="1171" y="1335"/>
                  <a:pt x="1169" y="1335"/>
                  <a:pt x="1167" y="1336"/>
                </a:cubicBezTo>
                <a:cubicBezTo>
                  <a:pt x="1164" y="1337"/>
                  <a:pt x="1160" y="1337"/>
                  <a:pt x="1156" y="1337"/>
                </a:cubicBezTo>
                <a:cubicBezTo>
                  <a:pt x="1154" y="1337"/>
                  <a:pt x="1152" y="1336"/>
                  <a:pt x="1150" y="1336"/>
                </a:cubicBezTo>
                <a:cubicBezTo>
                  <a:pt x="1148" y="1335"/>
                  <a:pt x="1146" y="1335"/>
                  <a:pt x="1144" y="1334"/>
                </a:cubicBezTo>
                <a:cubicBezTo>
                  <a:pt x="1142" y="1333"/>
                  <a:pt x="1140" y="1333"/>
                  <a:pt x="1139" y="1332"/>
                </a:cubicBezTo>
                <a:cubicBezTo>
                  <a:pt x="1137" y="1331"/>
                  <a:pt x="1135" y="1331"/>
                  <a:pt x="1134" y="1330"/>
                </a:cubicBezTo>
                <a:cubicBezTo>
                  <a:pt x="1132" y="1330"/>
                  <a:pt x="1131" y="1329"/>
                  <a:pt x="1129" y="1328"/>
                </a:cubicBezTo>
                <a:cubicBezTo>
                  <a:pt x="1128" y="1327"/>
                  <a:pt x="1128" y="1326"/>
                  <a:pt x="1127" y="1324"/>
                </a:cubicBezTo>
                <a:cubicBezTo>
                  <a:pt x="1126" y="1323"/>
                  <a:pt x="1125" y="1322"/>
                  <a:pt x="1124" y="1321"/>
                </a:cubicBezTo>
                <a:cubicBezTo>
                  <a:pt x="1121" y="1319"/>
                  <a:pt x="1118" y="1318"/>
                  <a:pt x="1115" y="1318"/>
                </a:cubicBezTo>
                <a:cubicBezTo>
                  <a:pt x="1113" y="1317"/>
                  <a:pt x="1112" y="1317"/>
                  <a:pt x="1110" y="1316"/>
                </a:cubicBezTo>
                <a:cubicBezTo>
                  <a:pt x="1109" y="1316"/>
                  <a:pt x="1108" y="1316"/>
                  <a:pt x="1106" y="1316"/>
                </a:cubicBezTo>
                <a:cubicBezTo>
                  <a:pt x="1105" y="1315"/>
                  <a:pt x="1104" y="1315"/>
                  <a:pt x="1103" y="1314"/>
                </a:cubicBezTo>
                <a:cubicBezTo>
                  <a:pt x="1102" y="1312"/>
                  <a:pt x="1102" y="1311"/>
                  <a:pt x="1102" y="1310"/>
                </a:cubicBezTo>
                <a:cubicBezTo>
                  <a:pt x="1100" y="1307"/>
                  <a:pt x="1100" y="1304"/>
                  <a:pt x="1099" y="1301"/>
                </a:cubicBezTo>
                <a:cubicBezTo>
                  <a:pt x="1099" y="1300"/>
                  <a:pt x="1098" y="1299"/>
                  <a:pt x="1098" y="1297"/>
                </a:cubicBezTo>
                <a:cubicBezTo>
                  <a:pt x="1098" y="1296"/>
                  <a:pt x="1098" y="1294"/>
                  <a:pt x="1098" y="1293"/>
                </a:cubicBezTo>
                <a:cubicBezTo>
                  <a:pt x="1099" y="1290"/>
                  <a:pt x="1099" y="1287"/>
                  <a:pt x="1100" y="1285"/>
                </a:cubicBezTo>
                <a:cubicBezTo>
                  <a:pt x="1100" y="1283"/>
                  <a:pt x="1100" y="1282"/>
                  <a:pt x="1100" y="1280"/>
                </a:cubicBezTo>
                <a:cubicBezTo>
                  <a:pt x="1101" y="1279"/>
                  <a:pt x="1102" y="1278"/>
                  <a:pt x="1103" y="1280"/>
                </a:cubicBezTo>
                <a:cubicBezTo>
                  <a:pt x="1103" y="1281"/>
                  <a:pt x="1103" y="1281"/>
                  <a:pt x="1103" y="1282"/>
                </a:cubicBezTo>
                <a:cubicBezTo>
                  <a:pt x="1104" y="1282"/>
                  <a:pt x="1104" y="1284"/>
                  <a:pt x="1104" y="1284"/>
                </a:cubicBezTo>
                <a:cubicBezTo>
                  <a:pt x="1105" y="1282"/>
                  <a:pt x="1104" y="1282"/>
                  <a:pt x="1104" y="1280"/>
                </a:cubicBezTo>
                <a:cubicBezTo>
                  <a:pt x="1104" y="1279"/>
                  <a:pt x="1106" y="1279"/>
                  <a:pt x="1106" y="1278"/>
                </a:cubicBezTo>
                <a:cubicBezTo>
                  <a:pt x="1106" y="1277"/>
                  <a:pt x="1106" y="1275"/>
                  <a:pt x="1107" y="1275"/>
                </a:cubicBezTo>
                <a:cubicBezTo>
                  <a:pt x="1108" y="1275"/>
                  <a:pt x="1110" y="1277"/>
                  <a:pt x="1109" y="1275"/>
                </a:cubicBezTo>
                <a:cubicBezTo>
                  <a:pt x="1109" y="1274"/>
                  <a:pt x="1109" y="1274"/>
                  <a:pt x="1109" y="1274"/>
                </a:cubicBezTo>
                <a:cubicBezTo>
                  <a:pt x="1108" y="1273"/>
                  <a:pt x="1108" y="1273"/>
                  <a:pt x="1108" y="1272"/>
                </a:cubicBezTo>
                <a:cubicBezTo>
                  <a:pt x="1108" y="1271"/>
                  <a:pt x="1107" y="1271"/>
                  <a:pt x="1107" y="1270"/>
                </a:cubicBezTo>
                <a:cubicBezTo>
                  <a:pt x="1106" y="1269"/>
                  <a:pt x="1108" y="1268"/>
                  <a:pt x="1108" y="1266"/>
                </a:cubicBezTo>
                <a:cubicBezTo>
                  <a:pt x="1109" y="1265"/>
                  <a:pt x="1109" y="1264"/>
                  <a:pt x="1109" y="1263"/>
                </a:cubicBezTo>
                <a:cubicBezTo>
                  <a:pt x="1109" y="1261"/>
                  <a:pt x="1111" y="1261"/>
                  <a:pt x="1111" y="1259"/>
                </a:cubicBezTo>
                <a:cubicBezTo>
                  <a:pt x="1112" y="1258"/>
                  <a:pt x="1112" y="1256"/>
                  <a:pt x="1113" y="1255"/>
                </a:cubicBezTo>
                <a:cubicBezTo>
                  <a:pt x="1113" y="1254"/>
                  <a:pt x="1114" y="1254"/>
                  <a:pt x="1114" y="1254"/>
                </a:cubicBezTo>
                <a:cubicBezTo>
                  <a:pt x="1115" y="1254"/>
                  <a:pt x="1116" y="1254"/>
                  <a:pt x="1116" y="1253"/>
                </a:cubicBezTo>
                <a:cubicBezTo>
                  <a:pt x="1117" y="1253"/>
                  <a:pt x="1117" y="1252"/>
                  <a:pt x="1118" y="1252"/>
                </a:cubicBezTo>
                <a:cubicBezTo>
                  <a:pt x="1119" y="1252"/>
                  <a:pt x="1119" y="1252"/>
                  <a:pt x="1120" y="1252"/>
                </a:cubicBezTo>
                <a:cubicBezTo>
                  <a:pt x="1121" y="1252"/>
                  <a:pt x="1122" y="1252"/>
                  <a:pt x="1122" y="1252"/>
                </a:cubicBezTo>
                <a:cubicBezTo>
                  <a:pt x="1123" y="1252"/>
                  <a:pt x="1124" y="1252"/>
                  <a:pt x="1125" y="1252"/>
                </a:cubicBezTo>
                <a:cubicBezTo>
                  <a:pt x="1126" y="1252"/>
                  <a:pt x="1127" y="1254"/>
                  <a:pt x="1128" y="1254"/>
                </a:cubicBezTo>
                <a:cubicBezTo>
                  <a:pt x="1129" y="1254"/>
                  <a:pt x="1128" y="1253"/>
                  <a:pt x="1128" y="1253"/>
                </a:cubicBezTo>
                <a:cubicBezTo>
                  <a:pt x="1128" y="1252"/>
                  <a:pt x="1128" y="1251"/>
                  <a:pt x="1128" y="1251"/>
                </a:cubicBezTo>
                <a:cubicBezTo>
                  <a:pt x="1128" y="1251"/>
                  <a:pt x="1127" y="1250"/>
                  <a:pt x="1127" y="1250"/>
                </a:cubicBezTo>
                <a:cubicBezTo>
                  <a:pt x="1126" y="1250"/>
                  <a:pt x="1126" y="1249"/>
                  <a:pt x="1126" y="1249"/>
                </a:cubicBezTo>
                <a:cubicBezTo>
                  <a:pt x="1125" y="1247"/>
                  <a:pt x="1123" y="1247"/>
                  <a:pt x="1122" y="1246"/>
                </a:cubicBezTo>
                <a:cubicBezTo>
                  <a:pt x="1121" y="1246"/>
                  <a:pt x="1121" y="1246"/>
                  <a:pt x="1120" y="1246"/>
                </a:cubicBezTo>
                <a:cubicBezTo>
                  <a:pt x="1119" y="1246"/>
                  <a:pt x="1117" y="1246"/>
                  <a:pt x="1116" y="1246"/>
                </a:cubicBezTo>
                <a:cubicBezTo>
                  <a:pt x="1114" y="1246"/>
                  <a:pt x="1113" y="1244"/>
                  <a:pt x="1112" y="1243"/>
                </a:cubicBezTo>
                <a:cubicBezTo>
                  <a:pt x="1111" y="1242"/>
                  <a:pt x="1110" y="1241"/>
                  <a:pt x="1109" y="1240"/>
                </a:cubicBezTo>
                <a:cubicBezTo>
                  <a:pt x="1108" y="1239"/>
                  <a:pt x="1108" y="1238"/>
                  <a:pt x="1107" y="1236"/>
                </a:cubicBezTo>
                <a:cubicBezTo>
                  <a:pt x="1106" y="1235"/>
                  <a:pt x="1105" y="1234"/>
                  <a:pt x="1104" y="1233"/>
                </a:cubicBezTo>
                <a:cubicBezTo>
                  <a:pt x="1104" y="1231"/>
                  <a:pt x="1103" y="1230"/>
                  <a:pt x="1103" y="1229"/>
                </a:cubicBezTo>
                <a:cubicBezTo>
                  <a:pt x="1102" y="1227"/>
                  <a:pt x="1101" y="1226"/>
                  <a:pt x="1101" y="1225"/>
                </a:cubicBezTo>
                <a:cubicBezTo>
                  <a:pt x="1100" y="1224"/>
                  <a:pt x="1099" y="1223"/>
                  <a:pt x="1098" y="1222"/>
                </a:cubicBezTo>
                <a:cubicBezTo>
                  <a:pt x="1097" y="1221"/>
                  <a:pt x="1096" y="1220"/>
                  <a:pt x="1095" y="1218"/>
                </a:cubicBezTo>
                <a:cubicBezTo>
                  <a:pt x="1094" y="1216"/>
                  <a:pt x="1092" y="1215"/>
                  <a:pt x="1090" y="1213"/>
                </a:cubicBezTo>
                <a:cubicBezTo>
                  <a:pt x="1087" y="1211"/>
                  <a:pt x="1086" y="1208"/>
                  <a:pt x="1084" y="1205"/>
                </a:cubicBezTo>
                <a:cubicBezTo>
                  <a:pt x="1083" y="1204"/>
                  <a:pt x="1082" y="1203"/>
                  <a:pt x="1081" y="1202"/>
                </a:cubicBezTo>
                <a:cubicBezTo>
                  <a:pt x="1080" y="1201"/>
                  <a:pt x="1078" y="1200"/>
                  <a:pt x="1077" y="1198"/>
                </a:cubicBezTo>
                <a:cubicBezTo>
                  <a:pt x="1076" y="1197"/>
                  <a:pt x="1077" y="1196"/>
                  <a:pt x="1076" y="1194"/>
                </a:cubicBezTo>
                <a:cubicBezTo>
                  <a:pt x="1076" y="1193"/>
                  <a:pt x="1075" y="1192"/>
                  <a:pt x="1074" y="1191"/>
                </a:cubicBezTo>
                <a:cubicBezTo>
                  <a:pt x="1073" y="1190"/>
                  <a:pt x="1071" y="1190"/>
                  <a:pt x="1072" y="1189"/>
                </a:cubicBezTo>
                <a:cubicBezTo>
                  <a:pt x="1072" y="1188"/>
                  <a:pt x="1073" y="1187"/>
                  <a:pt x="1073" y="1186"/>
                </a:cubicBezTo>
                <a:cubicBezTo>
                  <a:pt x="1073" y="1186"/>
                  <a:pt x="1073" y="1185"/>
                  <a:pt x="1073" y="1184"/>
                </a:cubicBezTo>
                <a:cubicBezTo>
                  <a:pt x="1073" y="1183"/>
                  <a:pt x="1073" y="1181"/>
                  <a:pt x="1073" y="1180"/>
                </a:cubicBezTo>
                <a:cubicBezTo>
                  <a:pt x="1073" y="1178"/>
                  <a:pt x="1073" y="1177"/>
                  <a:pt x="1073" y="1176"/>
                </a:cubicBezTo>
                <a:cubicBezTo>
                  <a:pt x="1074" y="1174"/>
                  <a:pt x="1074" y="1173"/>
                  <a:pt x="1074" y="1172"/>
                </a:cubicBezTo>
                <a:cubicBezTo>
                  <a:pt x="1074" y="1171"/>
                  <a:pt x="1074" y="1171"/>
                  <a:pt x="1074" y="1170"/>
                </a:cubicBezTo>
                <a:cubicBezTo>
                  <a:pt x="1074" y="1170"/>
                  <a:pt x="1075" y="1169"/>
                  <a:pt x="1075" y="1169"/>
                </a:cubicBezTo>
                <a:cubicBezTo>
                  <a:pt x="1075" y="1168"/>
                  <a:pt x="1074" y="1167"/>
                  <a:pt x="1073" y="1168"/>
                </a:cubicBezTo>
                <a:cubicBezTo>
                  <a:pt x="1072" y="1168"/>
                  <a:pt x="1072" y="1170"/>
                  <a:pt x="1071" y="1169"/>
                </a:cubicBezTo>
                <a:cubicBezTo>
                  <a:pt x="1070" y="1169"/>
                  <a:pt x="1070" y="1169"/>
                  <a:pt x="1070" y="1168"/>
                </a:cubicBezTo>
                <a:cubicBezTo>
                  <a:pt x="1070" y="1168"/>
                  <a:pt x="1070" y="1168"/>
                  <a:pt x="1070" y="1167"/>
                </a:cubicBezTo>
                <a:cubicBezTo>
                  <a:pt x="1069" y="1166"/>
                  <a:pt x="1069" y="1165"/>
                  <a:pt x="1069" y="1164"/>
                </a:cubicBezTo>
                <a:cubicBezTo>
                  <a:pt x="1068" y="1163"/>
                  <a:pt x="1068" y="1162"/>
                  <a:pt x="1067" y="1161"/>
                </a:cubicBezTo>
                <a:cubicBezTo>
                  <a:pt x="1066" y="1160"/>
                  <a:pt x="1065" y="1159"/>
                  <a:pt x="1064" y="1158"/>
                </a:cubicBezTo>
                <a:cubicBezTo>
                  <a:pt x="1063" y="1157"/>
                  <a:pt x="1062" y="1157"/>
                  <a:pt x="1061" y="1156"/>
                </a:cubicBezTo>
                <a:cubicBezTo>
                  <a:pt x="1060" y="1156"/>
                  <a:pt x="1058" y="1155"/>
                  <a:pt x="1057" y="1155"/>
                </a:cubicBezTo>
                <a:cubicBezTo>
                  <a:pt x="1055" y="1154"/>
                  <a:pt x="1056" y="1153"/>
                  <a:pt x="1056" y="1152"/>
                </a:cubicBezTo>
                <a:cubicBezTo>
                  <a:pt x="1057" y="1150"/>
                  <a:pt x="1058" y="1150"/>
                  <a:pt x="1059" y="1148"/>
                </a:cubicBezTo>
                <a:cubicBezTo>
                  <a:pt x="1060" y="1147"/>
                  <a:pt x="1061" y="1146"/>
                  <a:pt x="1062" y="1145"/>
                </a:cubicBezTo>
                <a:cubicBezTo>
                  <a:pt x="1063" y="1143"/>
                  <a:pt x="1065" y="1141"/>
                  <a:pt x="1066" y="1139"/>
                </a:cubicBezTo>
                <a:cubicBezTo>
                  <a:pt x="1068" y="1137"/>
                  <a:pt x="1069" y="1134"/>
                  <a:pt x="1070" y="1131"/>
                </a:cubicBezTo>
                <a:cubicBezTo>
                  <a:pt x="1070" y="1130"/>
                  <a:pt x="1071" y="1129"/>
                  <a:pt x="1071" y="1127"/>
                </a:cubicBezTo>
                <a:cubicBezTo>
                  <a:pt x="1071" y="1127"/>
                  <a:pt x="1070" y="1124"/>
                  <a:pt x="1071" y="1123"/>
                </a:cubicBezTo>
                <a:cubicBezTo>
                  <a:pt x="1071" y="1123"/>
                  <a:pt x="1072" y="1124"/>
                  <a:pt x="1072" y="1125"/>
                </a:cubicBezTo>
                <a:cubicBezTo>
                  <a:pt x="1072" y="1126"/>
                  <a:pt x="1073" y="1126"/>
                  <a:pt x="1073" y="1127"/>
                </a:cubicBezTo>
                <a:cubicBezTo>
                  <a:pt x="1073" y="1127"/>
                  <a:pt x="1073" y="1128"/>
                  <a:pt x="1074" y="1128"/>
                </a:cubicBezTo>
                <a:cubicBezTo>
                  <a:pt x="1074" y="1128"/>
                  <a:pt x="1074" y="1127"/>
                  <a:pt x="1074" y="1127"/>
                </a:cubicBezTo>
                <a:cubicBezTo>
                  <a:pt x="1074" y="1126"/>
                  <a:pt x="1074" y="1125"/>
                  <a:pt x="1074" y="1124"/>
                </a:cubicBezTo>
                <a:cubicBezTo>
                  <a:pt x="1075" y="1123"/>
                  <a:pt x="1075" y="1124"/>
                  <a:pt x="1076" y="1125"/>
                </a:cubicBezTo>
                <a:cubicBezTo>
                  <a:pt x="1076" y="1125"/>
                  <a:pt x="1076" y="1125"/>
                  <a:pt x="1076" y="1125"/>
                </a:cubicBezTo>
                <a:cubicBezTo>
                  <a:pt x="1077" y="1125"/>
                  <a:pt x="1077" y="1125"/>
                  <a:pt x="1077" y="1126"/>
                </a:cubicBezTo>
                <a:cubicBezTo>
                  <a:pt x="1078" y="1126"/>
                  <a:pt x="1077" y="1127"/>
                  <a:pt x="1078" y="1127"/>
                </a:cubicBezTo>
                <a:cubicBezTo>
                  <a:pt x="1079" y="1127"/>
                  <a:pt x="1079" y="1126"/>
                  <a:pt x="1079" y="1125"/>
                </a:cubicBezTo>
                <a:cubicBezTo>
                  <a:pt x="1079" y="1123"/>
                  <a:pt x="1080" y="1124"/>
                  <a:pt x="1081" y="1124"/>
                </a:cubicBezTo>
                <a:cubicBezTo>
                  <a:pt x="1082" y="1124"/>
                  <a:pt x="1082" y="1123"/>
                  <a:pt x="1083" y="1123"/>
                </a:cubicBezTo>
                <a:cubicBezTo>
                  <a:pt x="1084" y="1123"/>
                  <a:pt x="1084" y="1124"/>
                  <a:pt x="1085" y="1124"/>
                </a:cubicBezTo>
                <a:cubicBezTo>
                  <a:pt x="1086" y="1124"/>
                  <a:pt x="1087" y="1123"/>
                  <a:pt x="1088" y="1122"/>
                </a:cubicBezTo>
                <a:cubicBezTo>
                  <a:pt x="1088" y="1120"/>
                  <a:pt x="1090" y="1120"/>
                  <a:pt x="1091" y="1118"/>
                </a:cubicBezTo>
                <a:cubicBezTo>
                  <a:pt x="1091" y="1118"/>
                  <a:pt x="1092" y="1117"/>
                  <a:pt x="1093" y="1117"/>
                </a:cubicBezTo>
                <a:cubicBezTo>
                  <a:pt x="1093" y="1117"/>
                  <a:pt x="1094" y="1118"/>
                  <a:pt x="1094" y="1118"/>
                </a:cubicBezTo>
                <a:cubicBezTo>
                  <a:pt x="1095" y="1119"/>
                  <a:pt x="1095" y="1119"/>
                  <a:pt x="1096" y="1119"/>
                </a:cubicBezTo>
                <a:cubicBezTo>
                  <a:pt x="1096" y="1120"/>
                  <a:pt x="1096" y="1120"/>
                  <a:pt x="1097" y="1120"/>
                </a:cubicBezTo>
                <a:cubicBezTo>
                  <a:pt x="1097" y="1120"/>
                  <a:pt x="1097" y="1120"/>
                  <a:pt x="1097" y="1119"/>
                </a:cubicBezTo>
                <a:cubicBezTo>
                  <a:pt x="1097" y="1119"/>
                  <a:pt x="1096" y="1119"/>
                  <a:pt x="1096" y="1118"/>
                </a:cubicBezTo>
                <a:cubicBezTo>
                  <a:pt x="1096" y="1118"/>
                  <a:pt x="1096" y="1117"/>
                  <a:pt x="1096" y="1116"/>
                </a:cubicBezTo>
                <a:cubicBezTo>
                  <a:pt x="1095" y="1116"/>
                  <a:pt x="1095" y="1116"/>
                  <a:pt x="1095" y="1115"/>
                </a:cubicBezTo>
                <a:cubicBezTo>
                  <a:pt x="1095" y="1114"/>
                  <a:pt x="1095" y="1114"/>
                  <a:pt x="1096" y="1114"/>
                </a:cubicBezTo>
                <a:cubicBezTo>
                  <a:pt x="1098" y="1113"/>
                  <a:pt x="1099" y="1112"/>
                  <a:pt x="1101" y="1113"/>
                </a:cubicBezTo>
                <a:cubicBezTo>
                  <a:pt x="1102" y="1113"/>
                  <a:pt x="1104" y="1113"/>
                  <a:pt x="1104" y="1111"/>
                </a:cubicBezTo>
                <a:cubicBezTo>
                  <a:pt x="1104" y="1110"/>
                  <a:pt x="1104" y="1110"/>
                  <a:pt x="1105" y="1109"/>
                </a:cubicBezTo>
                <a:cubicBezTo>
                  <a:pt x="1105" y="1109"/>
                  <a:pt x="1106" y="1110"/>
                  <a:pt x="1106" y="1110"/>
                </a:cubicBezTo>
                <a:cubicBezTo>
                  <a:pt x="1107" y="1110"/>
                  <a:pt x="1107" y="1110"/>
                  <a:pt x="1107" y="1110"/>
                </a:cubicBezTo>
                <a:cubicBezTo>
                  <a:pt x="1108" y="1109"/>
                  <a:pt x="1106" y="1109"/>
                  <a:pt x="1106" y="1108"/>
                </a:cubicBezTo>
                <a:cubicBezTo>
                  <a:pt x="1105" y="1107"/>
                  <a:pt x="1106" y="1106"/>
                  <a:pt x="1106" y="1105"/>
                </a:cubicBezTo>
                <a:cubicBezTo>
                  <a:pt x="1107" y="1105"/>
                  <a:pt x="1107" y="1105"/>
                  <a:pt x="1107" y="1104"/>
                </a:cubicBezTo>
                <a:cubicBezTo>
                  <a:pt x="1108" y="1104"/>
                  <a:pt x="1107" y="1103"/>
                  <a:pt x="1108" y="1102"/>
                </a:cubicBezTo>
                <a:cubicBezTo>
                  <a:pt x="1108" y="1102"/>
                  <a:pt x="1109" y="1102"/>
                  <a:pt x="1110" y="1102"/>
                </a:cubicBezTo>
                <a:cubicBezTo>
                  <a:pt x="1113" y="1102"/>
                  <a:pt x="1116" y="1103"/>
                  <a:pt x="1120" y="1102"/>
                </a:cubicBezTo>
                <a:cubicBezTo>
                  <a:pt x="1122" y="1101"/>
                  <a:pt x="1123" y="1100"/>
                  <a:pt x="1124" y="1098"/>
                </a:cubicBezTo>
                <a:cubicBezTo>
                  <a:pt x="1126" y="1097"/>
                  <a:pt x="1128" y="1096"/>
                  <a:pt x="1129" y="1095"/>
                </a:cubicBezTo>
                <a:cubicBezTo>
                  <a:pt x="1130" y="1095"/>
                  <a:pt x="1131" y="1095"/>
                  <a:pt x="1132" y="1095"/>
                </a:cubicBezTo>
                <a:cubicBezTo>
                  <a:pt x="1133" y="1094"/>
                  <a:pt x="1134" y="1093"/>
                  <a:pt x="1134" y="1093"/>
                </a:cubicBezTo>
                <a:cubicBezTo>
                  <a:pt x="1135" y="1092"/>
                  <a:pt x="1136" y="1093"/>
                  <a:pt x="1137" y="1092"/>
                </a:cubicBezTo>
                <a:cubicBezTo>
                  <a:pt x="1138" y="1092"/>
                  <a:pt x="1138" y="1092"/>
                  <a:pt x="1138" y="1091"/>
                </a:cubicBezTo>
                <a:cubicBezTo>
                  <a:pt x="1139" y="1090"/>
                  <a:pt x="1141" y="1091"/>
                  <a:pt x="1143" y="1090"/>
                </a:cubicBezTo>
                <a:cubicBezTo>
                  <a:pt x="1144" y="1089"/>
                  <a:pt x="1144" y="1088"/>
                  <a:pt x="1146" y="1089"/>
                </a:cubicBezTo>
                <a:cubicBezTo>
                  <a:pt x="1147" y="1089"/>
                  <a:pt x="1147" y="1089"/>
                  <a:pt x="1148" y="1090"/>
                </a:cubicBezTo>
                <a:cubicBezTo>
                  <a:pt x="1149" y="1090"/>
                  <a:pt x="1149" y="1090"/>
                  <a:pt x="1150" y="1090"/>
                </a:cubicBezTo>
                <a:cubicBezTo>
                  <a:pt x="1152" y="1090"/>
                  <a:pt x="1153" y="1091"/>
                  <a:pt x="1154" y="1091"/>
                </a:cubicBezTo>
                <a:cubicBezTo>
                  <a:pt x="1156" y="1092"/>
                  <a:pt x="1157" y="1092"/>
                  <a:pt x="1158" y="1092"/>
                </a:cubicBezTo>
                <a:cubicBezTo>
                  <a:pt x="1160" y="1093"/>
                  <a:pt x="1161" y="1094"/>
                  <a:pt x="1162" y="1095"/>
                </a:cubicBezTo>
                <a:cubicBezTo>
                  <a:pt x="1163" y="1095"/>
                  <a:pt x="1164" y="1097"/>
                  <a:pt x="1166" y="1096"/>
                </a:cubicBezTo>
                <a:cubicBezTo>
                  <a:pt x="1166" y="1095"/>
                  <a:pt x="1166" y="1095"/>
                  <a:pt x="1166" y="1095"/>
                </a:cubicBezTo>
                <a:cubicBezTo>
                  <a:pt x="1168" y="1094"/>
                  <a:pt x="1168" y="1092"/>
                  <a:pt x="1170" y="1091"/>
                </a:cubicBezTo>
                <a:cubicBezTo>
                  <a:pt x="1172" y="1091"/>
                  <a:pt x="1172" y="1093"/>
                  <a:pt x="1173" y="1094"/>
                </a:cubicBezTo>
                <a:cubicBezTo>
                  <a:pt x="1175" y="1094"/>
                  <a:pt x="1176" y="1093"/>
                  <a:pt x="1177" y="1094"/>
                </a:cubicBezTo>
                <a:cubicBezTo>
                  <a:pt x="1179" y="1095"/>
                  <a:pt x="1180" y="1096"/>
                  <a:pt x="1181" y="1097"/>
                </a:cubicBezTo>
                <a:cubicBezTo>
                  <a:pt x="1181" y="1098"/>
                  <a:pt x="1182" y="1099"/>
                  <a:pt x="1182" y="1101"/>
                </a:cubicBezTo>
                <a:cubicBezTo>
                  <a:pt x="1183" y="1101"/>
                  <a:pt x="1183" y="1102"/>
                  <a:pt x="1183" y="1102"/>
                </a:cubicBezTo>
                <a:cubicBezTo>
                  <a:pt x="1183" y="1103"/>
                  <a:pt x="1184" y="1104"/>
                  <a:pt x="1184" y="1106"/>
                </a:cubicBezTo>
                <a:cubicBezTo>
                  <a:pt x="1184" y="1107"/>
                  <a:pt x="1185" y="1108"/>
                  <a:pt x="1185" y="1109"/>
                </a:cubicBezTo>
                <a:cubicBezTo>
                  <a:pt x="1185" y="1111"/>
                  <a:pt x="1185" y="1114"/>
                  <a:pt x="1184" y="1117"/>
                </a:cubicBezTo>
                <a:cubicBezTo>
                  <a:pt x="1182" y="1119"/>
                  <a:pt x="1181" y="1122"/>
                  <a:pt x="1181" y="1125"/>
                </a:cubicBezTo>
                <a:cubicBezTo>
                  <a:pt x="1181" y="1127"/>
                  <a:pt x="1182" y="1130"/>
                  <a:pt x="1183" y="1131"/>
                </a:cubicBezTo>
                <a:cubicBezTo>
                  <a:pt x="1185" y="1132"/>
                  <a:pt x="1186" y="1132"/>
                  <a:pt x="1188" y="1132"/>
                </a:cubicBezTo>
                <a:cubicBezTo>
                  <a:pt x="1189" y="1133"/>
                  <a:pt x="1191" y="1133"/>
                  <a:pt x="1192" y="1133"/>
                </a:cubicBezTo>
                <a:cubicBezTo>
                  <a:pt x="1194" y="1132"/>
                  <a:pt x="1195" y="1132"/>
                  <a:pt x="1196" y="1131"/>
                </a:cubicBezTo>
                <a:cubicBezTo>
                  <a:pt x="1197" y="1131"/>
                  <a:pt x="1198" y="1130"/>
                  <a:pt x="1199" y="1129"/>
                </a:cubicBezTo>
                <a:cubicBezTo>
                  <a:pt x="1200" y="1128"/>
                  <a:pt x="1202" y="1128"/>
                  <a:pt x="1203" y="1129"/>
                </a:cubicBezTo>
                <a:cubicBezTo>
                  <a:pt x="1203" y="1130"/>
                  <a:pt x="1203" y="1131"/>
                  <a:pt x="1203" y="1131"/>
                </a:cubicBezTo>
                <a:cubicBezTo>
                  <a:pt x="1204" y="1132"/>
                  <a:pt x="1204" y="1132"/>
                  <a:pt x="1204" y="1133"/>
                </a:cubicBezTo>
                <a:cubicBezTo>
                  <a:pt x="1204" y="1135"/>
                  <a:pt x="1203" y="1136"/>
                  <a:pt x="1204" y="1137"/>
                </a:cubicBezTo>
                <a:cubicBezTo>
                  <a:pt x="1205" y="1138"/>
                  <a:pt x="1207" y="1139"/>
                  <a:pt x="1205" y="1140"/>
                </a:cubicBezTo>
                <a:cubicBezTo>
                  <a:pt x="1204" y="1140"/>
                  <a:pt x="1202" y="1140"/>
                  <a:pt x="1201" y="1140"/>
                </a:cubicBezTo>
                <a:cubicBezTo>
                  <a:pt x="1200" y="1141"/>
                  <a:pt x="1198" y="1141"/>
                  <a:pt x="1197" y="1142"/>
                </a:cubicBezTo>
                <a:cubicBezTo>
                  <a:pt x="1196" y="1142"/>
                  <a:pt x="1195" y="1141"/>
                  <a:pt x="1193" y="1142"/>
                </a:cubicBezTo>
                <a:cubicBezTo>
                  <a:pt x="1190" y="1143"/>
                  <a:pt x="1189" y="1147"/>
                  <a:pt x="1188" y="1149"/>
                </a:cubicBezTo>
                <a:cubicBezTo>
                  <a:pt x="1187" y="1151"/>
                  <a:pt x="1187" y="1152"/>
                  <a:pt x="1186" y="1153"/>
                </a:cubicBezTo>
                <a:cubicBezTo>
                  <a:pt x="1185" y="1155"/>
                  <a:pt x="1183" y="1155"/>
                  <a:pt x="1184" y="1153"/>
                </a:cubicBezTo>
                <a:cubicBezTo>
                  <a:pt x="1185" y="1152"/>
                  <a:pt x="1185" y="1152"/>
                  <a:pt x="1186" y="1151"/>
                </a:cubicBezTo>
                <a:cubicBezTo>
                  <a:pt x="1186" y="1150"/>
                  <a:pt x="1187" y="1150"/>
                  <a:pt x="1187" y="1149"/>
                </a:cubicBezTo>
                <a:cubicBezTo>
                  <a:pt x="1187" y="1148"/>
                  <a:pt x="1188" y="1147"/>
                  <a:pt x="1188" y="1145"/>
                </a:cubicBezTo>
                <a:cubicBezTo>
                  <a:pt x="1189" y="1143"/>
                  <a:pt x="1192" y="1141"/>
                  <a:pt x="1194" y="1140"/>
                </a:cubicBezTo>
                <a:cubicBezTo>
                  <a:pt x="1195" y="1140"/>
                  <a:pt x="1195" y="1141"/>
                  <a:pt x="1196" y="1141"/>
                </a:cubicBezTo>
                <a:cubicBezTo>
                  <a:pt x="1197" y="1141"/>
                  <a:pt x="1197" y="1141"/>
                  <a:pt x="1198" y="1140"/>
                </a:cubicBezTo>
                <a:cubicBezTo>
                  <a:pt x="1199" y="1140"/>
                  <a:pt x="1200" y="1138"/>
                  <a:pt x="1200" y="1137"/>
                </a:cubicBezTo>
                <a:cubicBezTo>
                  <a:pt x="1200" y="1136"/>
                  <a:pt x="1199" y="1134"/>
                  <a:pt x="1198" y="1134"/>
                </a:cubicBezTo>
                <a:cubicBezTo>
                  <a:pt x="1196" y="1134"/>
                  <a:pt x="1195" y="1136"/>
                  <a:pt x="1193" y="1136"/>
                </a:cubicBezTo>
                <a:cubicBezTo>
                  <a:pt x="1192" y="1137"/>
                  <a:pt x="1191" y="1135"/>
                  <a:pt x="1189" y="1135"/>
                </a:cubicBezTo>
                <a:cubicBezTo>
                  <a:pt x="1188" y="1134"/>
                  <a:pt x="1186" y="1135"/>
                  <a:pt x="1184" y="1135"/>
                </a:cubicBezTo>
                <a:cubicBezTo>
                  <a:pt x="1183" y="1135"/>
                  <a:pt x="1181" y="1135"/>
                  <a:pt x="1179" y="1134"/>
                </a:cubicBezTo>
                <a:cubicBezTo>
                  <a:pt x="1177" y="1134"/>
                  <a:pt x="1176" y="1134"/>
                  <a:pt x="1174" y="1133"/>
                </a:cubicBezTo>
                <a:cubicBezTo>
                  <a:pt x="1171" y="1133"/>
                  <a:pt x="1168" y="1133"/>
                  <a:pt x="1165" y="1133"/>
                </a:cubicBezTo>
                <a:cubicBezTo>
                  <a:pt x="1163" y="1133"/>
                  <a:pt x="1163" y="1132"/>
                  <a:pt x="1161" y="1132"/>
                </a:cubicBezTo>
                <a:cubicBezTo>
                  <a:pt x="1160" y="1132"/>
                  <a:pt x="1159" y="1132"/>
                  <a:pt x="1158" y="1131"/>
                </a:cubicBezTo>
                <a:cubicBezTo>
                  <a:pt x="1157" y="1131"/>
                  <a:pt x="1155" y="1128"/>
                  <a:pt x="1154" y="1130"/>
                </a:cubicBezTo>
                <a:cubicBezTo>
                  <a:pt x="1154" y="1131"/>
                  <a:pt x="1154" y="1132"/>
                  <a:pt x="1153" y="1132"/>
                </a:cubicBezTo>
                <a:cubicBezTo>
                  <a:pt x="1152" y="1132"/>
                  <a:pt x="1152" y="1133"/>
                  <a:pt x="1151" y="1132"/>
                </a:cubicBezTo>
                <a:cubicBezTo>
                  <a:pt x="1150" y="1132"/>
                  <a:pt x="1150" y="1132"/>
                  <a:pt x="1149" y="1132"/>
                </a:cubicBezTo>
                <a:cubicBezTo>
                  <a:pt x="1148" y="1132"/>
                  <a:pt x="1147" y="1134"/>
                  <a:pt x="1146" y="1135"/>
                </a:cubicBezTo>
                <a:cubicBezTo>
                  <a:pt x="1145" y="1136"/>
                  <a:pt x="1145" y="1138"/>
                  <a:pt x="1145" y="1139"/>
                </a:cubicBezTo>
                <a:cubicBezTo>
                  <a:pt x="1144" y="1140"/>
                  <a:pt x="1142" y="1140"/>
                  <a:pt x="1141" y="1141"/>
                </a:cubicBezTo>
                <a:cubicBezTo>
                  <a:pt x="1140" y="1141"/>
                  <a:pt x="1139" y="1142"/>
                  <a:pt x="1140" y="1144"/>
                </a:cubicBezTo>
                <a:cubicBezTo>
                  <a:pt x="1141" y="1144"/>
                  <a:pt x="1141" y="1144"/>
                  <a:pt x="1142" y="1145"/>
                </a:cubicBezTo>
                <a:cubicBezTo>
                  <a:pt x="1143" y="1145"/>
                  <a:pt x="1143" y="1146"/>
                  <a:pt x="1144" y="1146"/>
                </a:cubicBezTo>
                <a:cubicBezTo>
                  <a:pt x="1144" y="1147"/>
                  <a:pt x="1145" y="1147"/>
                  <a:pt x="1145" y="1148"/>
                </a:cubicBezTo>
                <a:cubicBezTo>
                  <a:pt x="1146" y="1149"/>
                  <a:pt x="1145" y="1149"/>
                  <a:pt x="1146" y="1150"/>
                </a:cubicBezTo>
                <a:cubicBezTo>
                  <a:pt x="1147" y="1151"/>
                  <a:pt x="1148" y="1151"/>
                  <a:pt x="1149" y="1151"/>
                </a:cubicBezTo>
                <a:cubicBezTo>
                  <a:pt x="1150" y="1151"/>
                  <a:pt x="1151" y="1151"/>
                  <a:pt x="1151" y="1152"/>
                </a:cubicBezTo>
                <a:cubicBezTo>
                  <a:pt x="1150" y="1152"/>
                  <a:pt x="1149" y="1152"/>
                  <a:pt x="1149" y="1153"/>
                </a:cubicBezTo>
                <a:cubicBezTo>
                  <a:pt x="1148" y="1153"/>
                  <a:pt x="1148" y="1153"/>
                  <a:pt x="1148" y="1153"/>
                </a:cubicBezTo>
                <a:cubicBezTo>
                  <a:pt x="1147" y="1152"/>
                  <a:pt x="1147" y="1151"/>
                  <a:pt x="1146" y="1152"/>
                </a:cubicBezTo>
                <a:cubicBezTo>
                  <a:pt x="1145" y="1152"/>
                  <a:pt x="1145" y="1152"/>
                  <a:pt x="1145" y="1153"/>
                </a:cubicBezTo>
                <a:cubicBezTo>
                  <a:pt x="1144" y="1153"/>
                  <a:pt x="1143" y="1153"/>
                  <a:pt x="1142" y="1153"/>
                </a:cubicBezTo>
                <a:cubicBezTo>
                  <a:pt x="1141" y="1153"/>
                  <a:pt x="1141" y="1152"/>
                  <a:pt x="1140" y="1151"/>
                </a:cubicBezTo>
                <a:cubicBezTo>
                  <a:pt x="1139" y="1150"/>
                  <a:pt x="1138" y="1150"/>
                  <a:pt x="1136" y="1150"/>
                </a:cubicBezTo>
                <a:cubicBezTo>
                  <a:pt x="1135" y="1150"/>
                  <a:pt x="1133" y="1150"/>
                  <a:pt x="1131" y="1150"/>
                </a:cubicBezTo>
                <a:cubicBezTo>
                  <a:pt x="1130" y="1149"/>
                  <a:pt x="1129" y="1148"/>
                  <a:pt x="1127" y="1149"/>
                </a:cubicBezTo>
                <a:cubicBezTo>
                  <a:pt x="1126" y="1150"/>
                  <a:pt x="1126" y="1151"/>
                  <a:pt x="1125" y="1152"/>
                </a:cubicBezTo>
                <a:cubicBezTo>
                  <a:pt x="1124" y="1154"/>
                  <a:pt x="1125" y="1155"/>
                  <a:pt x="1126" y="1156"/>
                </a:cubicBezTo>
                <a:cubicBezTo>
                  <a:pt x="1127" y="1157"/>
                  <a:pt x="1128" y="1158"/>
                  <a:pt x="1130" y="1158"/>
                </a:cubicBezTo>
                <a:cubicBezTo>
                  <a:pt x="1131" y="1158"/>
                  <a:pt x="1133" y="1157"/>
                  <a:pt x="1134" y="1158"/>
                </a:cubicBezTo>
                <a:cubicBezTo>
                  <a:pt x="1135" y="1159"/>
                  <a:pt x="1137" y="1161"/>
                  <a:pt x="1138" y="1162"/>
                </a:cubicBezTo>
                <a:cubicBezTo>
                  <a:pt x="1139" y="1163"/>
                  <a:pt x="1141" y="1166"/>
                  <a:pt x="1141" y="1168"/>
                </a:cubicBezTo>
                <a:cubicBezTo>
                  <a:pt x="1141" y="1169"/>
                  <a:pt x="1141" y="1170"/>
                  <a:pt x="1142" y="1171"/>
                </a:cubicBezTo>
                <a:cubicBezTo>
                  <a:pt x="1142" y="1172"/>
                  <a:pt x="1142" y="1172"/>
                  <a:pt x="1143" y="1173"/>
                </a:cubicBezTo>
                <a:cubicBezTo>
                  <a:pt x="1144" y="1176"/>
                  <a:pt x="1146" y="1179"/>
                  <a:pt x="1146" y="1183"/>
                </a:cubicBezTo>
                <a:cubicBezTo>
                  <a:pt x="1146" y="1184"/>
                  <a:pt x="1145" y="1186"/>
                  <a:pt x="1147" y="1186"/>
                </a:cubicBezTo>
                <a:cubicBezTo>
                  <a:pt x="1147" y="1186"/>
                  <a:pt x="1148" y="1185"/>
                  <a:pt x="1149" y="1185"/>
                </a:cubicBezTo>
                <a:cubicBezTo>
                  <a:pt x="1149" y="1185"/>
                  <a:pt x="1150" y="1185"/>
                  <a:pt x="1151" y="1185"/>
                </a:cubicBezTo>
                <a:cubicBezTo>
                  <a:pt x="1152" y="1185"/>
                  <a:pt x="1153" y="1185"/>
                  <a:pt x="1154" y="1187"/>
                </a:cubicBezTo>
                <a:cubicBezTo>
                  <a:pt x="1155" y="1188"/>
                  <a:pt x="1156" y="1189"/>
                  <a:pt x="1157" y="1190"/>
                </a:cubicBezTo>
                <a:cubicBezTo>
                  <a:pt x="1157" y="1191"/>
                  <a:pt x="1158" y="1193"/>
                  <a:pt x="1159" y="1193"/>
                </a:cubicBezTo>
                <a:cubicBezTo>
                  <a:pt x="1161" y="1193"/>
                  <a:pt x="1162" y="1192"/>
                  <a:pt x="1163" y="1192"/>
                </a:cubicBezTo>
                <a:cubicBezTo>
                  <a:pt x="1164" y="1192"/>
                  <a:pt x="1165" y="1194"/>
                  <a:pt x="1166" y="1194"/>
                </a:cubicBezTo>
                <a:cubicBezTo>
                  <a:pt x="1168" y="1194"/>
                  <a:pt x="1169" y="1193"/>
                  <a:pt x="1170" y="1193"/>
                </a:cubicBezTo>
                <a:cubicBezTo>
                  <a:pt x="1171" y="1194"/>
                  <a:pt x="1173" y="1194"/>
                  <a:pt x="1173" y="1196"/>
                </a:cubicBezTo>
                <a:cubicBezTo>
                  <a:pt x="1173" y="1196"/>
                  <a:pt x="1172" y="1196"/>
                  <a:pt x="1172" y="1196"/>
                </a:cubicBezTo>
                <a:cubicBezTo>
                  <a:pt x="1171" y="1197"/>
                  <a:pt x="1172" y="1197"/>
                  <a:pt x="1172" y="1198"/>
                </a:cubicBezTo>
                <a:cubicBezTo>
                  <a:pt x="1173" y="1199"/>
                  <a:pt x="1173" y="1201"/>
                  <a:pt x="1173" y="1202"/>
                </a:cubicBezTo>
                <a:cubicBezTo>
                  <a:pt x="1172" y="1203"/>
                  <a:pt x="1171" y="1204"/>
                  <a:pt x="1170" y="1206"/>
                </a:cubicBezTo>
                <a:cubicBezTo>
                  <a:pt x="1170" y="1206"/>
                  <a:pt x="1169" y="1207"/>
                  <a:pt x="1169" y="1208"/>
                </a:cubicBezTo>
                <a:cubicBezTo>
                  <a:pt x="1168" y="1209"/>
                  <a:pt x="1168" y="1210"/>
                  <a:pt x="1168" y="1211"/>
                </a:cubicBezTo>
                <a:cubicBezTo>
                  <a:pt x="1168" y="1213"/>
                  <a:pt x="1168" y="1215"/>
                  <a:pt x="1168" y="1218"/>
                </a:cubicBezTo>
                <a:cubicBezTo>
                  <a:pt x="1168" y="1219"/>
                  <a:pt x="1169" y="1220"/>
                  <a:pt x="1170" y="1221"/>
                </a:cubicBezTo>
                <a:cubicBezTo>
                  <a:pt x="1171" y="1223"/>
                  <a:pt x="1171" y="1224"/>
                  <a:pt x="1172" y="1225"/>
                </a:cubicBezTo>
                <a:cubicBezTo>
                  <a:pt x="1172" y="1227"/>
                  <a:pt x="1174" y="1228"/>
                  <a:pt x="1175" y="1230"/>
                </a:cubicBezTo>
                <a:cubicBezTo>
                  <a:pt x="1175" y="1231"/>
                  <a:pt x="1176" y="1233"/>
                  <a:pt x="1177" y="1235"/>
                </a:cubicBezTo>
                <a:cubicBezTo>
                  <a:pt x="1177" y="1235"/>
                  <a:pt x="1177" y="1235"/>
                  <a:pt x="1177" y="1235"/>
                </a:cubicBezTo>
                <a:cubicBezTo>
                  <a:pt x="1177" y="1234"/>
                  <a:pt x="1178" y="1233"/>
                  <a:pt x="1177" y="1232"/>
                </a:cubicBezTo>
                <a:cubicBezTo>
                  <a:pt x="1177" y="1232"/>
                  <a:pt x="1177" y="1231"/>
                  <a:pt x="1177" y="1230"/>
                </a:cubicBezTo>
                <a:cubicBezTo>
                  <a:pt x="1176" y="1229"/>
                  <a:pt x="1176" y="1227"/>
                  <a:pt x="1177" y="1226"/>
                </a:cubicBezTo>
                <a:cubicBezTo>
                  <a:pt x="1177" y="1225"/>
                  <a:pt x="1177" y="1225"/>
                  <a:pt x="1178" y="1224"/>
                </a:cubicBezTo>
                <a:cubicBezTo>
                  <a:pt x="1178" y="1224"/>
                  <a:pt x="1178" y="1223"/>
                  <a:pt x="1178" y="1222"/>
                </a:cubicBezTo>
                <a:cubicBezTo>
                  <a:pt x="1178" y="1221"/>
                  <a:pt x="1179" y="1219"/>
                  <a:pt x="1177" y="1220"/>
                </a:cubicBezTo>
                <a:cubicBezTo>
                  <a:pt x="1176" y="1221"/>
                  <a:pt x="1176" y="1221"/>
                  <a:pt x="1176" y="1220"/>
                </a:cubicBezTo>
                <a:cubicBezTo>
                  <a:pt x="1176" y="1219"/>
                  <a:pt x="1177" y="1219"/>
                  <a:pt x="1177" y="1218"/>
                </a:cubicBezTo>
                <a:cubicBezTo>
                  <a:pt x="1177" y="1218"/>
                  <a:pt x="1177" y="1217"/>
                  <a:pt x="1177" y="1216"/>
                </a:cubicBezTo>
                <a:cubicBezTo>
                  <a:pt x="1178" y="1215"/>
                  <a:pt x="1179" y="1214"/>
                  <a:pt x="1180" y="1213"/>
                </a:cubicBezTo>
                <a:cubicBezTo>
                  <a:pt x="1180" y="1213"/>
                  <a:pt x="1181" y="1212"/>
                  <a:pt x="1181" y="1212"/>
                </a:cubicBezTo>
                <a:cubicBezTo>
                  <a:pt x="1183" y="1211"/>
                  <a:pt x="1184" y="1212"/>
                  <a:pt x="1186" y="1211"/>
                </a:cubicBezTo>
                <a:cubicBezTo>
                  <a:pt x="1186" y="1211"/>
                  <a:pt x="1187" y="1211"/>
                  <a:pt x="1187" y="1210"/>
                </a:cubicBezTo>
                <a:cubicBezTo>
                  <a:pt x="1188" y="1210"/>
                  <a:pt x="1189" y="1210"/>
                  <a:pt x="1190" y="1210"/>
                </a:cubicBezTo>
                <a:cubicBezTo>
                  <a:pt x="1191" y="1210"/>
                  <a:pt x="1192" y="1209"/>
                  <a:pt x="1194" y="1209"/>
                </a:cubicBezTo>
                <a:cubicBezTo>
                  <a:pt x="1194" y="1209"/>
                  <a:pt x="1195" y="1209"/>
                  <a:pt x="1195" y="1210"/>
                </a:cubicBezTo>
                <a:cubicBezTo>
                  <a:pt x="1195" y="1210"/>
                  <a:pt x="1195" y="1210"/>
                  <a:pt x="1195" y="1210"/>
                </a:cubicBezTo>
                <a:cubicBezTo>
                  <a:pt x="1196" y="1211"/>
                  <a:pt x="1196" y="1211"/>
                  <a:pt x="1197" y="1211"/>
                </a:cubicBezTo>
                <a:cubicBezTo>
                  <a:pt x="1198" y="1212"/>
                  <a:pt x="1198" y="1214"/>
                  <a:pt x="1198" y="1216"/>
                </a:cubicBezTo>
                <a:cubicBezTo>
                  <a:pt x="1198" y="1217"/>
                  <a:pt x="1198" y="1217"/>
                  <a:pt x="1198" y="1218"/>
                </a:cubicBezTo>
                <a:cubicBezTo>
                  <a:pt x="1199" y="1219"/>
                  <a:pt x="1199" y="1220"/>
                  <a:pt x="1200" y="1220"/>
                </a:cubicBezTo>
                <a:cubicBezTo>
                  <a:pt x="1200" y="1221"/>
                  <a:pt x="1200" y="1222"/>
                  <a:pt x="1200" y="1223"/>
                </a:cubicBezTo>
                <a:cubicBezTo>
                  <a:pt x="1200" y="1225"/>
                  <a:pt x="1201" y="1225"/>
                  <a:pt x="1202" y="1226"/>
                </a:cubicBezTo>
                <a:cubicBezTo>
                  <a:pt x="1203" y="1227"/>
                  <a:pt x="1204" y="1229"/>
                  <a:pt x="1205" y="1229"/>
                </a:cubicBezTo>
                <a:cubicBezTo>
                  <a:pt x="1207" y="1230"/>
                  <a:pt x="1208" y="1230"/>
                  <a:pt x="1209" y="1231"/>
                </a:cubicBezTo>
                <a:cubicBezTo>
                  <a:pt x="1211" y="1232"/>
                  <a:pt x="1212" y="1233"/>
                  <a:pt x="1213" y="1235"/>
                </a:cubicBezTo>
                <a:cubicBezTo>
                  <a:pt x="1214" y="1236"/>
                  <a:pt x="1214" y="1237"/>
                  <a:pt x="1213" y="1238"/>
                </a:cubicBezTo>
                <a:close/>
                <a:moveTo>
                  <a:pt x="1342" y="1108"/>
                </a:moveTo>
                <a:cubicBezTo>
                  <a:pt x="1341" y="1109"/>
                  <a:pt x="1341" y="1110"/>
                  <a:pt x="1340" y="1112"/>
                </a:cubicBezTo>
                <a:cubicBezTo>
                  <a:pt x="1339" y="1113"/>
                  <a:pt x="1338" y="1113"/>
                  <a:pt x="1336" y="1113"/>
                </a:cubicBezTo>
                <a:cubicBezTo>
                  <a:pt x="1334" y="1113"/>
                  <a:pt x="1334" y="1114"/>
                  <a:pt x="1333" y="1115"/>
                </a:cubicBezTo>
                <a:cubicBezTo>
                  <a:pt x="1332" y="1116"/>
                  <a:pt x="1331" y="1117"/>
                  <a:pt x="1329" y="1118"/>
                </a:cubicBezTo>
                <a:cubicBezTo>
                  <a:pt x="1329" y="1118"/>
                  <a:pt x="1328" y="1118"/>
                  <a:pt x="1327" y="1119"/>
                </a:cubicBezTo>
                <a:cubicBezTo>
                  <a:pt x="1326" y="1120"/>
                  <a:pt x="1326" y="1121"/>
                  <a:pt x="1324" y="1122"/>
                </a:cubicBezTo>
                <a:cubicBezTo>
                  <a:pt x="1323" y="1122"/>
                  <a:pt x="1321" y="1121"/>
                  <a:pt x="1320" y="1120"/>
                </a:cubicBezTo>
                <a:cubicBezTo>
                  <a:pt x="1319" y="1120"/>
                  <a:pt x="1318" y="1120"/>
                  <a:pt x="1316" y="1120"/>
                </a:cubicBezTo>
                <a:cubicBezTo>
                  <a:pt x="1315" y="1120"/>
                  <a:pt x="1315" y="1119"/>
                  <a:pt x="1314" y="1119"/>
                </a:cubicBezTo>
                <a:cubicBezTo>
                  <a:pt x="1311" y="1119"/>
                  <a:pt x="1313" y="1120"/>
                  <a:pt x="1313" y="1121"/>
                </a:cubicBezTo>
                <a:cubicBezTo>
                  <a:pt x="1314" y="1123"/>
                  <a:pt x="1312" y="1122"/>
                  <a:pt x="1311" y="1123"/>
                </a:cubicBezTo>
                <a:cubicBezTo>
                  <a:pt x="1311" y="1124"/>
                  <a:pt x="1312" y="1125"/>
                  <a:pt x="1312" y="1126"/>
                </a:cubicBezTo>
                <a:cubicBezTo>
                  <a:pt x="1312" y="1127"/>
                  <a:pt x="1310" y="1127"/>
                  <a:pt x="1311" y="1129"/>
                </a:cubicBezTo>
                <a:cubicBezTo>
                  <a:pt x="1313" y="1130"/>
                  <a:pt x="1316" y="1128"/>
                  <a:pt x="1317" y="1129"/>
                </a:cubicBezTo>
                <a:cubicBezTo>
                  <a:pt x="1319" y="1130"/>
                  <a:pt x="1320" y="1132"/>
                  <a:pt x="1320" y="1134"/>
                </a:cubicBezTo>
                <a:cubicBezTo>
                  <a:pt x="1320" y="1136"/>
                  <a:pt x="1319" y="1138"/>
                  <a:pt x="1319" y="1140"/>
                </a:cubicBezTo>
                <a:cubicBezTo>
                  <a:pt x="1318" y="1142"/>
                  <a:pt x="1317" y="1143"/>
                  <a:pt x="1317" y="1145"/>
                </a:cubicBezTo>
                <a:cubicBezTo>
                  <a:pt x="1317" y="1146"/>
                  <a:pt x="1318" y="1147"/>
                  <a:pt x="1318" y="1148"/>
                </a:cubicBezTo>
                <a:cubicBezTo>
                  <a:pt x="1319" y="1150"/>
                  <a:pt x="1319" y="1153"/>
                  <a:pt x="1319" y="1155"/>
                </a:cubicBezTo>
                <a:cubicBezTo>
                  <a:pt x="1318" y="1156"/>
                  <a:pt x="1318" y="1157"/>
                  <a:pt x="1318" y="1158"/>
                </a:cubicBezTo>
                <a:cubicBezTo>
                  <a:pt x="1317" y="1160"/>
                  <a:pt x="1317" y="1161"/>
                  <a:pt x="1316" y="1161"/>
                </a:cubicBezTo>
                <a:cubicBezTo>
                  <a:pt x="1315" y="1162"/>
                  <a:pt x="1314" y="1162"/>
                  <a:pt x="1314" y="1163"/>
                </a:cubicBezTo>
                <a:cubicBezTo>
                  <a:pt x="1313" y="1164"/>
                  <a:pt x="1315" y="1165"/>
                  <a:pt x="1313" y="1166"/>
                </a:cubicBezTo>
                <a:cubicBezTo>
                  <a:pt x="1311" y="1166"/>
                  <a:pt x="1312" y="1164"/>
                  <a:pt x="1311" y="1164"/>
                </a:cubicBezTo>
                <a:cubicBezTo>
                  <a:pt x="1310" y="1163"/>
                  <a:pt x="1309" y="1165"/>
                  <a:pt x="1308" y="1164"/>
                </a:cubicBezTo>
                <a:cubicBezTo>
                  <a:pt x="1307" y="1164"/>
                  <a:pt x="1306" y="1163"/>
                  <a:pt x="1306" y="1162"/>
                </a:cubicBezTo>
                <a:cubicBezTo>
                  <a:pt x="1306" y="1161"/>
                  <a:pt x="1305" y="1160"/>
                  <a:pt x="1304" y="1159"/>
                </a:cubicBezTo>
                <a:cubicBezTo>
                  <a:pt x="1303" y="1157"/>
                  <a:pt x="1302" y="1155"/>
                  <a:pt x="1301" y="1154"/>
                </a:cubicBezTo>
                <a:cubicBezTo>
                  <a:pt x="1301" y="1151"/>
                  <a:pt x="1302" y="1150"/>
                  <a:pt x="1302" y="1147"/>
                </a:cubicBezTo>
                <a:cubicBezTo>
                  <a:pt x="1302" y="1145"/>
                  <a:pt x="1302" y="1144"/>
                  <a:pt x="1303" y="1142"/>
                </a:cubicBezTo>
                <a:cubicBezTo>
                  <a:pt x="1304" y="1141"/>
                  <a:pt x="1307" y="1138"/>
                  <a:pt x="1306" y="1136"/>
                </a:cubicBezTo>
                <a:cubicBezTo>
                  <a:pt x="1306" y="1135"/>
                  <a:pt x="1305" y="1136"/>
                  <a:pt x="1304" y="1135"/>
                </a:cubicBezTo>
                <a:cubicBezTo>
                  <a:pt x="1304" y="1133"/>
                  <a:pt x="1305" y="1133"/>
                  <a:pt x="1305" y="1132"/>
                </a:cubicBezTo>
                <a:cubicBezTo>
                  <a:pt x="1306" y="1129"/>
                  <a:pt x="1301" y="1127"/>
                  <a:pt x="1300" y="1124"/>
                </a:cubicBezTo>
                <a:cubicBezTo>
                  <a:pt x="1300" y="1123"/>
                  <a:pt x="1299" y="1121"/>
                  <a:pt x="1298" y="1123"/>
                </a:cubicBezTo>
                <a:cubicBezTo>
                  <a:pt x="1298" y="1123"/>
                  <a:pt x="1299" y="1125"/>
                  <a:pt x="1298" y="1126"/>
                </a:cubicBezTo>
                <a:cubicBezTo>
                  <a:pt x="1297" y="1125"/>
                  <a:pt x="1297" y="1123"/>
                  <a:pt x="1296" y="1123"/>
                </a:cubicBezTo>
                <a:cubicBezTo>
                  <a:pt x="1295" y="1126"/>
                  <a:pt x="1297" y="1128"/>
                  <a:pt x="1294" y="1129"/>
                </a:cubicBezTo>
                <a:cubicBezTo>
                  <a:pt x="1291" y="1130"/>
                  <a:pt x="1291" y="1132"/>
                  <a:pt x="1291" y="1135"/>
                </a:cubicBezTo>
                <a:cubicBezTo>
                  <a:pt x="1291" y="1137"/>
                  <a:pt x="1293" y="1139"/>
                  <a:pt x="1291" y="1141"/>
                </a:cubicBezTo>
                <a:cubicBezTo>
                  <a:pt x="1291" y="1141"/>
                  <a:pt x="1289" y="1142"/>
                  <a:pt x="1290" y="1143"/>
                </a:cubicBezTo>
                <a:cubicBezTo>
                  <a:pt x="1291" y="1145"/>
                  <a:pt x="1292" y="1142"/>
                  <a:pt x="1293" y="1142"/>
                </a:cubicBezTo>
                <a:cubicBezTo>
                  <a:pt x="1295" y="1142"/>
                  <a:pt x="1293" y="1144"/>
                  <a:pt x="1292" y="1144"/>
                </a:cubicBezTo>
                <a:cubicBezTo>
                  <a:pt x="1291" y="1146"/>
                  <a:pt x="1291" y="1146"/>
                  <a:pt x="1292" y="1147"/>
                </a:cubicBezTo>
                <a:cubicBezTo>
                  <a:pt x="1293" y="1148"/>
                  <a:pt x="1294" y="1150"/>
                  <a:pt x="1293" y="1150"/>
                </a:cubicBezTo>
                <a:cubicBezTo>
                  <a:pt x="1291" y="1150"/>
                  <a:pt x="1291" y="1149"/>
                  <a:pt x="1290" y="1148"/>
                </a:cubicBezTo>
                <a:cubicBezTo>
                  <a:pt x="1289" y="1148"/>
                  <a:pt x="1288" y="1148"/>
                  <a:pt x="1289" y="1150"/>
                </a:cubicBezTo>
                <a:cubicBezTo>
                  <a:pt x="1289" y="1150"/>
                  <a:pt x="1291" y="1150"/>
                  <a:pt x="1290" y="1152"/>
                </a:cubicBezTo>
                <a:cubicBezTo>
                  <a:pt x="1290" y="1153"/>
                  <a:pt x="1289" y="1153"/>
                  <a:pt x="1288" y="1154"/>
                </a:cubicBezTo>
                <a:cubicBezTo>
                  <a:pt x="1287" y="1155"/>
                  <a:pt x="1286" y="1157"/>
                  <a:pt x="1284" y="1157"/>
                </a:cubicBezTo>
                <a:cubicBezTo>
                  <a:pt x="1282" y="1157"/>
                  <a:pt x="1281" y="1155"/>
                  <a:pt x="1282" y="1153"/>
                </a:cubicBezTo>
                <a:cubicBezTo>
                  <a:pt x="1283" y="1152"/>
                  <a:pt x="1283" y="1151"/>
                  <a:pt x="1283" y="1150"/>
                </a:cubicBezTo>
                <a:cubicBezTo>
                  <a:pt x="1283" y="1149"/>
                  <a:pt x="1282" y="1148"/>
                  <a:pt x="1282" y="1147"/>
                </a:cubicBezTo>
                <a:cubicBezTo>
                  <a:pt x="1281" y="1145"/>
                  <a:pt x="1283" y="1143"/>
                  <a:pt x="1283" y="1141"/>
                </a:cubicBezTo>
                <a:cubicBezTo>
                  <a:pt x="1283" y="1140"/>
                  <a:pt x="1284" y="1139"/>
                  <a:pt x="1285" y="1138"/>
                </a:cubicBezTo>
                <a:cubicBezTo>
                  <a:pt x="1285" y="1137"/>
                  <a:pt x="1285" y="1136"/>
                  <a:pt x="1286" y="1136"/>
                </a:cubicBezTo>
                <a:cubicBezTo>
                  <a:pt x="1287" y="1132"/>
                  <a:pt x="1290" y="1129"/>
                  <a:pt x="1291" y="1125"/>
                </a:cubicBezTo>
                <a:cubicBezTo>
                  <a:pt x="1291" y="1122"/>
                  <a:pt x="1292" y="1120"/>
                  <a:pt x="1294" y="1120"/>
                </a:cubicBezTo>
                <a:cubicBezTo>
                  <a:pt x="1295" y="1120"/>
                  <a:pt x="1296" y="1120"/>
                  <a:pt x="1296" y="1120"/>
                </a:cubicBezTo>
                <a:cubicBezTo>
                  <a:pt x="1297" y="1120"/>
                  <a:pt x="1297" y="1120"/>
                  <a:pt x="1298" y="1120"/>
                </a:cubicBezTo>
                <a:cubicBezTo>
                  <a:pt x="1299" y="1119"/>
                  <a:pt x="1300" y="1120"/>
                  <a:pt x="1301" y="1119"/>
                </a:cubicBezTo>
                <a:cubicBezTo>
                  <a:pt x="1301" y="1119"/>
                  <a:pt x="1302" y="1119"/>
                  <a:pt x="1303" y="1119"/>
                </a:cubicBezTo>
                <a:cubicBezTo>
                  <a:pt x="1304" y="1121"/>
                  <a:pt x="1301" y="1122"/>
                  <a:pt x="1301" y="1124"/>
                </a:cubicBezTo>
                <a:cubicBezTo>
                  <a:pt x="1301" y="1125"/>
                  <a:pt x="1302" y="1126"/>
                  <a:pt x="1303" y="1125"/>
                </a:cubicBezTo>
                <a:cubicBezTo>
                  <a:pt x="1304" y="1125"/>
                  <a:pt x="1304" y="1124"/>
                  <a:pt x="1304" y="1124"/>
                </a:cubicBezTo>
                <a:cubicBezTo>
                  <a:pt x="1305" y="1124"/>
                  <a:pt x="1305" y="1125"/>
                  <a:pt x="1305" y="1126"/>
                </a:cubicBezTo>
                <a:cubicBezTo>
                  <a:pt x="1305" y="1126"/>
                  <a:pt x="1305" y="1126"/>
                  <a:pt x="1305" y="1127"/>
                </a:cubicBezTo>
                <a:cubicBezTo>
                  <a:pt x="1306" y="1127"/>
                  <a:pt x="1306" y="1126"/>
                  <a:pt x="1307" y="1126"/>
                </a:cubicBezTo>
                <a:cubicBezTo>
                  <a:pt x="1307" y="1125"/>
                  <a:pt x="1307" y="1125"/>
                  <a:pt x="1307" y="1124"/>
                </a:cubicBezTo>
                <a:cubicBezTo>
                  <a:pt x="1308" y="1124"/>
                  <a:pt x="1308" y="1124"/>
                  <a:pt x="1309" y="1124"/>
                </a:cubicBezTo>
                <a:cubicBezTo>
                  <a:pt x="1310" y="1124"/>
                  <a:pt x="1310" y="1124"/>
                  <a:pt x="1310" y="1122"/>
                </a:cubicBezTo>
                <a:cubicBezTo>
                  <a:pt x="1309" y="1121"/>
                  <a:pt x="1309" y="1120"/>
                  <a:pt x="1310" y="1119"/>
                </a:cubicBezTo>
                <a:cubicBezTo>
                  <a:pt x="1312" y="1117"/>
                  <a:pt x="1311" y="1117"/>
                  <a:pt x="1310" y="1114"/>
                </a:cubicBezTo>
                <a:cubicBezTo>
                  <a:pt x="1309" y="1113"/>
                  <a:pt x="1309" y="1113"/>
                  <a:pt x="1308" y="1112"/>
                </a:cubicBezTo>
                <a:cubicBezTo>
                  <a:pt x="1307" y="1111"/>
                  <a:pt x="1307" y="1110"/>
                  <a:pt x="1309" y="1110"/>
                </a:cubicBezTo>
                <a:cubicBezTo>
                  <a:pt x="1311" y="1111"/>
                  <a:pt x="1312" y="1112"/>
                  <a:pt x="1312" y="1115"/>
                </a:cubicBezTo>
                <a:cubicBezTo>
                  <a:pt x="1313" y="1116"/>
                  <a:pt x="1312" y="1117"/>
                  <a:pt x="1313" y="1117"/>
                </a:cubicBezTo>
                <a:cubicBezTo>
                  <a:pt x="1315" y="1118"/>
                  <a:pt x="1315" y="1117"/>
                  <a:pt x="1316" y="1117"/>
                </a:cubicBezTo>
                <a:cubicBezTo>
                  <a:pt x="1317" y="1116"/>
                  <a:pt x="1318" y="1117"/>
                  <a:pt x="1319" y="1117"/>
                </a:cubicBezTo>
                <a:cubicBezTo>
                  <a:pt x="1320" y="1117"/>
                  <a:pt x="1321" y="1117"/>
                  <a:pt x="1322" y="1116"/>
                </a:cubicBezTo>
                <a:cubicBezTo>
                  <a:pt x="1325" y="1115"/>
                  <a:pt x="1326" y="1116"/>
                  <a:pt x="1329" y="1116"/>
                </a:cubicBezTo>
                <a:cubicBezTo>
                  <a:pt x="1330" y="1116"/>
                  <a:pt x="1331" y="1116"/>
                  <a:pt x="1332" y="1115"/>
                </a:cubicBezTo>
                <a:cubicBezTo>
                  <a:pt x="1333" y="1114"/>
                  <a:pt x="1333" y="1112"/>
                  <a:pt x="1332" y="1110"/>
                </a:cubicBezTo>
                <a:cubicBezTo>
                  <a:pt x="1330" y="1107"/>
                  <a:pt x="1329" y="1111"/>
                  <a:pt x="1327" y="1111"/>
                </a:cubicBezTo>
                <a:cubicBezTo>
                  <a:pt x="1326" y="1110"/>
                  <a:pt x="1326" y="1109"/>
                  <a:pt x="1325" y="1109"/>
                </a:cubicBezTo>
                <a:cubicBezTo>
                  <a:pt x="1324" y="1108"/>
                  <a:pt x="1322" y="1108"/>
                  <a:pt x="1321" y="1109"/>
                </a:cubicBezTo>
                <a:cubicBezTo>
                  <a:pt x="1319" y="1110"/>
                  <a:pt x="1318" y="1110"/>
                  <a:pt x="1317" y="1107"/>
                </a:cubicBezTo>
                <a:cubicBezTo>
                  <a:pt x="1316" y="1104"/>
                  <a:pt x="1318" y="1104"/>
                  <a:pt x="1320" y="1102"/>
                </a:cubicBezTo>
                <a:cubicBezTo>
                  <a:pt x="1323" y="1101"/>
                  <a:pt x="1324" y="1103"/>
                  <a:pt x="1324" y="1105"/>
                </a:cubicBezTo>
                <a:cubicBezTo>
                  <a:pt x="1324" y="1106"/>
                  <a:pt x="1325" y="1107"/>
                  <a:pt x="1326" y="1106"/>
                </a:cubicBezTo>
                <a:cubicBezTo>
                  <a:pt x="1327" y="1105"/>
                  <a:pt x="1326" y="1104"/>
                  <a:pt x="1328" y="1104"/>
                </a:cubicBezTo>
                <a:cubicBezTo>
                  <a:pt x="1329" y="1105"/>
                  <a:pt x="1330" y="1105"/>
                  <a:pt x="1331" y="1104"/>
                </a:cubicBezTo>
                <a:cubicBezTo>
                  <a:pt x="1332" y="1102"/>
                  <a:pt x="1331" y="1102"/>
                  <a:pt x="1329" y="1102"/>
                </a:cubicBezTo>
                <a:cubicBezTo>
                  <a:pt x="1329" y="1101"/>
                  <a:pt x="1326" y="1101"/>
                  <a:pt x="1328" y="1100"/>
                </a:cubicBezTo>
                <a:cubicBezTo>
                  <a:pt x="1329" y="1099"/>
                  <a:pt x="1330" y="1101"/>
                  <a:pt x="1331" y="1101"/>
                </a:cubicBezTo>
                <a:cubicBezTo>
                  <a:pt x="1331" y="1102"/>
                  <a:pt x="1333" y="1101"/>
                  <a:pt x="1333" y="1102"/>
                </a:cubicBezTo>
                <a:cubicBezTo>
                  <a:pt x="1334" y="1103"/>
                  <a:pt x="1333" y="1104"/>
                  <a:pt x="1333" y="1105"/>
                </a:cubicBezTo>
                <a:cubicBezTo>
                  <a:pt x="1333" y="1107"/>
                  <a:pt x="1337" y="1108"/>
                  <a:pt x="1338" y="1108"/>
                </a:cubicBezTo>
                <a:cubicBezTo>
                  <a:pt x="1339" y="1108"/>
                  <a:pt x="1340" y="1107"/>
                  <a:pt x="1341" y="1107"/>
                </a:cubicBezTo>
                <a:cubicBezTo>
                  <a:pt x="1342" y="1106"/>
                  <a:pt x="1343" y="1104"/>
                  <a:pt x="1344" y="1104"/>
                </a:cubicBezTo>
                <a:cubicBezTo>
                  <a:pt x="1344" y="1106"/>
                  <a:pt x="1343" y="1107"/>
                  <a:pt x="1342" y="1108"/>
                </a:cubicBezTo>
                <a:close/>
                <a:moveTo>
                  <a:pt x="1694" y="1102"/>
                </a:moveTo>
                <a:cubicBezTo>
                  <a:pt x="1693" y="1103"/>
                  <a:pt x="1693" y="1104"/>
                  <a:pt x="1692" y="1105"/>
                </a:cubicBezTo>
                <a:cubicBezTo>
                  <a:pt x="1690" y="1110"/>
                  <a:pt x="1684" y="1108"/>
                  <a:pt x="1680" y="1108"/>
                </a:cubicBezTo>
                <a:cubicBezTo>
                  <a:pt x="1679" y="1108"/>
                  <a:pt x="1677" y="1108"/>
                  <a:pt x="1676" y="1108"/>
                </a:cubicBezTo>
                <a:cubicBezTo>
                  <a:pt x="1675" y="1107"/>
                  <a:pt x="1673" y="1106"/>
                  <a:pt x="1672" y="1106"/>
                </a:cubicBezTo>
                <a:cubicBezTo>
                  <a:pt x="1669" y="1105"/>
                  <a:pt x="1666" y="1106"/>
                  <a:pt x="1663" y="1105"/>
                </a:cubicBezTo>
                <a:cubicBezTo>
                  <a:pt x="1662" y="1104"/>
                  <a:pt x="1660" y="1104"/>
                  <a:pt x="1659" y="1103"/>
                </a:cubicBezTo>
                <a:cubicBezTo>
                  <a:pt x="1657" y="1103"/>
                  <a:pt x="1656" y="1103"/>
                  <a:pt x="1654" y="1103"/>
                </a:cubicBezTo>
                <a:cubicBezTo>
                  <a:pt x="1650" y="1103"/>
                  <a:pt x="1647" y="1103"/>
                  <a:pt x="1643" y="1102"/>
                </a:cubicBezTo>
                <a:cubicBezTo>
                  <a:pt x="1640" y="1102"/>
                  <a:pt x="1637" y="1102"/>
                  <a:pt x="1634" y="1102"/>
                </a:cubicBezTo>
                <a:cubicBezTo>
                  <a:pt x="1632" y="1102"/>
                  <a:pt x="1629" y="1102"/>
                  <a:pt x="1627" y="1102"/>
                </a:cubicBezTo>
                <a:cubicBezTo>
                  <a:pt x="1627" y="1102"/>
                  <a:pt x="1626" y="1102"/>
                  <a:pt x="1625" y="1102"/>
                </a:cubicBezTo>
                <a:cubicBezTo>
                  <a:pt x="1624" y="1102"/>
                  <a:pt x="1624" y="1102"/>
                  <a:pt x="1623" y="1102"/>
                </a:cubicBezTo>
                <a:cubicBezTo>
                  <a:pt x="1622" y="1101"/>
                  <a:pt x="1623" y="1104"/>
                  <a:pt x="1622" y="1104"/>
                </a:cubicBezTo>
                <a:cubicBezTo>
                  <a:pt x="1622" y="1105"/>
                  <a:pt x="1621" y="1105"/>
                  <a:pt x="1620" y="1105"/>
                </a:cubicBezTo>
                <a:cubicBezTo>
                  <a:pt x="1619" y="1105"/>
                  <a:pt x="1618" y="1105"/>
                  <a:pt x="1617" y="1105"/>
                </a:cubicBezTo>
                <a:cubicBezTo>
                  <a:pt x="1616" y="1106"/>
                  <a:pt x="1614" y="1106"/>
                  <a:pt x="1613" y="1107"/>
                </a:cubicBezTo>
                <a:cubicBezTo>
                  <a:pt x="1612" y="1108"/>
                  <a:pt x="1611" y="1110"/>
                  <a:pt x="1611" y="1111"/>
                </a:cubicBezTo>
                <a:cubicBezTo>
                  <a:pt x="1610" y="1112"/>
                  <a:pt x="1610" y="1113"/>
                  <a:pt x="1609" y="1114"/>
                </a:cubicBezTo>
                <a:cubicBezTo>
                  <a:pt x="1607" y="1115"/>
                  <a:pt x="1606" y="1115"/>
                  <a:pt x="1604" y="1116"/>
                </a:cubicBezTo>
                <a:cubicBezTo>
                  <a:pt x="1603" y="1117"/>
                  <a:pt x="1602" y="1117"/>
                  <a:pt x="1600" y="1117"/>
                </a:cubicBezTo>
                <a:cubicBezTo>
                  <a:pt x="1599" y="1117"/>
                  <a:pt x="1596" y="1117"/>
                  <a:pt x="1598" y="1118"/>
                </a:cubicBezTo>
                <a:cubicBezTo>
                  <a:pt x="1599" y="1119"/>
                  <a:pt x="1599" y="1120"/>
                  <a:pt x="1599" y="1121"/>
                </a:cubicBezTo>
                <a:cubicBezTo>
                  <a:pt x="1598" y="1123"/>
                  <a:pt x="1597" y="1123"/>
                  <a:pt x="1597" y="1125"/>
                </a:cubicBezTo>
                <a:cubicBezTo>
                  <a:pt x="1596" y="1126"/>
                  <a:pt x="1596" y="1127"/>
                  <a:pt x="1595" y="1128"/>
                </a:cubicBezTo>
                <a:cubicBezTo>
                  <a:pt x="1595" y="1129"/>
                  <a:pt x="1594" y="1131"/>
                  <a:pt x="1595" y="1132"/>
                </a:cubicBezTo>
                <a:cubicBezTo>
                  <a:pt x="1595" y="1133"/>
                  <a:pt x="1596" y="1133"/>
                  <a:pt x="1597" y="1133"/>
                </a:cubicBezTo>
                <a:cubicBezTo>
                  <a:pt x="1597" y="1134"/>
                  <a:pt x="1596" y="1135"/>
                  <a:pt x="1596" y="1135"/>
                </a:cubicBezTo>
                <a:cubicBezTo>
                  <a:pt x="1596" y="1136"/>
                  <a:pt x="1596" y="1137"/>
                  <a:pt x="1596" y="1137"/>
                </a:cubicBezTo>
                <a:cubicBezTo>
                  <a:pt x="1596" y="1138"/>
                  <a:pt x="1596" y="1141"/>
                  <a:pt x="1595" y="1141"/>
                </a:cubicBezTo>
                <a:cubicBezTo>
                  <a:pt x="1594" y="1142"/>
                  <a:pt x="1594" y="1139"/>
                  <a:pt x="1593" y="1138"/>
                </a:cubicBezTo>
                <a:cubicBezTo>
                  <a:pt x="1592" y="1137"/>
                  <a:pt x="1592" y="1136"/>
                  <a:pt x="1591" y="1135"/>
                </a:cubicBezTo>
                <a:cubicBezTo>
                  <a:pt x="1591" y="1134"/>
                  <a:pt x="1590" y="1133"/>
                  <a:pt x="1589" y="1132"/>
                </a:cubicBezTo>
                <a:cubicBezTo>
                  <a:pt x="1588" y="1131"/>
                  <a:pt x="1588" y="1130"/>
                  <a:pt x="1587" y="1129"/>
                </a:cubicBezTo>
                <a:cubicBezTo>
                  <a:pt x="1586" y="1128"/>
                  <a:pt x="1585" y="1127"/>
                  <a:pt x="1584" y="1126"/>
                </a:cubicBezTo>
                <a:cubicBezTo>
                  <a:pt x="1583" y="1126"/>
                  <a:pt x="1583" y="1126"/>
                  <a:pt x="1582" y="1126"/>
                </a:cubicBezTo>
                <a:cubicBezTo>
                  <a:pt x="1582" y="1125"/>
                  <a:pt x="1582" y="1124"/>
                  <a:pt x="1583" y="1124"/>
                </a:cubicBezTo>
                <a:cubicBezTo>
                  <a:pt x="1583" y="1122"/>
                  <a:pt x="1583" y="1121"/>
                  <a:pt x="1584" y="1120"/>
                </a:cubicBezTo>
                <a:cubicBezTo>
                  <a:pt x="1584" y="1119"/>
                  <a:pt x="1586" y="1118"/>
                  <a:pt x="1587" y="1117"/>
                </a:cubicBezTo>
                <a:cubicBezTo>
                  <a:pt x="1587" y="1117"/>
                  <a:pt x="1588" y="1117"/>
                  <a:pt x="1588" y="1116"/>
                </a:cubicBezTo>
                <a:cubicBezTo>
                  <a:pt x="1589" y="1115"/>
                  <a:pt x="1588" y="1115"/>
                  <a:pt x="1587" y="1115"/>
                </a:cubicBezTo>
                <a:cubicBezTo>
                  <a:pt x="1586" y="1114"/>
                  <a:pt x="1587" y="1113"/>
                  <a:pt x="1588" y="1112"/>
                </a:cubicBezTo>
                <a:cubicBezTo>
                  <a:pt x="1589" y="1111"/>
                  <a:pt x="1590" y="1111"/>
                  <a:pt x="1592" y="1111"/>
                </a:cubicBezTo>
                <a:cubicBezTo>
                  <a:pt x="1593" y="1112"/>
                  <a:pt x="1594" y="1111"/>
                  <a:pt x="1594" y="1109"/>
                </a:cubicBezTo>
                <a:cubicBezTo>
                  <a:pt x="1594" y="1109"/>
                  <a:pt x="1593" y="1108"/>
                  <a:pt x="1594" y="1108"/>
                </a:cubicBezTo>
                <a:cubicBezTo>
                  <a:pt x="1594" y="1107"/>
                  <a:pt x="1595" y="1107"/>
                  <a:pt x="1596" y="1106"/>
                </a:cubicBezTo>
                <a:cubicBezTo>
                  <a:pt x="1596" y="1106"/>
                  <a:pt x="1597" y="1105"/>
                  <a:pt x="1597" y="1105"/>
                </a:cubicBezTo>
                <a:cubicBezTo>
                  <a:pt x="1598" y="1104"/>
                  <a:pt x="1599" y="1103"/>
                  <a:pt x="1600" y="1103"/>
                </a:cubicBezTo>
                <a:cubicBezTo>
                  <a:pt x="1600" y="1102"/>
                  <a:pt x="1601" y="1101"/>
                  <a:pt x="1602" y="1101"/>
                </a:cubicBezTo>
                <a:cubicBezTo>
                  <a:pt x="1602" y="1100"/>
                  <a:pt x="1603" y="1100"/>
                  <a:pt x="1604" y="1099"/>
                </a:cubicBezTo>
                <a:cubicBezTo>
                  <a:pt x="1605" y="1098"/>
                  <a:pt x="1606" y="1097"/>
                  <a:pt x="1607" y="1097"/>
                </a:cubicBezTo>
                <a:cubicBezTo>
                  <a:pt x="1609" y="1097"/>
                  <a:pt x="1610" y="1098"/>
                  <a:pt x="1611" y="1098"/>
                </a:cubicBezTo>
                <a:cubicBezTo>
                  <a:pt x="1613" y="1098"/>
                  <a:pt x="1615" y="1097"/>
                  <a:pt x="1616" y="1097"/>
                </a:cubicBezTo>
                <a:cubicBezTo>
                  <a:pt x="1618" y="1097"/>
                  <a:pt x="1619" y="1098"/>
                  <a:pt x="1620" y="1097"/>
                </a:cubicBezTo>
                <a:cubicBezTo>
                  <a:pt x="1622" y="1097"/>
                  <a:pt x="1624" y="1096"/>
                  <a:pt x="1625" y="1096"/>
                </a:cubicBezTo>
                <a:cubicBezTo>
                  <a:pt x="1628" y="1095"/>
                  <a:pt x="1632" y="1095"/>
                  <a:pt x="1634" y="1097"/>
                </a:cubicBezTo>
                <a:cubicBezTo>
                  <a:pt x="1635" y="1098"/>
                  <a:pt x="1636" y="1098"/>
                  <a:pt x="1638" y="1099"/>
                </a:cubicBezTo>
                <a:cubicBezTo>
                  <a:pt x="1639" y="1099"/>
                  <a:pt x="1640" y="1100"/>
                  <a:pt x="1641" y="1100"/>
                </a:cubicBezTo>
                <a:cubicBezTo>
                  <a:pt x="1642" y="1100"/>
                  <a:pt x="1643" y="1100"/>
                  <a:pt x="1644" y="1100"/>
                </a:cubicBezTo>
                <a:cubicBezTo>
                  <a:pt x="1645" y="1100"/>
                  <a:pt x="1646" y="1100"/>
                  <a:pt x="1647" y="1100"/>
                </a:cubicBezTo>
                <a:cubicBezTo>
                  <a:pt x="1648" y="1100"/>
                  <a:pt x="1650" y="1101"/>
                  <a:pt x="1652" y="1101"/>
                </a:cubicBezTo>
                <a:cubicBezTo>
                  <a:pt x="1656" y="1101"/>
                  <a:pt x="1660" y="1101"/>
                  <a:pt x="1664" y="1101"/>
                </a:cubicBezTo>
                <a:cubicBezTo>
                  <a:pt x="1667" y="1101"/>
                  <a:pt x="1670" y="1101"/>
                  <a:pt x="1673" y="1102"/>
                </a:cubicBezTo>
                <a:cubicBezTo>
                  <a:pt x="1675" y="1102"/>
                  <a:pt x="1676" y="1102"/>
                  <a:pt x="1677" y="1103"/>
                </a:cubicBezTo>
                <a:cubicBezTo>
                  <a:pt x="1677" y="1104"/>
                  <a:pt x="1677" y="1105"/>
                  <a:pt x="1678" y="1105"/>
                </a:cubicBezTo>
                <a:cubicBezTo>
                  <a:pt x="1678" y="1105"/>
                  <a:pt x="1679" y="1105"/>
                  <a:pt x="1679" y="1104"/>
                </a:cubicBezTo>
                <a:cubicBezTo>
                  <a:pt x="1679" y="1103"/>
                  <a:pt x="1679" y="1101"/>
                  <a:pt x="1679" y="1100"/>
                </a:cubicBezTo>
                <a:cubicBezTo>
                  <a:pt x="1680" y="1099"/>
                  <a:pt x="1682" y="1100"/>
                  <a:pt x="1683" y="1099"/>
                </a:cubicBezTo>
                <a:cubicBezTo>
                  <a:pt x="1684" y="1099"/>
                  <a:pt x="1685" y="1097"/>
                  <a:pt x="1687" y="1098"/>
                </a:cubicBezTo>
                <a:cubicBezTo>
                  <a:pt x="1688" y="1099"/>
                  <a:pt x="1688" y="1100"/>
                  <a:pt x="1689" y="1101"/>
                </a:cubicBezTo>
                <a:cubicBezTo>
                  <a:pt x="1690" y="1101"/>
                  <a:pt x="1691" y="1101"/>
                  <a:pt x="1691" y="1100"/>
                </a:cubicBezTo>
                <a:cubicBezTo>
                  <a:pt x="1690" y="1100"/>
                  <a:pt x="1689" y="1099"/>
                  <a:pt x="1689" y="1099"/>
                </a:cubicBezTo>
                <a:cubicBezTo>
                  <a:pt x="1689" y="1099"/>
                  <a:pt x="1688" y="1097"/>
                  <a:pt x="1688" y="1097"/>
                </a:cubicBezTo>
                <a:cubicBezTo>
                  <a:pt x="1688" y="1096"/>
                  <a:pt x="1690" y="1097"/>
                  <a:pt x="1690" y="1097"/>
                </a:cubicBezTo>
                <a:cubicBezTo>
                  <a:pt x="1691" y="1097"/>
                  <a:pt x="1693" y="1097"/>
                  <a:pt x="1694" y="1097"/>
                </a:cubicBezTo>
                <a:cubicBezTo>
                  <a:pt x="1695" y="1097"/>
                  <a:pt x="1695" y="1097"/>
                  <a:pt x="1695" y="1098"/>
                </a:cubicBezTo>
                <a:cubicBezTo>
                  <a:pt x="1696" y="1098"/>
                  <a:pt x="1696" y="1099"/>
                  <a:pt x="1696" y="1099"/>
                </a:cubicBezTo>
                <a:cubicBezTo>
                  <a:pt x="1697" y="1101"/>
                  <a:pt x="1695" y="1101"/>
                  <a:pt x="1694" y="1102"/>
                </a:cubicBezTo>
                <a:close/>
                <a:moveTo>
                  <a:pt x="1820" y="1698"/>
                </a:moveTo>
                <a:cubicBezTo>
                  <a:pt x="1820" y="1699"/>
                  <a:pt x="1820" y="1699"/>
                  <a:pt x="1819" y="1700"/>
                </a:cubicBezTo>
                <a:cubicBezTo>
                  <a:pt x="1819" y="1700"/>
                  <a:pt x="1818" y="1700"/>
                  <a:pt x="1818" y="1700"/>
                </a:cubicBezTo>
                <a:cubicBezTo>
                  <a:pt x="1817" y="1700"/>
                  <a:pt x="1817" y="1700"/>
                  <a:pt x="1816" y="1700"/>
                </a:cubicBezTo>
                <a:cubicBezTo>
                  <a:pt x="1816" y="1700"/>
                  <a:pt x="1814" y="1701"/>
                  <a:pt x="1815" y="1700"/>
                </a:cubicBezTo>
                <a:cubicBezTo>
                  <a:pt x="1815" y="1699"/>
                  <a:pt x="1816" y="1699"/>
                  <a:pt x="1816" y="1699"/>
                </a:cubicBezTo>
                <a:cubicBezTo>
                  <a:pt x="1817" y="1698"/>
                  <a:pt x="1817" y="1698"/>
                  <a:pt x="1817" y="1697"/>
                </a:cubicBezTo>
                <a:cubicBezTo>
                  <a:pt x="1818" y="1696"/>
                  <a:pt x="1819" y="1696"/>
                  <a:pt x="1820" y="1696"/>
                </a:cubicBezTo>
                <a:cubicBezTo>
                  <a:pt x="1822" y="1696"/>
                  <a:pt x="1821" y="1698"/>
                  <a:pt x="1820" y="1698"/>
                </a:cubicBezTo>
                <a:close/>
                <a:moveTo>
                  <a:pt x="2110" y="1940"/>
                </a:moveTo>
                <a:cubicBezTo>
                  <a:pt x="2110" y="1940"/>
                  <a:pt x="2110" y="1941"/>
                  <a:pt x="2111" y="1942"/>
                </a:cubicBezTo>
                <a:cubicBezTo>
                  <a:pt x="2111" y="1942"/>
                  <a:pt x="2112" y="1942"/>
                  <a:pt x="2112" y="1943"/>
                </a:cubicBezTo>
                <a:cubicBezTo>
                  <a:pt x="2113" y="1944"/>
                  <a:pt x="2113" y="1945"/>
                  <a:pt x="2114" y="1946"/>
                </a:cubicBezTo>
                <a:cubicBezTo>
                  <a:pt x="2115" y="1947"/>
                  <a:pt x="2115" y="1947"/>
                  <a:pt x="2116" y="1949"/>
                </a:cubicBezTo>
                <a:cubicBezTo>
                  <a:pt x="2116" y="1949"/>
                  <a:pt x="2116" y="1950"/>
                  <a:pt x="2116" y="1950"/>
                </a:cubicBezTo>
                <a:cubicBezTo>
                  <a:pt x="2116" y="1951"/>
                  <a:pt x="2116" y="1951"/>
                  <a:pt x="2115" y="1951"/>
                </a:cubicBezTo>
                <a:cubicBezTo>
                  <a:pt x="2114" y="1950"/>
                  <a:pt x="2114" y="1950"/>
                  <a:pt x="2114" y="1949"/>
                </a:cubicBezTo>
                <a:cubicBezTo>
                  <a:pt x="2114" y="1949"/>
                  <a:pt x="2113" y="1948"/>
                  <a:pt x="2113" y="1947"/>
                </a:cubicBezTo>
                <a:cubicBezTo>
                  <a:pt x="2112" y="1947"/>
                  <a:pt x="2112" y="1946"/>
                  <a:pt x="2112" y="1946"/>
                </a:cubicBezTo>
                <a:cubicBezTo>
                  <a:pt x="2111" y="1945"/>
                  <a:pt x="2110" y="1945"/>
                  <a:pt x="2110" y="1944"/>
                </a:cubicBezTo>
                <a:cubicBezTo>
                  <a:pt x="2110" y="1943"/>
                  <a:pt x="2109" y="1941"/>
                  <a:pt x="2110" y="1940"/>
                </a:cubicBezTo>
                <a:close/>
                <a:moveTo>
                  <a:pt x="2217" y="1885"/>
                </a:moveTo>
                <a:cubicBezTo>
                  <a:pt x="2218" y="1886"/>
                  <a:pt x="2218" y="1887"/>
                  <a:pt x="2219" y="1888"/>
                </a:cubicBezTo>
                <a:cubicBezTo>
                  <a:pt x="2220" y="1888"/>
                  <a:pt x="2221" y="1889"/>
                  <a:pt x="2222" y="1889"/>
                </a:cubicBezTo>
                <a:cubicBezTo>
                  <a:pt x="2223" y="1889"/>
                  <a:pt x="2224" y="1889"/>
                  <a:pt x="2224" y="1889"/>
                </a:cubicBezTo>
                <a:cubicBezTo>
                  <a:pt x="2225" y="1890"/>
                  <a:pt x="2225" y="1890"/>
                  <a:pt x="2226" y="1891"/>
                </a:cubicBezTo>
                <a:cubicBezTo>
                  <a:pt x="2226" y="1891"/>
                  <a:pt x="2226" y="1892"/>
                  <a:pt x="2227" y="1892"/>
                </a:cubicBezTo>
                <a:cubicBezTo>
                  <a:pt x="2227" y="1892"/>
                  <a:pt x="2228" y="1893"/>
                  <a:pt x="2228" y="1893"/>
                </a:cubicBezTo>
                <a:cubicBezTo>
                  <a:pt x="2229" y="1894"/>
                  <a:pt x="2228" y="1894"/>
                  <a:pt x="2227" y="1893"/>
                </a:cubicBezTo>
                <a:cubicBezTo>
                  <a:pt x="2227" y="1893"/>
                  <a:pt x="2226" y="1893"/>
                  <a:pt x="2226" y="1892"/>
                </a:cubicBezTo>
                <a:cubicBezTo>
                  <a:pt x="2225" y="1891"/>
                  <a:pt x="2224" y="1891"/>
                  <a:pt x="2223" y="1890"/>
                </a:cubicBezTo>
                <a:cubicBezTo>
                  <a:pt x="2222" y="1889"/>
                  <a:pt x="2221" y="1889"/>
                  <a:pt x="2220" y="1888"/>
                </a:cubicBezTo>
                <a:cubicBezTo>
                  <a:pt x="2218" y="1888"/>
                  <a:pt x="2218" y="1887"/>
                  <a:pt x="2216" y="1886"/>
                </a:cubicBezTo>
                <a:cubicBezTo>
                  <a:pt x="2215" y="1886"/>
                  <a:pt x="2214" y="1885"/>
                  <a:pt x="2213" y="1884"/>
                </a:cubicBezTo>
                <a:cubicBezTo>
                  <a:pt x="2212" y="1884"/>
                  <a:pt x="2212" y="1883"/>
                  <a:pt x="2212" y="1882"/>
                </a:cubicBezTo>
                <a:cubicBezTo>
                  <a:pt x="2212" y="1881"/>
                  <a:pt x="2211" y="1879"/>
                  <a:pt x="2212" y="1880"/>
                </a:cubicBezTo>
                <a:cubicBezTo>
                  <a:pt x="2213" y="1881"/>
                  <a:pt x="2213" y="1881"/>
                  <a:pt x="2213" y="1882"/>
                </a:cubicBezTo>
                <a:cubicBezTo>
                  <a:pt x="2213" y="1882"/>
                  <a:pt x="2214" y="1882"/>
                  <a:pt x="2214" y="1883"/>
                </a:cubicBezTo>
                <a:cubicBezTo>
                  <a:pt x="2215" y="1883"/>
                  <a:pt x="2215" y="1884"/>
                  <a:pt x="2216" y="1884"/>
                </a:cubicBezTo>
                <a:cubicBezTo>
                  <a:pt x="2216" y="1885"/>
                  <a:pt x="2216" y="1885"/>
                  <a:pt x="2217" y="1885"/>
                </a:cubicBezTo>
                <a:close/>
                <a:moveTo>
                  <a:pt x="2300" y="866"/>
                </a:moveTo>
                <a:cubicBezTo>
                  <a:pt x="2300" y="867"/>
                  <a:pt x="2301" y="869"/>
                  <a:pt x="2300" y="870"/>
                </a:cubicBezTo>
                <a:cubicBezTo>
                  <a:pt x="2300" y="871"/>
                  <a:pt x="2300" y="871"/>
                  <a:pt x="2299" y="871"/>
                </a:cubicBezTo>
                <a:cubicBezTo>
                  <a:pt x="2299" y="872"/>
                  <a:pt x="2299" y="873"/>
                  <a:pt x="2299" y="874"/>
                </a:cubicBezTo>
                <a:cubicBezTo>
                  <a:pt x="2300" y="876"/>
                  <a:pt x="2297" y="877"/>
                  <a:pt x="2298" y="879"/>
                </a:cubicBezTo>
                <a:cubicBezTo>
                  <a:pt x="2298" y="879"/>
                  <a:pt x="2299" y="880"/>
                  <a:pt x="2299" y="880"/>
                </a:cubicBezTo>
                <a:cubicBezTo>
                  <a:pt x="2299" y="881"/>
                  <a:pt x="2299" y="881"/>
                  <a:pt x="2299" y="882"/>
                </a:cubicBezTo>
                <a:cubicBezTo>
                  <a:pt x="2298" y="884"/>
                  <a:pt x="2297" y="885"/>
                  <a:pt x="2296" y="887"/>
                </a:cubicBezTo>
                <a:cubicBezTo>
                  <a:pt x="2296" y="888"/>
                  <a:pt x="2295" y="889"/>
                  <a:pt x="2295" y="891"/>
                </a:cubicBezTo>
                <a:cubicBezTo>
                  <a:pt x="2294" y="892"/>
                  <a:pt x="2294" y="894"/>
                  <a:pt x="2293" y="895"/>
                </a:cubicBezTo>
                <a:cubicBezTo>
                  <a:pt x="2293" y="896"/>
                  <a:pt x="2293" y="898"/>
                  <a:pt x="2293" y="899"/>
                </a:cubicBezTo>
                <a:cubicBezTo>
                  <a:pt x="2293" y="901"/>
                  <a:pt x="2294" y="902"/>
                  <a:pt x="2294" y="903"/>
                </a:cubicBezTo>
                <a:cubicBezTo>
                  <a:pt x="2293" y="905"/>
                  <a:pt x="2293" y="906"/>
                  <a:pt x="2293" y="908"/>
                </a:cubicBezTo>
                <a:cubicBezTo>
                  <a:pt x="2293" y="909"/>
                  <a:pt x="2292" y="910"/>
                  <a:pt x="2291" y="911"/>
                </a:cubicBezTo>
                <a:cubicBezTo>
                  <a:pt x="2290" y="913"/>
                  <a:pt x="2290" y="914"/>
                  <a:pt x="2290" y="915"/>
                </a:cubicBezTo>
                <a:cubicBezTo>
                  <a:pt x="2289" y="917"/>
                  <a:pt x="2288" y="918"/>
                  <a:pt x="2287" y="920"/>
                </a:cubicBezTo>
                <a:cubicBezTo>
                  <a:pt x="2286" y="921"/>
                  <a:pt x="2285" y="922"/>
                  <a:pt x="2284" y="921"/>
                </a:cubicBezTo>
                <a:cubicBezTo>
                  <a:pt x="2284" y="920"/>
                  <a:pt x="2284" y="919"/>
                  <a:pt x="2284" y="919"/>
                </a:cubicBezTo>
                <a:cubicBezTo>
                  <a:pt x="2284" y="918"/>
                  <a:pt x="2285" y="918"/>
                  <a:pt x="2285" y="918"/>
                </a:cubicBezTo>
                <a:cubicBezTo>
                  <a:pt x="2285" y="917"/>
                  <a:pt x="2284" y="917"/>
                  <a:pt x="2284" y="917"/>
                </a:cubicBezTo>
                <a:cubicBezTo>
                  <a:pt x="2283" y="916"/>
                  <a:pt x="2283" y="916"/>
                  <a:pt x="2282" y="916"/>
                </a:cubicBezTo>
                <a:cubicBezTo>
                  <a:pt x="2281" y="915"/>
                  <a:pt x="2280" y="916"/>
                  <a:pt x="2279" y="917"/>
                </a:cubicBezTo>
                <a:cubicBezTo>
                  <a:pt x="2278" y="919"/>
                  <a:pt x="2278" y="920"/>
                  <a:pt x="2277" y="921"/>
                </a:cubicBezTo>
                <a:cubicBezTo>
                  <a:pt x="2276" y="921"/>
                  <a:pt x="2273" y="923"/>
                  <a:pt x="2274" y="924"/>
                </a:cubicBezTo>
                <a:cubicBezTo>
                  <a:pt x="2275" y="924"/>
                  <a:pt x="2276" y="923"/>
                  <a:pt x="2276" y="923"/>
                </a:cubicBezTo>
                <a:cubicBezTo>
                  <a:pt x="2277" y="922"/>
                  <a:pt x="2278" y="921"/>
                  <a:pt x="2279" y="921"/>
                </a:cubicBezTo>
                <a:cubicBezTo>
                  <a:pt x="2281" y="921"/>
                  <a:pt x="2282" y="922"/>
                  <a:pt x="2283" y="924"/>
                </a:cubicBezTo>
                <a:cubicBezTo>
                  <a:pt x="2283" y="925"/>
                  <a:pt x="2283" y="927"/>
                  <a:pt x="2282" y="928"/>
                </a:cubicBezTo>
                <a:cubicBezTo>
                  <a:pt x="2281" y="929"/>
                  <a:pt x="2280" y="929"/>
                  <a:pt x="2279" y="930"/>
                </a:cubicBezTo>
                <a:cubicBezTo>
                  <a:pt x="2278" y="930"/>
                  <a:pt x="2276" y="930"/>
                  <a:pt x="2275" y="931"/>
                </a:cubicBezTo>
                <a:cubicBezTo>
                  <a:pt x="2273" y="932"/>
                  <a:pt x="2272" y="933"/>
                  <a:pt x="2271" y="934"/>
                </a:cubicBezTo>
                <a:cubicBezTo>
                  <a:pt x="2270" y="935"/>
                  <a:pt x="2268" y="936"/>
                  <a:pt x="2267" y="937"/>
                </a:cubicBezTo>
                <a:cubicBezTo>
                  <a:pt x="2266" y="939"/>
                  <a:pt x="2265" y="941"/>
                  <a:pt x="2264" y="942"/>
                </a:cubicBezTo>
                <a:cubicBezTo>
                  <a:pt x="2262" y="943"/>
                  <a:pt x="2261" y="944"/>
                  <a:pt x="2259" y="945"/>
                </a:cubicBezTo>
                <a:cubicBezTo>
                  <a:pt x="2259" y="945"/>
                  <a:pt x="2258" y="945"/>
                  <a:pt x="2257" y="945"/>
                </a:cubicBezTo>
                <a:cubicBezTo>
                  <a:pt x="2257" y="946"/>
                  <a:pt x="2256" y="945"/>
                  <a:pt x="2255" y="945"/>
                </a:cubicBezTo>
                <a:cubicBezTo>
                  <a:pt x="2254" y="945"/>
                  <a:pt x="2253" y="946"/>
                  <a:pt x="2252" y="946"/>
                </a:cubicBezTo>
                <a:cubicBezTo>
                  <a:pt x="2251" y="947"/>
                  <a:pt x="2250" y="947"/>
                  <a:pt x="2249" y="948"/>
                </a:cubicBezTo>
                <a:cubicBezTo>
                  <a:pt x="2246" y="950"/>
                  <a:pt x="2244" y="954"/>
                  <a:pt x="2240" y="955"/>
                </a:cubicBezTo>
                <a:cubicBezTo>
                  <a:pt x="2238" y="955"/>
                  <a:pt x="2237" y="955"/>
                  <a:pt x="2235" y="955"/>
                </a:cubicBezTo>
                <a:cubicBezTo>
                  <a:pt x="2233" y="955"/>
                  <a:pt x="2228" y="955"/>
                  <a:pt x="2229" y="958"/>
                </a:cubicBezTo>
                <a:cubicBezTo>
                  <a:pt x="2230" y="959"/>
                  <a:pt x="2230" y="959"/>
                  <a:pt x="2230" y="960"/>
                </a:cubicBezTo>
                <a:cubicBezTo>
                  <a:pt x="2230" y="961"/>
                  <a:pt x="2229" y="962"/>
                  <a:pt x="2228" y="962"/>
                </a:cubicBezTo>
                <a:cubicBezTo>
                  <a:pt x="2227" y="963"/>
                  <a:pt x="2227" y="965"/>
                  <a:pt x="2226" y="966"/>
                </a:cubicBezTo>
                <a:cubicBezTo>
                  <a:pt x="2224" y="968"/>
                  <a:pt x="2223" y="970"/>
                  <a:pt x="2221" y="971"/>
                </a:cubicBezTo>
                <a:cubicBezTo>
                  <a:pt x="2218" y="972"/>
                  <a:pt x="2216" y="973"/>
                  <a:pt x="2214" y="973"/>
                </a:cubicBezTo>
                <a:cubicBezTo>
                  <a:pt x="2212" y="973"/>
                  <a:pt x="2210" y="974"/>
                  <a:pt x="2209" y="975"/>
                </a:cubicBezTo>
                <a:cubicBezTo>
                  <a:pt x="2206" y="976"/>
                  <a:pt x="2203" y="977"/>
                  <a:pt x="2200" y="977"/>
                </a:cubicBezTo>
                <a:cubicBezTo>
                  <a:pt x="2197" y="977"/>
                  <a:pt x="2194" y="977"/>
                  <a:pt x="2191" y="977"/>
                </a:cubicBezTo>
                <a:cubicBezTo>
                  <a:pt x="2190" y="977"/>
                  <a:pt x="2189" y="976"/>
                  <a:pt x="2187" y="975"/>
                </a:cubicBezTo>
                <a:cubicBezTo>
                  <a:pt x="2186" y="975"/>
                  <a:pt x="2184" y="974"/>
                  <a:pt x="2183" y="973"/>
                </a:cubicBezTo>
                <a:cubicBezTo>
                  <a:pt x="2182" y="973"/>
                  <a:pt x="2181" y="972"/>
                  <a:pt x="2180" y="972"/>
                </a:cubicBezTo>
                <a:cubicBezTo>
                  <a:pt x="2179" y="970"/>
                  <a:pt x="2182" y="970"/>
                  <a:pt x="2183" y="970"/>
                </a:cubicBezTo>
                <a:cubicBezTo>
                  <a:pt x="2186" y="970"/>
                  <a:pt x="2189" y="969"/>
                  <a:pt x="2193" y="969"/>
                </a:cubicBezTo>
                <a:cubicBezTo>
                  <a:pt x="2196" y="969"/>
                  <a:pt x="2200" y="967"/>
                  <a:pt x="2203" y="967"/>
                </a:cubicBezTo>
                <a:cubicBezTo>
                  <a:pt x="2205" y="966"/>
                  <a:pt x="2207" y="966"/>
                  <a:pt x="2209" y="966"/>
                </a:cubicBezTo>
                <a:cubicBezTo>
                  <a:pt x="2211" y="965"/>
                  <a:pt x="2212" y="964"/>
                  <a:pt x="2213" y="963"/>
                </a:cubicBezTo>
                <a:cubicBezTo>
                  <a:pt x="2216" y="961"/>
                  <a:pt x="2218" y="957"/>
                  <a:pt x="2220" y="955"/>
                </a:cubicBezTo>
                <a:cubicBezTo>
                  <a:pt x="2222" y="953"/>
                  <a:pt x="2223" y="952"/>
                  <a:pt x="2224" y="951"/>
                </a:cubicBezTo>
                <a:cubicBezTo>
                  <a:pt x="2226" y="950"/>
                  <a:pt x="2227" y="949"/>
                  <a:pt x="2229" y="948"/>
                </a:cubicBezTo>
                <a:cubicBezTo>
                  <a:pt x="2230" y="948"/>
                  <a:pt x="2230" y="948"/>
                  <a:pt x="2231" y="948"/>
                </a:cubicBezTo>
                <a:cubicBezTo>
                  <a:pt x="2232" y="948"/>
                  <a:pt x="2232" y="947"/>
                  <a:pt x="2233" y="947"/>
                </a:cubicBezTo>
                <a:cubicBezTo>
                  <a:pt x="2234" y="946"/>
                  <a:pt x="2235" y="945"/>
                  <a:pt x="2236" y="944"/>
                </a:cubicBezTo>
                <a:cubicBezTo>
                  <a:pt x="2238" y="944"/>
                  <a:pt x="2238" y="943"/>
                  <a:pt x="2238" y="941"/>
                </a:cubicBezTo>
                <a:cubicBezTo>
                  <a:pt x="2239" y="940"/>
                  <a:pt x="2239" y="940"/>
                  <a:pt x="2240" y="939"/>
                </a:cubicBezTo>
                <a:cubicBezTo>
                  <a:pt x="2240" y="938"/>
                  <a:pt x="2239" y="937"/>
                  <a:pt x="2239" y="936"/>
                </a:cubicBezTo>
                <a:cubicBezTo>
                  <a:pt x="2240" y="936"/>
                  <a:pt x="2240" y="935"/>
                  <a:pt x="2241" y="935"/>
                </a:cubicBezTo>
                <a:cubicBezTo>
                  <a:pt x="2242" y="934"/>
                  <a:pt x="2243" y="933"/>
                  <a:pt x="2244" y="932"/>
                </a:cubicBezTo>
                <a:cubicBezTo>
                  <a:pt x="2246" y="931"/>
                  <a:pt x="2248" y="930"/>
                  <a:pt x="2249" y="929"/>
                </a:cubicBezTo>
                <a:cubicBezTo>
                  <a:pt x="2251" y="928"/>
                  <a:pt x="2252" y="927"/>
                  <a:pt x="2254" y="926"/>
                </a:cubicBezTo>
                <a:cubicBezTo>
                  <a:pt x="2254" y="925"/>
                  <a:pt x="2255" y="924"/>
                  <a:pt x="2256" y="924"/>
                </a:cubicBezTo>
                <a:cubicBezTo>
                  <a:pt x="2256" y="923"/>
                  <a:pt x="2257" y="922"/>
                  <a:pt x="2258" y="922"/>
                </a:cubicBezTo>
                <a:cubicBezTo>
                  <a:pt x="2260" y="920"/>
                  <a:pt x="2261" y="919"/>
                  <a:pt x="2263" y="918"/>
                </a:cubicBezTo>
                <a:cubicBezTo>
                  <a:pt x="2264" y="917"/>
                  <a:pt x="2265" y="915"/>
                  <a:pt x="2267" y="913"/>
                </a:cubicBezTo>
                <a:cubicBezTo>
                  <a:pt x="2268" y="912"/>
                  <a:pt x="2269" y="910"/>
                  <a:pt x="2270" y="908"/>
                </a:cubicBezTo>
                <a:cubicBezTo>
                  <a:pt x="2271" y="907"/>
                  <a:pt x="2272" y="906"/>
                  <a:pt x="2272" y="905"/>
                </a:cubicBezTo>
                <a:cubicBezTo>
                  <a:pt x="2273" y="903"/>
                  <a:pt x="2274" y="902"/>
                  <a:pt x="2275" y="901"/>
                </a:cubicBezTo>
                <a:cubicBezTo>
                  <a:pt x="2276" y="899"/>
                  <a:pt x="2277" y="896"/>
                  <a:pt x="2278" y="894"/>
                </a:cubicBezTo>
                <a:cubicBezTo>
                  <a:pt x="2279" y="893"/>
                  <a:pt x="2279" y="892"/>
                  <a:pt x="2280" y="891"/>
                </a:cubicBezTo>
                <a:cubicBezTo>
                  <a:pt x="2280" y="889"/>
                  <a:pt x="2280" y="889"/>
                  <a:pt x="2281" y="888"/>
                </a:cubicBezTo>
                <a:cubicBezTo>
                  <a:pt x="2282" y="887"/>
                  <a:pt x="2282" y="886"/>
                  <a:pt x="2282" y="885"/>
                </a:cubicBezTo>
                <a:cubicBezTo>
                  <a:pt x="2283" y="884"/>
                  <a:pt x="2283" y="883"/>
                  <a:pt x="2283" y="882"/>
                </a:cubicBezTo>
                <a:cubicBezTo>
                  <a:pt x="2283" y="880"/>
                  <a:pt x="2284" y="879"/>
                  <a:pt x="2284" y="878"/>
                </a:cubicBezTo>
                <a:cubicBezTo>
                  <a:pt x="2284" y="877"/>
                  <a:pt x="2285" y="876"/>
                  <a:pt x="2285" y="876"/>
                </a:cubicBezTo>
                <a:cubicBezTo>
                  <a:pt x="2285" y="875"/>
                  <a:pt x="2285" y="874"/>
                  <a:pt x="2285" y="874"/>
                </a:cubicBezTo>
                <a:cubicBezTo>
                  <a:pt x="2286" y="872"/>
                  <a:pt x="2287" y="870"/>
                  <a:pt x="2288" y="869"/>
                </a:cubicBezTo>
                <a:cubicBezTo>
                  <a:pt x="2288" y="868"/>
                  <a:pt x="2289" y="868"/>
                  <a:pt x="2290" y="867"/>
                </a:cubicBezTo>
                <a:cubicBezTo>
                  <a:pt x="2290" y="866"/>
                  <a:pt x="2291" y="865"/>
                  <a:pt x="2292" y="864"/>
                </a:cubicBezTo>
                <a:cubicBezTo>
                  <a:pt x="2292" y="863"/>
                  <a:pt x="2294" y="862"/>
                  <a:pt x="2295" y="862"/>
                </a:cubicBezTo>
                <a:cubicBezTo>
                  <a:pt x="2296" y="862"/>
                  <a:pt x="2297" y="862"/>
                  <a:pt x="2298" y="862"/>
                </a:cubicBezTo>
                <a:cubicBezTo>
                  <a:pt x="2299" y="862"/>
                  <a:pt x="2300" y="862"/>
                  <a:pt x="2300" y="863"/>
                </a:cubicBezTo>
                <a:cubicBezTo>
                  <a:pt x="2301" y="863"/>
                  <a:pt x="2301" y="863"/>
                  <a:pt x="2301" y="864"/>
                </a:cubicBezTo>
                <a:cubicBezTo>
                  <a:pt x="2302" y="865"/>
                  <a:pt x="2301" y="865"/>
                  <a:pt x="2300" y="866"/>
                </a:cubicBezTo>
                <a:close/>
                <a:moveTo>
                  <a:pt x="2837" y="880"/>
                </a:moveTo>
                <a:cubicBezTo>
                  <a:pt x="2835" y="880"/>
                  <a:pt x="2835" y="881"/>
                  <a:pt x="2833" y="881"/>
                </a:cubicBezTo>
                <a:cubicBezTo>
                  <a:pt x="2833" y="882"/>
                  <a:pt x="2832" y="881"/>
                  <a:pt x="2831" y="882"/>
                </a:cubicBezTo>
                <a:cubicBezTo>
                  <a:pt x="2830" y="883"/>
                  <a:pt x="2831" y="884"/>
                  <a:pt x="2830" y="885"/>
                </a:cubicBezTo>
                <a:cubicBezTo>
                  <a:pt x="2830" y="886"/>
                  <a:pt x="2829" y="886"/>
                  <a:pt x="2830" y="886"/>
                </a:cubicBezTo>
                <a:cubicBezTo>
                  <a:pt x="2830" y="887"/>
                  <a:pt x="2830" y="887"/>
                  <a:pt x="2831" y="887"/>
                </a:cubicBezTo>
                <a:cubicBezTo>
                  <a:pt x="2832" y="887"/>
                  <a:pt x="2833" y="886"/>
                  <a:pt x="2834" y="885"/>
                </a:cubicBezTo>
                <a:cubicBezTo>
                  <a:pt x="2835" y="885"/>
                  <a:pt x="2836" y="885"/>
                  <a:pt x="2836" y="884"/>
                </a:cubicBezTo>
                <a:cubicBezTo>
                  <a:pt x="2837" y="884"/>
                  <a:pt x="2837" y="883"/>
                  <a:pt x="2838" y="882"/>
                </a:cubicBezTo>
                <a:cubicBezTo>
                  <a:pt x="2838" y="882"/>
                  <a:pt x="2838" y="882"/>
                  <a:pt x="2838" y="881"/>
                </a:cubicBezTo>
                <a:cubicBezTo>
                  <a:pt x="2838" y="880"/>
                  <a:pt x="2838" y="879"/>
                  <a:pt x="2837" y="880"/>
                </a:cubicBezTo>
                <a:close/>
                <a:moveTo>
                  <a:pt x="2846" y="890"/>
                </a:moveTo>
                <a:cubicBezTo>
                  <a:pt x="2846" y="890"/>
                  <a:pt x="2846" y="891"/>
                  <a:pt x="2847" y="891"/>
                </a:cubicBezTo>
                <a:cubicBezTo>
                  <a:pt x="2848" y="892"/>
                  <a:pt x="2847" y="892"/>
                  <a:pt x="2848" y="893"/>
                </a:cubicBezTo>
                <a:cubicBezTo>
                  <a:pt x="2848" y="895"/>
                  <a:pt x="2850" y="892"/>
                  <a:pt x="2851" y="891"/>
                </a:cubicBezTo>
                <a:cubicBezTo>
                  <a:pt x="2852" y="890"/>
                  <a:pt x="2853" y="888"/>
                  <a:pt x="2854" y="886"/>
                </a:cubicBezTo>
                <a:cubicBezTo>
                  <a:pt x="2855" y="885"/>
                  <a:pt x="2856" y="885"/>
                  <a:pt x="2857" y="884"/>
                </a:cubicBezTo>
                <a:cubicBezTo>
                  <a:pt x="2857" y="884"/>
                  <a:pt x="2859" y="883"/>
                  <a:pt x="2859" y="882"/>
                </a:cubicBezTo>
                <a:cubicBezTo>
                  <a:pt x="2859" y="881"/>
                  <a:pt x="2858" y="881"/>
                  <a:pt x="2857" y="881"/>
                </a:cubicBezTo>
                <a:cubicBezTo>
                  <a:pt x="2856" y="881"/>
                  <a:pt x="2856" y="882"/>
                  <a:pt x="2855" y="882"/>
                </a:cubicBezTo>
                <a:cubicBezTo>
                  <a:pt x="2855" y="881"/>
                  <a:pt x="2854" y="881"/>
                  <a:pt x="2854" y="880"/>
                </a:cubicBezTo>
                <a:cubicBezTo>
                  <a:pt x="2852" y="879"/>
                  <a:pt x="2851" y="879"/>
                  <a:pt x="2850" y="879"/>
                </a:cubicBezTo>
                <a:cubicBezTo>
                  <a:pt x="2849" y="879"/>
                  <a:pt x="2849" y="878"/>
                  <a:pt x="2848" y="878"/>
                </a:cubicBezTo>
                <a:cubicBezTo>
                  <a:pt x="2847" y="877"/>
                  <a:pt x="2846" y="878"/>
                  <a:pt x="2846" y="878"/>
                </a:cubicBezTo>
                <a:cubicBezTo>
                  <a:pt x="2844" y="879"/>
                  <a:pt x="2845" y="881"/>
                  <a:pt x="2844" y="882"/>
                </a:cubicBezTo>
                <a:cubicBezTo>
                  <a:pt x="2843" y="883"/>
                  <a:pt x="2842" y="883"/>
                  <a:pt x="2842" y="884"/>
                </a:cubicBezTo>
                <a:cubicBezTo>
                  <a:pt x="2842" y="884"/>
                  <a:pt x="2842" y="885"/>
                  <a:pt x="2841" y="886"/>
                </a:cubicBezTo>
                <a:cubicBezTo>
                  <a:pt x="2841" y="886"/>
                  <a:pt x="2838" y="888"/>
                  <a:pt x="2840" y="889"/>
                </a:cubicBezTo>
                <a:cubicBezTo>
                  <a:pt x="2841" y="890"/>
                  <a:pt x="2842" y="887"/>
                  <a:pt x="2843" y="887"/>
                </a:cubicBezTo>
                <a:cubicBezTo>
                  <a:pt x="2844" y="887"/>
                  <a:pt x="2845" y="888"/>
                  <a:pt x="2846" y="889"/>
                </a:cubicBezTo>
                <a:cubicBezTo>
                  <a:pt x="2846" y="889"/>
                  <a:pt x="2846" y="889"/>
                  <a:pt x="2846" y="890"/>
                </a:cubicBezTo>
                <a:close/>
                <a:moveTo>
                  <a:pt x="162" y="1286"/>
                </a:moveTo>
                <a:cubicBezTo>
                  <a:pt x="163" y="1288"/>
                  <a:pt x="164" y="1285"/>
                  <a:pt x="165" y="1285"/>
                </a:cubicBezTo>
                <a:cubicBezTo>
                  <a:pt x="165" y="1284"/>
                  <a:pt x="166" y="1283"/>
                  <a:pt x="167" y="1282"/>
                </a:cubicBezTo>
                <a:cubicBezTo>
                  <a:pt x="167" y="1282"/>
                  <a:pt x="168" y="1282"/>
                  <a:pt x="168" y="1281"/>
                </a:cubicBezTo>
                <a:cubicBezTo>
                  <a:pt x="168" y="1281"/>
                  <a:pt x="167" y="1281"/>
                  <a:pt x="166" y="1280"/>
                </a:cubicBezTo>
                <a:cubicBezTo>
                  <a:pt x="166" y="1280"/>
                  <a:pt x="166" y="1280"/>
                  <a:pt x="165" y="1279"/>
                </a:cubicBezTo>
                <a:cubicBezTo>
                  <a:pt x="164" y="1279"/>
                  <a:pt x="163" y="1281"/>
                  <a:pt x="163" y="1281"/>
                </a:cubicBezTo>
                <a:cubicBezTo>
                  <a:pt x="162" y="1282"/>
                  <a:pt x="161" y="1282"/>
                  <a:pt x="161" y="1283"/>
                </a:cubicBezTo>
                <a:cubicBezTo>
                  <a:pt x="160" y="1284"/>
                  <a:pt x="161" y="1284"/>
                  <a:pt x="161" y="1284"/>
                </a:cubicBezTo>
                <a:cubicBezTo>
                  <a:pt x="162" y="1285"/>
                  <a:pt x="162" y="1285"/>
                  <a:pt x="162" y="1286"/>
                </a:cubicBezTo>
                <a:close/>
                <a:moveTo>
                  <a:pt x="3212" y="997"/>
                </a:moveTo>
                <a:cubicBezTo>
                  <a:pt x="3212" y="995"/>
                  <a:pt x="3210" y="996"/>
                  <a:pt x="3209" y="996"/>
                </a:cubicBezTo>
                <a:cubicBezTo>
                  <a:pt x="3207" y="996"/>
                  <a:pt x="3207" y="997"/>
                  <a:pt x="3206" y="999"/>
                </a:cubicBezTo>
                <a:cubicBezTo>
                  <a:pt x="3206" y="1001"/>
                  <a:pt x="3205" y="1002"/>
                  <a:pt x="3204" y="1003"/>
                </a:cubicBezTo>
                <a:cubicBezTo>
                  <a:pt x="3204" y="1005"/>
                  <a:pt x="3203" y="1007"/>
                  <a:pt x="3201" y="1007"/>
                </a:cubicBezTo>
                <a:cubicBezTo>
                  <a:pt x="3200" y="1007"/>
                  <a:pt x="3199" y="1006"/>
                  <a:pt x="3198" y="1006"/>
                </a:cubicBezTo>
                <a:cubicBezTo>
                  <a:pt x="3197" y="1007"/>
                  <a:pt x="3197" y="1007"/>
                  <a:pt x="3196" y="1008"/>
                </a:cubicBezTo>
                <a:cubicBezTo>
                  <a:pt x="3195" y="1008"/>
                  <a:pt x="3193" y="1009"/>
                  <a:pt x="3194" y="1010"/>
                </a:cubicBezTo>
                <a:cubicBezTo>
                  <a:pt x="3196" y="1011"/>
                  <a:pt x="3193" y="1012"/>
                  <a:pt x="3194" y="1013"/>
                </a:cubicBezTo>
                <a:cubicBezTo>
                  <a:pt x="3194" y="1014"/>
                  <a:pt x="3194" y="1014"/>
                  <a:pt x="3195" y="1015"/>
                </a:cubicBezTo>
                <a:cubicBezTo>
                  <a:pt x="3196" y="1015"/>
                  <a:pt x="3195" y="1016"/>
                  <a:pt x="3196" y="1016"/>
                </a:cubicBezTo>
                <a:cubicBezTo>
                  <a:pt x="3197" y="1018"/>
                  <a:pt x="3198" y="1016"/>
                  <a:pt x="3199" y="1015"/>
                </a:cubicBezTo>
                <a:cubicBezTo>
                  <a:pt x="3200" y="1014"/>
                  <a:pt x="3201" y="1013"/>
                  <a:pt x="3202" y="1012"/>
                </a:cubicBezTo>
                <a:cubicBezTo>
                  <a:pt x="3202" y="1011"/>
                  <a:pt x="3204" y="1009"/>
                  <a:pt x="3205" y="1008"/>
                </a:cubicBezTo>
                <a:cubicBezTo>
                  <a:pt x="3207" y="1006"/>
                  <a:pt x="3212" y="1006"/>
                  <a:pt x="3211" y="1002"/>
                </a:cubicBezTo>
                <a:cubicBezTo>
                  <a:pt x="3211" y="1001"/>
                  <a:pt x="3211" y="1000"/>
                  <a:pt x="3211" y="1000"/>
                </a:cubicBezTo>
                <a:cubicBezTo>
                  <a:pt x="3212" y="999"/>
                  <a:pt x="3212" y="998"/>
                  <a:pt x="3212" y="997"/>
                </a:cubicBezTo>
                <a:close/>
                <a:moveTo>
                  <a:pt x="3784" y="967"/>
                </a:moveTo>
                <a:cubicBezTo>
                  <a:pt x="3784" y="966"/>
                  <a:pt x="3785" y="965"/>
                  <a:pt x="3783" y="965"/>
                </a:cubicBezTo>
                <a:cubicBezTo>
                  <a:pt x="3783" y="965"/>
                  <a:pt x="3782" y="966"/>
                  <a:pt x="3782" y="967"/>
                </a:cubicBezTo>
                <a:cubicBezTo>
                  <a:pt x="3782" y="967"/>
                  <a:pt x="3783" y="967"/>
                  <a:pt x="3784" y="967"/>
                </a:cubicBezTo>
                <a:close/>
                <a:moveTo>
                  <a:pt x="3793" y="965"/>
                </a:moveTo>
                <a:cubicBezTo>
                  <a:pt x="3794" y="965"/>
                  <a:pt x="3794" y="964"/>
                  <a:pt x="3795" y="964"/>
                </a:cubicBezTo>
                <a:cubicBezTo>
                  <a:pt x="3796" y="963"/>
                  <a:pt x="3796" y="962"/>
                  <a:pt x="3796" y="961"/>
                </a:cubicBezTo>
                <a:cubicBezTo>
                  <a:pt x="3796" y="960"/>
                  <a:pt x="3794" y="960"/>
                  <a:pt x="3793" y="960"/>
                </a:cubicBezTo>
                <a:cubicBezTo>
                  <a:pt x="3792" y="959"/>
                  <a:pt x="3792" y="959"/>
                  <a:pt x="3792" y="959"/>
                </a:cubicBezTo>
                <a:cubicBezTo>
                  <a:pt x="3791" y="959"/>
                  <a:pt x="3790" y="960"/>
                  <a:pt x="3790" y="961"/>
                </a:cubicBezTo>
                <a:cubicBezTo>
                  <a:pt x="3790" y="962"/>
                  <a:pt x="3789" y="962"/>
                  <a:pt x="3788" y="962"/>
                </a:cubicBezTo>
                <a:cubicBezTo>
                  <a:pt x="3786" y="963"/>
                  <a:pt x="3788" y="963"/>
                  <a:pt x="3789" y="963"/>
                </a:cubicBezTo>
                <a:cubicBezTo>
                  <a:pt x="3791" y="963"/>
                  <a:pt x="3791" y="964"/>
                  <a:pt x="3791" y="964"/>
                </a:cubicBezTo>
                <a:cubicBezTo>
                  <a:pt x="3791" y="964"/>
                  <a:pt x="3791" y="964"/>
                  <a:pt x="3791" y="965"/>
                </a:cubicBezTo>
                <a:cubicBezTo>
                  <a:pt x="3791" y="966"/>
                  <a:pt x="3789" y="966"/>
                  <a:pt x="3788" y="966"/>
                </a:cubicBezTo>
                <a:cubicBezTo>
                  <a:pt x="3787" y="965"/>
                  <a:pt x="3785" y="967"/>
                  <a:pt x="3785" y="968"/>
                </a:cubicBezTo>
                <a:cubicBezTo>
                  <a:pt x="3784" y="969"/>
                  <a:pt x="3784" y="969"/>
                  <a:pt x="3783" y="968"/>
                </a:cubicBezTo>
                <a:cubicBezTo>
                  <a:pt x="3782" y="968"/>
                  <a:pt x="3781" y="969"/>
                  <a:pt x="3780" y="969"/>
                </a:cubicBezTo>
                <a:cubicBezTo>
                  <a:pt x="3780" y="969"/>
                  <a:pt x="3779" y="970"/>
                  <a:pt x="3778" y="969"/>
                </a:cubicBezTo>
                <a:cubicBezTo>
                  <a:pt x="3777" y="969"/>
                  <a:pt x="3777" y="970"/>
                  <a:pt x="3776" y="970"/>
                </a:cubicBezTo>
                <a:cubicBezTo>
                  <a:pt x="3775" y="971"/>
                  <a:pt x="3774" y="971"/>
                  <a:pt x="3774" y="971"/>
                </a:cubicBezTo>
                <a:cubicBezTo>
                  <a:pt x="3773" y="970"/>
                  <a:pt x="3772" y="970"/>
                  <a:pt x="3772" y="971"/>
                </a:cubicBezTo>
                <a:cubicBezTo>
                  <a:pt x="3771" y="971"/>
                  <a:pt x="3769" y="972"/>
                  <a:pt x="3769" y="972"/>
                </a:cubicBezTo>
                <a:cubicBezTo>
                  <a:pt x="3769" y="973"/>
                  <a:pt x="3771" y="973"/>
                  <a:pt x="3771" y="972"/>
                </a:cubicBezTo>
                <a:cubicBezTo>
                  <a:pt x="3772" y="972"/>
                  <a:pt x="3773" y="972"/>
                  <a:pt x="3774" y="972"/>
                </a:cubicBezTo>
                <a:cubicBezTo>
                  <a:pt x="3775" y="972"/>
                  <a:pt x="3776" y="972"/>
                  <a:pt x="3776" y="971"/>
                </a:cubicBezTo>
                <a:cubicBezTo>
                  <a:pt x="3777" y="971"/>
                  <a:pt x="3779" y="971"/>
                  <a:pt x="3779" y="971"/>
                </a:cubicBezTo>
                <a:cubicBezTo>
                  <a:pt x="3780" y="972"/>
                  <a:pt x="3781" y="971"/>
                  <a:pt x="3781" y="971"/>
                </a:cubicBezTo>
                <a:cubicBezTo>
                  <a:pt x="3781" y="970"/>
                  <a:pt x="3782" y="970"/>
                  <a:pt x="3783" y="970"/>
                </a:cubicBezTo>
                <a:cubicBezTo>
                  <a:pt x="3784" y="971"/>
                  <a:pt x="3784" y="970"/>
                  <a:pt x="3785" y="970"/>
                </a:cubicBezTo>
                <a:cubicBezTo>
                  <a:pt x="3786" y="969"/>
                  <a:pt x="3786" y="970"/>
                  <a:pt x="3787" y="971"/>
                </a:cubicBezTo>
                <a:cubicBezTo>
                  <a:pt x="3787" y="971"/>
                  <a:pt x="3788" y="969"/>
                  <a:pt x="3789" y="969"/>
                </a:cubicBezTo>
                <a:cubicBezTo>
                  <a:pt x="3789" y="968"/>
                  <a:pt x="3790" y="968"/>
                  <a:pt x="3791" y="968"/>
                </a:cubicBezTo>
                <a:cubicBezTo>
                  <a:pt x="3791" y="969"/>
                  <a:pt x="3793" y="969"/>
                  <a:pt x="3793" y="969"/>
                </a:cubicBezTo>
                <a:cubicBezTo>
                  <a:pt x="3794" y="968"/>
                  <a:pt x="3794" y="967"/>
                  <a:pt x="3793" y="967"/>
                </a:cubicBezTo>
                <a:cubicBezTo>
                  <a:pt x="3792" y="967"/>
                  <a:pt x="3792" y="966"/>
                  <a:pt x="3793" y="965"/>
                </a:cubicBezTo>
                <a:close/>
                <a:moveTo>
                  <a:pt x="3827" y="959"/>
                </a:moveTo>
                <a:cubicBezTo>
                  <a:pt x="3826" y="958"/>
                  <a:pt x="3826" y="959"/>
                  <a:pt x="3826" y="959"/>
                </a:cubicBezTo>
                <a:cubicBezTo>
                  <a:pt x="3824" y="959"/>
                  <a:pt x="3824" y="960"/>
                  <a:pt x="3823" y="961"/>
                </a:cubicBezTo>
                <a:cubicBezTo>
                  <a:pt x="3822" y="962"/>
                  <a:pt x="3823" y="963"/>
                  <a:pt x="3824" y="963"/>
                </a:cubicBezTo>
                <a:cubicBezTo>
                  <a:pt x="3825" y="963"/>
                  <a:pt x="3825" y="962"/>
                  <a:pt x="3826" y="961"/>
                </a:cubicBezTo>
                <a:cubicBezTo>
                  <a:pt x="3826" y="961"/>
                  <a:pt x="3827" y="961"/>
                  <a:pt x="3828" y="961"/>
                </a:cubicBezTo>
                <a:cubicBezTo>
                  <a:pt x="3829" y="961"/>
                  <a:pt x="3829" y="960"/>
                  <a:pt x="3829" y="959"/>
                </a:cubicBezTo>
                <a:cubicBezTo>
                  <a:pt x="3829" y="958"/>
                  <a:pt x="3828" y="959"/>
                  <a:pt x="3827" y="959"/>
                </a:cubicBezTo>
                <a:close/>
                <a:moveTo>
                  <a:pt x="3765" y="972"/>
                </a:moveTo>
                <a:cubicBezTo>
                  <a:pt x="3765" y="972"/>
                  <a:pt x="3765" y="972"/>
                  <a:pt x="3765" y="973"/>
                </a:cubicBezTo>
                <a:cubicBezTo>
                  <a:pt x="3765" y="974"/>
                  <a:pt x="3766" y="973"/>
                  <a:pt x="3766" y="973"/>
                </a:cubicBezTo>
                <a:cubicBezTo>
                  <a:pt x="3766" y="972"/>
                  <a:pt x="3766" y="971"/>
                  <a:pt x="3765" y="972"/>
                </a:cubicBezTo>
                <a:close/>
                <a:moveTo>
                  <a:pt x="3811" y="967"/>
                </a:moveTo>
                <a:cubicBezTo>
                  <a:pt x="3809" y="968"/>
                  <a:pt x="3807" y="967"/>
                  <a:pt x="3807" y="967"/>
                </a:cubicBezTo>
                <a:cubicBezTo>
                  <a:pt x="3806" y="967"/>
                  <a:pt x="3805" y="967"/>
                  <a:pt x="3805" y="967"/>
                </a:cubicBezTo>
                <a:cubicBezTo>
                  <a:pt x="3804" y="966"/>
                  <a:pt x="3803" y="967"/>
                  <a:pt x="3801" y="967"/>
                </a:cubicBezTo>
                <a:cubicBezTo>
                  <a:pt x="3800" y="968"/>
                  <a:pt x="3799" y="968"/>
                  <a:pt x="3798" y="968"/>
                </a:cubicBezTo>
                <a:cubicBezTo>
                  <a:pt x="3797" y="968"/>
                  <a:pt x="3797" y="967"/>
                  <a:pt x="3795" y="967"/>
                </a:cubicBezTo>
                <a:cubicBezTo>
                  <a:pt x="3794" y="968"/>
                  <a:pt x="3796" y="968"/>
                  <a:pt x="3797" y="969"/>
                </a:cubicBezTo>
                <a:cubicBezTo>
                  <a:pt x="3798" y="970"/>
                  <a:pt x="3799" y="970"/>
                  <a:pt x="3801" y="969"/>
                </a:cubicBezTo>
                <a:cubicBezTo>
                  <a:pt x="3802" y="969"/>
                  <a:pt x="3804" y="969"/>
                  <a:pt x="3805" y="970"/>
                </a:cubicBezTo>
                <a:cubicBezTo>
                  <a:pt x="3805" y="970"/>
                  <a:pt x="3809" y="969"/>
                  <a:pt x="3810" y="968"/>
                </a:cubicBezTo>
                <a:cubicBezTo>
                  <a:pt x="3812" y="968"/>
                  <a:pt x="3814" y="968"/>
                  <a:pt x="3816" y="968"/>
                </a:cubicBezTo>
                <a:cubicBezTo>
                  <a:pt x="3817" y="967"/>
                  <a:pt x="3816" y="967"/>
                  <a:pt x="3815" y="967"/>
                </a:cubicBezTo>
                <a:cubicBezTo>
                  <a:pt x="3814" y="967"/>
                  <a:pt x="3813" y="967"/>
                  <a:pt x="3811" y="967"/>
                </a:cubicBezTo>
                <a:close/>
                <a:moveTo>
                  <a:pt x="3565" y="943"/>
                </a:moveTo>
                <a:cubicBezTo>
                  <a:pt x="3565" y="943"/>
                  <a:pt x="3564" y="943"/>
                  <a:pt x="3564" y="944"/>
                </a:cubicBezTo>
                <a:cubicBezTo>
                  <a:pt x="3564" y="945"/>
                  <a:pt x="3565" y="944"/>
                  <a:pt x="3566" y="945"/>
                </a:cubicBezTo>
                <a:cubicBezTo>
                  <a:pt x="3566" y="946"/>
                  <a:pt x="3567" y="945"/>
                  <a:pt x="3566" y="944"/>
                </a:cubicBezTo>
                <a:cubicBezTo>
                  <a:pt x="3566" y="943"/>
                  <a:pt x="3565" y="943"/>
                  <a:pt x="3565" y="943"/>
                </a:cubicBezTo>
                <a:close/>
                <a:moveTo>
                  <a:pt x="3597" y="957"/>
                </a:moveTo>
                <a:cubicBezTo>
                  <a:pt x="3597" y="957"/>
                  <a:pt x="3597" y="957"/>
                  <a:pt x="3597" y="959"/>
                </a:cubicBezTo>
                <a:cubicBezTo>
                  <a:pt x="3598" y="960"/>
                  <a:pt x="3599" y="960"/>
                  <a:pt x="3599" y="959"/>
                </a:cubicBezTo>
                <a:cubicBezTo>
                  <a:pt x="3599" y="958"/>
                  <a:pt x="3599" y="957"/>
                  <a:pt x="3597" y="957"/>
                </a:cubicBezTo>
                <a:close/>
                <a:moveTo>
                  <a:pt x="3640" y="970"/>
                </a:moveTo>
                <a:cubicBezTo>
                  <a:pt x="3640" y="970"/>
                  <a:pt x="3639" y="969"/>
                  <a:pt x="3639" y="969"/>
                </a:cubicBezTo>
                <a:cubicBezTo>
                  <a:pt x="3637" y="969"/>
                  <a:pt x="3638" y="971"/>
                  <a:pt x="3638" y="971"/>
                </a:cubicBezTo>
                <a:cubicBezTo>
                  <a:pt x="3639" y="972"/>
                  <a:pt x="3640" y="971"/>
                  <a:pt x="3640" y="970"/>
                </a:cubicBezTo>
                <a:close/>
                <a:moveTo>
                  <a:pt x="3561" y="941"/>
                </a:moveTo>
                <a:cubicBezTo>
                  <a:pt x="3561" y="941"/>
                  <a:pt x="3560" y="942"/>
                  <a:pt x="3561" y="943"/>
                </a:cubicBezTo>
                <a:cubicBezTo>
                  <a:pt x="3561" y="943"/>
                  <a:pt x="3561" y="943"/>
                  <a:pt x="3562" y="943"/>
                </a:cubicBezTo>
                <a:cubicBezTo>
                  <a:pt x="3562" y="943"/>
                  <a:pt x="3562" y="942"/>
                  <a:pt x="3562" y="941"/>
                </a:cubicBezTo>
                <a:cubicBezTo>
                  <a:pt x="3562" y="941"/>
                  <a:pt x="3561" y="941"/>
                  <a:pt x="3561" y="941"/>
                </a:cubicBezTo>
                <a:close/>
                <a:moveTo>
                  <a:pt x="3627" y="971"/>
                </a:moveTo>
                <a:cubicBezTo>
                  <a:pt x="3626" y="970"/>
                  <a:pt x="3629" y="969"/>
                  <a:pt x="3629" y="969"/>
                </a:cubicBezTo>
                <a:cubicBezTo>
                  <a:pt x="3631" y="968"/>
                  <a:pt x="3628" y="967"/>
                  <a:pt x="3627" y="968"/>
                </a:cubicBezTo>
                <a:cubicBezTo>
                  <a:pt x="3625" y="969"/>
                  <a:pt x="3625" y="970"/>
                  <a:pt x="3624" y="971"/>
                </a:cubicBezTo>
                <a:cubicBezTo>
                  <a:pt x="3623" y="972"/>
                  <a:pt x="3620" y="973"/>
                  <a:pt x="3619" y="974"/>
                </a:cubicBezTo>
                <a:cubicBezTo>
                  <a:pt x="3618" y="975"/>
                  <a:pt x="3620" y="975"/>
                  <a:pt x="3621" y="975"/>
                </a:cubicBezTo>
                <a:cubicBezTo>
                  <a:pt x="3622" y="976"/>
                  <a:pt x="3622" y="975"/>
                  <a:pt x="3622" y="974"/>
                </a:cubicBezTo>
                <a:cubicBezTo>
                  <a:pt x="3623" y="973"/>
                  <a:pt x="3624" y="973"/>
                  <a:pt x="3624" y="973"/>
                </a:cubicBezTo>
                <a:cubicBezTo>
                  <a:pt x="3625" y="974"/>
                  <a:pt x="3625" y="973"/>
                  <a:pt x="3626" y="973"/>
                </a:cubicBezTo>
                <a:cubicBezTo>
                  <a:pt x="3627" y="974"/>
                  <a:pt x="3629" y="973"/>
                  <a:pt x="3630" y="972"/>
                </a:cubicBezTo>
                <a:cubicBezTo>
                  <a:pt x="3630" y="971"/>
                  <a:pt x="3628" y="971"/>
                  <a:pt x="3627" y="971"/>
                </a:cubicBezTo>
                <a:close/>
                <a:moveTo>
                  <a:pt x="3641" y="976"/>
                </a:moveTo>
                <a:cubicBezTo>
                  <a:pt x="3640" y="976"/>
                  <a:pt x="3640" y="975"/>
                  <a:pt x="3639" y="975"/>
                </a:cubicBezTo>
                <a:cubicBezTo>
                  <a:pt x="3639" y="975"/>
                  <a:pt x="3639" y="977"/>
                  <a:pt x="3639" y="977"/>
                </a:cubicBezTo>
                <a:cubicBezTo>
                  <a:pt x="3640" y="977"/>
                  <a:pt x="3641" y="978"/>
                  <a:pt x="3642" y="978"/>
                </a:cubicBezTo>
                <a:cubicBezTo>
                  <a:pt x="3643" y="979"/>
                  <a:pt x="3643" y="978"/>
                  <a:pt x="3642" y="977"/>
                </a:cubicBezTo>
                <a:cubicBezTo>
                  <a:pt x="3642" y="976"/>
                  <a:pt x="3641" y="976"/>
                  <a:pt x="3641" y="976"/>
                </a:cubicBezTo>
                <a:close/>
                <a:moveTo>
                  <a:pt x="3418" y="887"/>
                </a:moveTo>
                <a:cubicBezTo>
                  <a:pt x="3417" y="886"/>
                  <a:pt x="3417" y="886"/>
                  <a:pt x="3417" y="886"/>
                </a:cubicBezTo>
                <a:cubicBezTo>
                  <a:pt x="3416" y="885"/>
                  <a:pt x="3415" y="885"/>
                  <a:pt x="3415" y="884"/>
                </a:cubicBezTo>
                <a:cubicBezTo>
                  <a:pt x="3414" y="882"/>
                  <a:pt x="3414" y="882"/>
                  <a:pt x="3413" y="881"/>
                </a:cubicBezTo>
                <a:cubicBezTo>
                  <a:pt x="3413" y="881"/>
                  <a:pt x="3413" y="880"/>
                  <a:pt x="3412" y="880"/>
                </a:cubicBezTo>
                <a:cubicBezTo>
                  <a:pt x="3412" y="879"/>
                  <a:pt x="3412" y="879"/>
                  <a:pt x="3411" y="879"/>
                </a:cubicBezTo>
                <a:cubicBezTo>
                  <a:pt x="3411" y="878"/>
                  <a:pt x="3411" y="877"/>
                  <a:pt x="3411" y="876"/>
                </a:cubicBezTo>
                <a:cubicBezTo>
                  <a:pt x="3411" y="875"/>
                  <a:pt x="3412" y="875"/>
                  <a:pt x="3411" y="874"/>
                </a:cubicBezTo>
                <a:cubicBezTo>
                  <a:pt x="3411" y="874"/>
                  <a:pt x="3410" y="874"/>
                  <a:pt x="3410" y="874"/>
                </a:cubicBezTo>
                <a:cubicBezTo>
                  <a:pt x="3408" y="875"/>
                  <a:pt x="3406" y="874"/>
                  <a:pt x="3404" y="875"/>
                </a:cubicBezTo>
                <a:cubicBezTo>
                  <a:pt x="3404" y="875"/>
                  <a:pt x="3403" y="875"/>
                  <a:pt x="3403" y="875"/>
                </a:cubicBezTo>
                <a:cubicBezTo>
                  <a:pt x="3403" y="875"/>
                  <a:pt x="3402" y="875"/>
                  <a:pt x="3402" y="875"/>
                </a:cubicBezTo>
                <a:cubicBezTo>
                  <a:pt x="3402" y="876"/>
                  <a:pt x="3404" y="876"/>
                  <a:pt x="3404" y="876"/>
                </a:cubicBezTo>
                <a:cubicBezTo>
                  <a:pt x="3405" y="877"/>
                  <a:pt x="3405" y="877"/>
                  <a:pt x="3405" y="877"/>
                </a:cubicBezTo>
                <a:cubicBezTo>
                  <a:pt x="3405" y="878"/>
                  <a:pt x="3406" y="878"/>
                  <a:pt x="3406" y="878"/>
                </a:cubicBezTo>
                <a:cubicBezTo>
                  <a:pt x="3406" y="879"/>
                  <a:pt x="3407" y="879"/>
                  <a:pt x="3407" y="879"/>
                </a:cubicBezTo>
                <a:cubicBezTo>
                  <a:pt x="3407" y="880"/>
                  <a:pt x="3407" y="880"/>
                  <a:pt x="3407" y="880"/>
                </a:cubicBezTo>
                <a:cubicBezTo>
                  <a:pt x="3408" y="881"/>
                  <a:pt x="3408" y="881"/>
                  <a:pt x="3408" y="881"/>
                </a:cubicBezTo>
                <a:cubicBezTo>
                  <a:pt x="3408" y="882"/>
                  <a:pt x="3408" y="882"/>
                  <a:pt x="3409" y="883"/>
                </a:cubicBezTo>
                <a:cubicBezTo>
                  <a:pt x="3409" y="883"/>
                  <a:pt x="3410" y="883"/>
                  <a:pt x="3410" y="884"/>
                </a:cubicBezTo>
                <a:cubicBezTo>
                  <a:pt x="3411" y="884"/>
                  <a:pt x="3412" y="885"/>
                  <a:pt x="3412" y="886"/>
                </a:cubicBezTo>
                <a:cubicBezTo>
                  <a:pt x="3412" y="886"/>
                  <a:pt x="3413" y="887"/>
                  <a:pt x="3413" y="888"/>
                </a:cubicBezTo>
                <a:cubicBezTo>
                  <a:pt x="3413" y="888"/>
                  <a:pt x="3413" y="888"/>
                  <a:pt x="3414" y="889"/>
                </a:cubicBezTo>
                <a:cubicBezTo>
                  <a:pt x="3414" y="889"/>
                  <a:pt x="3415" y="889"/>
                  <a:pt x="3415" y="889"/>
                </a:cubicBezTo>
                <a:cubicBezTo>
                  <a:pt x="3416" y="889"/>
                  <a:pt x="3417" y="889"/>
                  <a:pt x="3417" y="890"/>
                </a:cubicBezTo>
                <a:cubicBezTo>
                  <a:pt x="3417" y="890"/>
                  <a:pt x="3417" y="891"/>
                  <a:pt x="3418" y="891"/>
                </a:cubicBezTo>
                <a:cubicBezTo>
                  <a:pt x="3418" y="891"/>
                  <a:pt x="3419" y="892"/>
                  <a:pt x="3419" y="891"/>
                </a:cubicBezTo>
                <a:cubicBezTo>
                  <a:pt x="3420" y="891"/>
                  <a:pt x="3419" y="891"/>
                  <a:pt x="3419" y="890"/>
                </a:cubicBezTo>
                <a:cubicBezTo>
                  <a:pt x="3420" y="889"/>
                  <a:pt x="3420" y="889"/>
                  <a:pt x="3419" y="888"/>
                </a:cubicBezTo>
                <a:cubicBezTo>
                  <a:pt x="3418" y="887"/>
                  <a:pt x="3418" y="887"/>
                  <a:pt x="3418" y="887"/>
                </a:cubicBezTo>
                <a:close/>
                <a:moveTo>
                  <a:pt x="3379" y="766"/>
                </a:moveTo>
                <a:cubicBezTo>
                  <a:pt x="3379" y="766"/>
                  <a:pt x="3379" y="765"/>
                  <a:pt x="3379" y="764"/>
                </a:cubicBezTo>
                <a:cubicBezTo>
                  <a:pt x="3379" y="763"/>
                  <a:pt x="3378" y="763"/>
                  <a:pt x="3377" y="764"/>
                </a:cubicBezTo>
                <a:cubicBezTo>
                  <a:pt x="3376" y="764"/>
                  <a:pt x="3376" y="764"/>
                  <a:pt x="3375" y="765"/>
                </a:cubicBezTo>
                <a:cubicBezTo>
                  <a:pt x="3375" y="765"/>
                  <a:pt x="3374" y="765"/>
                  <a:pt x="3374" y="766"/>
                </a:cubicBezTo>
                <a:cubicBezTo>
                  <a:pt x="3372" y="766"/>
                  <a:pt x="3371" y="767"/>
                  <a:pt x="3370" y="768"/>
                </a:cubicBezTo>
                <a:cubicBezTo>
                  <a:pt x="3369" y="768"/>
                  <a:pt x="3368" y="768"/>
                  <a:pt x="3367" y="768"/>
                </a:cubicBezTo>
                <a:cubicBezTo>
                  <a:pt x="3366" y="769"/>
                  <a:pt x="3366" y="769"/>
                  <a:pt x="3365" y="769"/>
                </a:cubicBezTo>
                <a:cubicBezTo>
                  <a:pt x="3364" y="769"/>
                  <a:pt x="3363" y="769"/>
                  <a:pt x="3363" y="769"/>
                </a:cubicBezTo>
                <a:cubicBezTo>
                  <a:pt x="3362" y="769"/>
                  <a:pt x="3361" y="770"/>
                  <a:pt x="3362" y="770"/>
                </a:cubicBezTo>
                <a:cubicBezTo>
                  <a:pt x="3363" y="771"/>
                  <a:pt x="3364" y="771"/>
                  <a:pt x="3363" y="772"/>
                </a:cubicBezTo>
                <a:cubicBezTo>
                  <a:pt x="3362" y="773"/>
                  <a:pt x="3361" y="774"/>
                  <a:pt x="3361" y="776"/>
                </a:cubicBezTo>
                <a:cubicBezTo>
                  <a:pt x="3360" y="778"/>
                  <a:pt x="3359" y="781"/>
                  <a:pt x="3356" y="782"/>
                </a:cubicBezTo>
                <a:cubicBezTo>
                  <a:pt x="3356" y="782"/>
                  <a:pt x="3355" y="783"/>
                  <a:pt x="3355" y="783"/>
                </a:cubicBezTo>
                <a:cubicBezTo>
                  <a:pt x="3355" y="784"/>
                  <a:pt x="3355" y="784"/>
                  <a:pt x="3356" y="784"/>
                </a:cubicBezTo>
                <a:cubicBezTo>
                  <a:pt x="3356" y="785"/>
                  <a:pt x="3355" y="787"/>
                  <a:pt x="3356" y="786"/>
                </a:cubicBezTo>
                <a:cubicBezTo>
                  <a:pt x="3357" y="786"/>
                  <a:pt x="3357" y="785"/>
                  <a:pt x="3358" y="784"/>
                </a:cubicBezTo>
                <a:cubicBezTo>
                  <a:pt x="3359" y="784"/>
                  <a:pt x="3359" y="784"/>
                  <a:pt x="3359" y="784"/>
                </a:cubicBezTo>
                <a:cubicBezTo>
                  <a:pt x="3360" y="784"/>
                  <a:pt x="3361" y="783"/>
                  <a:pt x="3361" y="783"/>
                </a:cubicBezTo>
                <a:cubicBezTo>
                  <a:pt x="3362" y="783"/>
                  <a:pt x="3363" y="782"/>
                  <a:pt x="3364" y="782"/>
                </a:cubicBezTo>
                <a:cubicBezTo>
                  <a:pt x="3365" y="781"/>
                  <a:pt x="3367" y="781"/>
                  <a:pt x="3368" y="780"/>
                </a:cubicBezTo>
                <a:cubicBezTo>
                  <a:pt x="3371" y="779"/>
                  <a:pt x="3373" y="776"/>
                  <a:pt x="3376" y="775"/>
                </a:cubicBezTo>
                <a:cubicBezTo>
                  <a:pt x="3377" y="775"/>
                  <a:pt x="3379" y="775"/>
                  <a:pt x="3380" y="774"/>
                </a:cubicBezTo>
                <a:cubicBezTo>
                  <a:pt x="3381" y="773"/>
                  <a:pt x="3381" y="771"/>
                  <a:pt x="3381" y="770"/>
                </a:cubicBezTo>
                <a:cubicBezTo>
                  <a:pt x="3381" y="768"/>
                  <a:pt x="3379" y="767"/>
                  <a:pt x="3379" y="766"/>
                </a:cubicBezTo>
                <a:close/>
                <a:moveTo>
                  <a:pt x="3551" y="940"/>
                </a:moveTo>
                <a:cubicBezTo>
                  <a:pt x="3552" y="940"/>
                  <a:pt x="3553" y="940"/>
                  <a:pt x="3553" y="940"/>
                </a:cubicBezTo>
                <a:cubicBezTo>
                  <a:pt x="3553" y="941"/>
                  <a:pt x="3554" y="941"/>
                  <a:pt x="3554" y="939"/>
                </a:cubicBezTo>
                <a:cubicBezTo>
                  <a:pt x="3553" y="938"/>
                  <a:pt x="3553" y="938"/>
                  <a:pt x="3552" y="938"/>
                </a:cubicBezTo>
                <a:cubicBezTo>
                  <a:pt x="3552" y="937"/>
                  <a:pt x="3551" y="937"/>
                  <a:pt x="3550" y="937"/>
                </a:cubicBezTo>
                <a:cubicBezTo>
                  <a:pt x="3548" y="937"/>
                  <a:pt x="3549" y="936"/>
                  <a:pt x="3549" y="935"/>
                </a:cubicBezTo>
                <a:cubicBezTo>
                  <a:pt x="3548" y="935"/>
                  <a:pt x="3549" y="934"/>
                  <a:pt x="3549" y="934"/>
                </a:cubicBezTo>
                <a:cubicBezTo>
                  <a:pt x="3549" y="934"/>
                  <a:pt x="3548" y="933"/>
                  <a:pt x="3547" y="934"/>
                </a:cubicBezTo>
                <a:cubicBezTo>
                  <a:pt x="3546" y="934"/>
                  <a:pt x="3545" y="934"/>
                  <a:pt x="3545" y="934"/>
                </a:cubicBezTo>
                <a:cubicBezTo>
                  <a:pt x="3544" y="934"/>
                  <a:pt x="3543" y="934"/>
                  <a:pt x="3542" y="933"/>
                </a:cubicBezTo>
                <a:cubicBezTo>
                  <a:pt x="3541" y="932"/>
                  <a:pt x="3538" y="933"/>
                  <a:pt x="3536" y="933"/>
                </a:cubicBezTo>
                <a:cubicBezTo>
                  <a:pt x="3534" y="934"/>
                  <a:pt x="3535" y="935"/>
                  <a:pt x="3536" y="935"/>
                </a:cubicBezTo>
                <a:cubicBezTo>
                  <a:pt x="3536" y="936"/>
                  <a:pt x="3537" y="935"/>
                  <a:pt x="3538" y="935"/>
                </a:cubicBezTo>
                <a:cubicBezTo>
                  <a:pt x="3539" y="935"/>
                  <a:pt x="3538" y="936"/>
                  <a:pt x="3538" y="936"/>
                </a:cubicBezTo>
                <a:cubicBezTo>
                  <a:pt x="3538" y="937"/>
                  <a:pt x="3539" y="937"/>
                  <a:pt x="3540" y="937"/>
                </a:cubicBezTo>
                <a:cubicBezTo>
                  <a:pt x="3541" y="937"/>
                  <a:pt x="3540" y="938"/>
                  <a:pt x="3540" y="939"/>
                </a:cubicBezTo>
                <a:cubicBezTo>
                  <a:pt x="3540" y="939"/>
                  <a:pt x="3540" y="939"/>
                  <a:pt x="3541" y="939"/>
                </a:cubicBezTo>
                <a:cubicBezTo>
                  <a:pt x="3542" y="939"/>
                  <a:pt x="3543" y="940"/>
                  <a:pt x="3543" y="940"/>
                </a:cubicBezTo>
                <a:cubicBezTo>
                  <a:pt x="3543" y="941"/>
                  <a:pt x="3544" y="940"/>
                  <a:pt x="3545" y="940"/>
                </a:cubicBezTo>
                <a:cubicBezTo>
                  <a:pt x="3545" y="939"/>
                  <a:pt x="3546" y="939"/>
                  <a:pt x="3547" y="940"/>
                </a:cubicBezTo>
                <a:cubicBezTo>
                  <a:pt x="3548" y="941"/>
                  <a:pt x="3548" y="940"/>
                  <a:pt x="3549" y="939"/>
                </a:cubicBezTo>
                <a:cubicBezTo>
                  <a:pt x="3549" y="939"/>
                  <a:pt x="3551" y="940"/>
                  <a:pt x="3551" y="940"/>
                </a:cubicBezTo>
                <a:close/>
                <a:moveTo>
                  <a:pt x="3555" y="949"/>
                </a:moveTo>
                <a:cubicBezTo>
                  <a:pt x="3555" y="949"/>
                  <a:pt x="3554" y="950"/>
                  <a:pt x="3553" y="951"/>
                </a:cubicBezTo>
                <a:cubicBezTo>
                  <a:pt x="3552" y="951"/>
                  <a:pt x="3551" y="950"/>
                  <a:pt x="3550" y="950"/>
                </a:cubicBezTo>
                <a:cubicBezTo>
                  <a:pt x="3549" y="950"/>
                  <a:pt x="3549" y="951"/>
                  <a:pt x="3549" y="951"/>
                </a:cubicBezTo>
                <a:cubicBezTo>
                  <a:pt x="3549" y="952"/>
                  <a:pt x="3550" y="952"/>
                  <a:pt x="3552" y="952"/>
                </a:cubicBezTo>
                <a:cubicBezTo>
                  <a:pt x="3553" y="953"/>
                  <a:pt x="3553" y="953"/>
                  <a:pt x="3553" y="954"/>
                </a:cubicBezTo>
                <a:cubicBezTo>
                  <a:pt x="3554" y="955"/>
                  <a:pt x="3554" y="954"/>
                  <a:pt x="3555" y="954"/>
                </a:cubicBezTo>
                <a:cubicBezTo>
                  <a:pt x="3556" y="953"/>
                  <a:pt x="3556" y="953"/>
                  <a:pt x="3556" y="952"/>
                </a:cubicBezTo>
                <a:cubicBezTo>
                  <a:pt x="3556" y="952"/>
                  <a:pt x="3556" y="951"/>
                  <a:pt x="3557" y="951"/>
                </a:cubicBezTo>
                <a:cubicBezTo>
                  <a:pt x="3558" y="950"/>
                  <a:pt x="3558" y="949"/>
                  <a:pt x="3557" y="949"/>
                </a:cubicBezTo>
                <a:cubicBezTo>
                  <a:pt x="3556" y="948"/>
                  <a:pt x="3555" y="949"/>
                  <a:pt x="3555" y="949"/>
                </a:cubicBezTo>
                <a:close/>
                <a:moveTo>
                  <a:pt x="3701" y="984"/>
                </a:moveTo>
                <a:cubicBezTo>
                  <a:pt x="3699" y="984"/>
                  <a:pt x="3700" y="985"/>
                  <a:pt x="3700" y="985"/>
                </a:cubicBezTo>
                <a:cubicBezTo>
                  <a:pt x="3701" y="986"/>
                  <a:pt x="3702" y="986"/>
                  <a:pt x="3703" y="985"/>
                </a:cubicBezTo>
                <a:cubicBezTo>
                  <a:pt x="3703" y="984"/>
                  <a:pt x="3701" y="984"/>
                  <a:pt x="3701" y="984"/>
                </a:cubicBezTo>
                <a:close/>
                <a:moveTo>
                  <a:pt x="3697" y="986"/>
                </a:moveTo>
                <a:cubicBezTo>
                  <a:pt x="3695" y="986"/>
                  <a:pt x="3696" y="987"/>
                  <a:pt x="3697" y="987"/>
                </a:cubicBezTo>
                <a:cubicBezTo>
                  <a:pt x="3698" y="987"/>
                  <a:pt x="3698" y="987"/>
                  <a:pt x="3698" y="987"/>
                </a:cubicBezTo>
                <a:cubicBezTo>
                  <a:pt x="3698" y="986"/>
                  <a:pt x="3697" y="986"/>
                  <a:pt x="3697" y="986"/>
                </a:cubicBezTo>
                <a:close/>
                <a:moveTo>
                  <a:pt x="3720" y="978"/>
                </a:moveTo>
                <a:cubicBezTo>
                  <a:pt x="3722" y="978"/>
                  <a:pt x="3719" y="978"/>
                  <a:pt x="3718" y="978"/>
                </a:cubicBezTo>
                <a:cubicBezTo>
                  <a:pt x="3716" y="977"/>
                  <a:pt x="3716" y="976"/>
                  <a:pt x="3716" y="976"/>
                </a:cubicBezTo>
                <a:cubicBezTo>
                  <a:pt x="3716" y="976"/>
                  <a:pt x="3716" y="975"/>
                  <a:pt x="3715" y="975"/>
                </a:cubicBezTo>
                <a:cubicBezTo>
                  <a:pt x="3714" y="976"/>
                  <a:pt x="3713" y="975"/>
                  <a:pt x="3712" y="975"/>
                </a:cubicBezTo>
                <a:cubicBezTo>
                  <a:pt x="3711" y="975"/>
                  <a:pt x="3710" y="976"/>
                  <a:pt x="3710" y="977"/>
                </a:cubicBezTo>
                <a:cubicBezTo>
                  <a:pt x="3710" y="978"/>
                  <a:pt x="3712" y="977"/>
                  <a:pt x="3712" y="978"/>
                </a:cubicBezTo>
                <a:cubicBezTo>
                  <a:pt x="3712" y="980"/>
                  <a:pt x="3713" y="980"/>
                  <a:pt x="3714" y="980"/>
                </a:cubicBezTo>
                <a:cubicBezTo>
                  <a:pt x="3716" y="980"/>
                  <a:pt x="3715" y="980"/>
                  <a:pt x="3715" y="981"/>
                </a:cubicBezTo>
                <a:cubicBezTo>
                  <a:pt x="3715" y="982"/>
                  <a:pt x="3713" y="981"/>
                  <a:pt x="3712" y="982"/>
                </a:cubicBezTo>
                <a:cubicBezTo>
                  <a:pt x="3711" y="982"/>
                  <a:pt x="3711" y="983"/>
                  <a:pt x="3711" y="983"/>
                </a:cubicBezTo>
                <a:cubicBezTo>
                  <a:pt x="3712" y="983"/>
                  <a:pt x="3713" y="983"/>
                  <a:pt x="3714" y="984"/>
                </a:cubicBezTo>
                <a:cubicBezTo>
                  <a:pt x="3714" y="985"/>
                  <a:pt x="3715" y="985"/>
                  <a:pt x="3715" y="984"/>
                </a:cubicBezTo>
                <a:cubicBezTo>
                  <a:pt x="3715" y="984"/>
                  <a:pt x="3715" y="983"/>
                  <a:pt x="3717" y="982"/>
                </a:cubicBezTo>
                <a:cubicBezTo>
                  <a:pt x="3719" y="982"/>
                  <a:pt x="3717" y="981"/>
                  <a:pt x="3718" y="980"/>
                </a:cubicBezTo>
                <a:cubicBezTo>
                  <a:pt x="3718" y="979"/>
                  <a:pt x="3719" y="979"/>
                  <a:pt x="3720" y="978"/>
                </a:cubicBezTo>
                <a:close/>
                <a:moveTo>
                  <a:pt x="3699" y="977"/>
                </a:moveTo>
                <a:cubicBezTo>
                  <a:pt x="3697" y="977"/>
                  <a:pt x="3697" y="977"/>
                  <a:pt x="3697" y="978"/>
                </a:cubicBezTo>
                <a:cubicBezTo>
                  <a:pt x="3697" y="978"/>
                  <a:pt x="3696" y="979"/>
                  <a:pt x="3697" y="979"/>
                </a:cubicBezTo>
                <a:cubicBezTo>
                  <a:pt x="3697" y="980"/>
                  <a:pt x="3698" y="982"/>
                  <a:pt x="3699" y="981"/>
                </a:cubicBezTo>
                <a:cubicBezTo>
                  <a:pt x="3699" y="980"/>
                  <a:pt x="3698" y="980"/>
                  <a:pt x="3699" y="979"/>
                </a:cubicBezTo>
                <a:cubicBezTo>
                  <a:pt x="3700" y="978"/>
                  <a:pt x="3700" y="977"/>
                  <a:pt x="3699" y="977"/>
                </a:cubicBezTo>
                <a:close/>
                <a:moveTo>
                  <a:pt x="3707" y="988"/>
                </a:moveTo>
                <a:cubicBezTo>
                  <a:pt x="3707" y="988"/>
                  <a:pt x="3706" y="989"/>
                  <a:pt x="3707" y="989"/>
                </a:cubicBezTo>
                <a:cubicBezTo>
                  <a:pt x="3707" y="990"/>
                  <a:pt x="3708" y="989"/>
                  <a:pt x="3708" y="989"/>
                </a:cubicBezTo>
                <a:cubicBezTo>
                  <a:pt x="3709" y="988"/>
                  <a:pt x="3708" y="987"/>
                  <a:pt x="3707" y="988"/>
                </a:cubicBezTo>
                <a:close/>
                <a:moveTo>
                  <a:pt x="3647" y="972"/>
                </a:moveTo>
                <a:cubicBezTo>
                  <a:pt x="3645" y="972"/>
                  <a:pt x="3645" y="971"/>
                  <a:pt x="3644" y="972"/>
                </a:cubicBezTo>
                <a:cubicBezTo>
                  <a:pt x="3644" y="972"/>
                  <a:pt x="3643" y="973"/>
                  <a:pt x="3644" y="974"/>
                </a:cubicBezTo>
                <a:cubicBezTo>
                  <a:pt x="3644" y="974"/>
                  <a:pt x="3645" y="975"/>
                  <a:pt x="3645" y="975"/>
                </a:cubicBezTo>
                <a:cubicBezTo>
                  <a:pt x="3646" y="974"/>
                  <a:pt x="3646" y="974"/>
                  <a:pt x="3647" y="973"/>
                </a:cubicBezTo>
                <a:cubicBezTo>
                  <a:pt x="3648" y="973"/>
                  <a:pt x="3648" y="972"/>
                  <a:pt x="3647" y="972"/>
                </a:cubicBezTo>
                <a:close/>
                <a:moveTo>
                  <a:pt x="3669" y="972"/>
                </a:moveTo>
                <a:cubicBezTo>
                  <a:pt x="3669" y="972"/>
                  <a:pt x="3668" y="972"/>
                  <a:pt x="3668" y="972"/>
                </a:cubicBezTo>
                <a:cubicBezTo>
                  <a:pt x="3668" y="971"/>
                  <a:pt x="3666" y="973"/>
                  <a:pt x="3665" y="973"/>
                </a:cubicBezTo>
                <a:cubicBezTo>
                  <a:pt x="3665" y="974"/>
                  <a:pt x="3664" y="975"/>
                  <a:pt x="3665" y="975"/>
                </a:cubicBezTo>
                <a:cubicBezTo>
                  <a:pt x="3666" y="976"/>
                  <a:pt x="3666" y="976"/>
                  <a:pt x="3668" y="976"/>
                </a:cubicBezTo>
                <a:cubicBezTo>
                  <a:pt x="3670" y="976"/>
                  <a:pt x="3669" y="975"/>
                  <a:pt x="3670" y="976"/>
                </a:cubicBezTo>
                <a:cubicBezTo>
                  <a:pt x="3671" y="976"/>
                  <a:pt x="3671" y="975"/>
                  <a:pt x="3671" y="974"/>
                </a:cubicBezTo>
                <a:cubicBezTo>
                  <a:pt x="3671" y="973"/>
                  <a:pt x="3670" y="973"/>
                  <a:pt x="3669" y="972"/>
                </a:cubicBezTo>
                <a:close/>
                <a:moveTo>
                  <a:pt x="3661" y="989"/>
                </a:moveTo>
                <a:cubicBezTo>
                  <a:pt x="3661" y="989"/>
                  <a:pt x="3660" y="989"/>
                  <a:pt x="3659" y="989"/>
                </a:cubicBezTo>
                <a:cubicBezTo>
                  <a:pt x="3658" y="989"/>
                  <a:pt x="3657" y="989"/>
                  <a:pt x="3657" y="988"/>
                </a:cubicBezTo>
                <a:cubicBezTo>
                  <a:pt x="3657" y="987"/>
                  <a:pt x="3655" y="987"/>
                  <a:pt x="3655" y="986"/>
                </a:cubicBezTo>
                <a:cubicBezTo>
                  <a:pt x="3654" y="984"/>
                  <a:pt x="3653" y="983"/>
                  <a:pt x="3653" y="983"/>
                </a:cubicBezTo>
                <a:cubicBezTo>
                  <a:pt x="3652" y="983"/>
                  <a:pt x="3651" y="982"/>
                  <a:pt x="3650" y="982"/>
                </a:cubicBezTo>
                <a:cubicBezTo>
                  <a:pt x="3649" y="982"/>
                  <a:pt x="3648" y="982"/>
                  <a:pt x="3648" y="981"/>
                </a:cubicBezTo>
                <a:cubicBezTo>
                  <a:pt x="3648" y="981"/>
                  <a:pt x="3647" y="981"/>
                  <a:pt x="3647" y="982"/>
                </a:cubicBezTo>
                <a:cubicBezTo>
                  <a:pt x="3647" y="983"/>
                  <a:pt x="3648" y="983"/>
                  <a:pt x="3650" y="984"/>
                </a:cubicBezTo>
                <a:cubicBezTo>
                  <a:pt x="3651" y="984"/>
                  <a:pt x="3652" y="985"/>
                  <a:pt x="3653" y="986"/>
                </a:cubicBezTo>
                <a:cubicBezTo>
                  <a:pt x="3654" y="987"/>
                  <a:pt x="3654" y="988"/>
                  <a:pt x="3655" y="988"/>
                </a:cubicBezTo>
                <a:cubicBezTo>
                  <a:pt x="3656" y="989"/>
                  <a:pt x="3656" y="990"/>
                  <a:pt x="3656" y="991"/>
                </a:cubicBezTo>
                <a:cubicBezTo>
                  <a:pt x="3656" y="993"/>
                  <a:pt x="3657" y="992"/>
                  <a:pt x="3657" y="991"/>
                </a:cubicBezTo>
                <a:cubicBezTo>
                  <a:pt x="3657" y="991"/>
                  <a:pt x="3658" y="991"/>
                  <a:pt x="3659" y="991"/>
                </a:cubicBezTo>
                <a:cubicBezTo>
                  <a:pt x="3660" y="992"/>
                  <a:pt x="3661" y="991"/>
                  <a:pt x="3662" y="991"/>
                </a:cubicBezTo>
                <a:cubicBezTo>
                  <a:pt x="3663" y="990"/>
                  <a:pt x="3662" y="990"/>
                  <a:pt x="3661" y="989"/>
                </a:cubicBezTo>
                <a:close/>
                <a:moveTo>
                  <a:pt x="3695" y="990"/>
                </a:moveTo>
                <a:cubicBezTo>
                  <a:pt x="3695" y="990"/>
                  <a:pt x="3694" y="989"/>
                  <a:pt x="3693" y="990"/>
                </a:cubicBezTo>
                <a:cubicBezTo>
                  <a:pt x="3692" y="991"/>
                  <a:pt x="3693" y="992"/>
                  <a:pt x="3693" y="993"/>
                </a:cubicBezTo>
                <a:cubicBezTo>
                  <a:pt x="3692" y="994"/>
                  <a:pt x="3693" y="994"/>
                  <a:pt x="3694" y="993"/>
                </a:cubicBezTo>
                <a:cubicBezTo>
                  <a:pt x="3695" y="993"/>
                  <a:pt x="3695" y="993"/>
                  <a:pt x="3695" y="992"/>
                </a:cubicBezTo>
                <a:cubicBezTo>
                  <a:pt x="3694" y="991"/>
                  <a:pt x="3695" y="990"/>
                  <a:pt x="3695" y="990"/>
                </a:cubicBezTo>
                <a:close/>
                <a:moveTo>
                  <a:pt x="3690" y="994"/>
                </a:moveTo>
                <a:cubicBezTo>
                  <a:pt x="3690" y="994"/>
                  <a:pt x="3689" y="995"/>
                  <a:pt x="3689" y="995"/>
                </a:cubicBezTo>
                <a:cubicBezTo>
                  <a:pt x="3689" y="996"/>
                  <a:pt x="3690" y="996"/>
                  <a:pt x="3691" y="995"/>
                </a:cubicBezTo>
                <a:cubicBezTo>
                  <a:pt x="3691" y="994"/>
                  <a:pt x="3692" y="994"/>
                  <a:pt x="3691" y="993"/>
                </a:cubicBezTo>
                <a:cubicBezTo>
                  <a:pt x="3691" y="993"/>
                  <a:pt x="3690" y="993"/>
                  <a:pt x="3690" y="994"/>
                </a:cubicBezTo>
                <a:close/>
              </a:path>
            </a:pathLst>
          </a:custGeom>
          <a:gradFill flip="none" rotWithShape="1">
            <a:gsLst>
              <a:gs pos="0">
                <a:schemeClr val="bg1">
                  <a:lumMod val="95000"/>
                </a:schemeClr>
              </a:gs>
              <a:gs pos="100000">
                <a:schemeClr val="bg1">
                  <a:lumMod val="8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vert="horz" wrap="square" lIns="84406" tIns="42203" rIns="84406" bIns="42203" numCol="1" anchor="t" anchorCtr="0" compatLnSpc="1">
            <a:prstTxWarp prst="textNoShape">
              <a:avLst/>
            </a:prstTxWarp>
          </a:bodyPr>
          <a:lstStyle/>
          <a:p>
            <a:pPr lvl="0" latinLnBrk="1"/>
            <a:endParaRPr lang="ko-KR" altLang="en-US" sz="1108">
              <a:solidFill>
                <a:schemeClr val="lt1"/>
              </a:solidFill>
              <a:latin typeface="맑은 고딕" panose="020B0503020000020004" pitchFamily="50" charset="-127"/>
              <a:ea typeface="맑은 고딕" panose="020B0503020000020004" pitchFamily="50" charset="-127"/>
            </a:endParaRPr>
          </a:p>
        </p:txBody>
      </p:sp>
      <p:sp>
        <p:nvSpPr>
          <p:cNvPr id="14" name="제목 1"/>
          <p:cNvSpPr>
            <a:spLocks noGrp="1"/>
          </p:cNvSpPr>
          <p:nvPr>
            <p:ph type="ctrTitle" hasCustomPrompt="1"/>
          </p:nvPr>
        </p:nvSpPr>
        <p:spPr>
          <a:xfrm>
            <a:off x="913448" y="1828801"/>
            <a:ext cx="7317105" cy="3048001"/>
          </a:xfrm>
        </p:spPr>
        <p:txBody>
          <a:bodyPr>
            <a:normAutofit/>
          </a:bodyPr>
          <a:lstStyle>
            <a:lvl1pPr latinLnBrk="1">
              <a:defRPr lang="ko-KR" sz="3692" b="0">
                <a:latin typeface="Franklin Gothic Demi" pitchFamily="34" charset="0"/>
                <a:ea typeface="맑은 고딕" panose="020B0503020000020004" pitchFamily="50" charset="-127"/>
                <a:cs typeface="Verdana" pitchFamily="34" charset="0"/>
              </a:defRPr>
            </a:lvl1pPr>
          </a:lstStyle>
          <a:p>
            <a:r>
              <a:rPr lang="en-US" altLang="ko-KR" dirty="0"/>
              <a:t>Title</a:t>
            </a:r>
            <a:endParaRPr lang="ko-KR" dirty="0"/>
          </a:p>
        </p:txBody>
      </p:sp>
    </p:spTree>
    <p:extLst>
      <p:ext uri="{BB962C8B-B14F-4D97-AF65-F5344CB8AC3E}">
        <p14:creationId xmlns:p14="http://schemas.microsoft.com/office/powerpoint/2010/main" val="19948390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NaturEner 1 Column">
    <p:spTree>
      <p:nvGrpSpPr>
        <p:cNvPr id="1" name=""/>
        <p:cNvGrpSpPr/>
        <p:nvPr/>
      </p:nvGrpSpPr>
      <p:grpSpPr>
        <a:xfrm>
          <a:off x="0" y="0"/>
          <a:ext cx="0" cy="0"/>
          <a:chOff x="0" y="0"/>
          <a:chExt cx="0" cy="0"/>
        </a:xfrm>
      </p:grpSpPr>
      <p:sp>
        <p:nvSpPr>
          <p:cNvPr id="7" name="Rectangle 6"/>
          <p:cNvSpPr/>
          <p:nvPr userDrawn="1"/>
        </p:nvSpPr>
        <p:spPr>
          <a:xfrm>
            <a:off x="0" y="0"/>
            <a:ext cx="7263924" cy="418744"/>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8" name="Rectangle 7"/>
          <p:cNvSpPr/>
          <p:nvPr userDrawn="1"/>
        </p:nvSpPr>
        <p:spPr>
          <a:xfrm>
            <a:off x="7254876" y="6439256"/>
            <a:ext cx="1889125" cy="418744"/>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1" name="Slide Number Placeholder 5"/>
          <p:cNvSpPr>
            <a:spLocks noGrp="1"/>
          </p:cNvSpPr>
          <p:nvPr>
            <p:ph type="sldNum" sz="quarter" idx="12"/>
          </p:nvPr>
        </p:nvSpPr>
        <p:spPr>
          <a:xfrm>
            <a:off x="8468890" y="6470618"/>
            <a:ext cx="525566" cy="365125"/>
          </a:xfrm>
        </p:spPr>
        <p:txBody>
          <a:bodyPr/>
          <a:lstStyle>
            <a:lvl1pPr>
              <a:defRPr b="1" i="0" baseline="0">
                <a:solidFill>
                  <a:schemeClr val="bg1"/>
                </a:solidFill>
                <a:latin typeface="Calibri" pitchFamily="34" charset="0"/>
              </a:defRPr>
            </a:lvl1pPr>
          </a:lstStyle>
          <a:p>
            <a:fld id="{544D8C8E-B901-46BC-B69F-216056E5919B}" type="slidenum">
              <a:rPr lang="en-US" smtClean="0"/>
              <a:pPr/>
              <a:t>‹#›</a:t>
            </a:fld>
            <a:endParaRPr lang="en-US" dirty="0"/>
          </a:p>
        </p:txBody>
      </p:sp>
      <p:sp>
        <p:nvSpPr>
          <p:cNvPr id="12" name="Title 1"/>
          <p:cNvSpPr>
            <a:spLocks noGrp="1"/>
          </p:cNvSpPr>
          <p:nvPr>
            <p:ph type="ctrTitle" hasCustomPrompt="1"/>
          </p:nvPr>
        </p:nvSpPr>
        <p:spPr>
          <a:xfrm>
            <a:off x="238117" y="566590"/>
            <a:ext cx="8649509" cy="488877"/>
          </a:xfrm>
          <a:noFill/>
        </p:spPr>
        <p:txBody>
          <a:bodyPr>
            <a:noAutofit/>
          </a:bodyPr>
          <a:lstStyle>
            <a:lvl1pPr algn="l">
              <a:defRPr sz="1800" b="1" baseline="0">
                <a:solidFill>
                  <a:srgbClr val="002060"/>
                </a:solidFill>
                <a:latin typeface="Calibri" pitchFamily="34" charset="0"/>
              </a:defRPr>
            </a:lvl1pPr>
          </a:lstStyle>
          <a:p>
            <a:r>
              <a:rPr lang="en-US" dirty="0"/>
              <a:t>Title</a:t>
            </a:r>
          </a:p>
        </p:txBody>
      </p:sp>
      <p:sp>
        <p:nvSpPr>
          <p:cNvPr id="13" name="Text Placeholder 12"/>
          <p:cNvSpPr>
            <a:spLocks noGrp="1"/>
          </p:cNvSpPr>
          <p:nvPr>
            <p:ph type="body" sz="quarter" idx="13"/>
          </p:nvPr>
        </p:nvSpPr>
        <p:spPr>
          <a:xfrm>
            <a:off x="247102" y="1136652"/>
            <a:ext cx="8640524" cy="5221421"/>
          </a:xfrm>
        </p:spPr>
        <p:txBody>
          <a:bodyPr/>
          <a:lstStyle>
            <a:lvl1pPr>
              <a:buFont typeface="Wingdings" pitchFamily="2" charset="2"/>
              <a:buChar char="§"/>
              <a:defRPr sz="1650" b="1" i="0" baseline="0">
                <a:solidFill>
                  <a:srgbClr val="898989"/>
                </a:solidFill>
                <a:latin typeface="Calibri" pitchFamily="34" charset="0"/>
              </a:defRPr>
            </a:lvl1pPr>
            <a:lvl2pPr>
              <a:buFont typeface="Wingdings" pitchFamily="2" charset="2"/>
              <a:buChar char="ú"/>
              <a:defRPr sz="1500" b="1" i="0" baseline="0">
                <a:solidFill>
                  <a:srgbClr val="898989"/>
                </a:solidFill>
                <a:latin typeface="Calibri" pitchFamily="34" charset="0"/>
              </a:defRPr>
            </a:lvl2pPr>
            <a:lvl3pPr>
              <a:buFont typeface="Wingdings 2" pitchFamily="18" charset="2"/>
              <a:buChar char=""/>
              <a:defRPr sz="1350" b="1" i="0" baseline="0">
                <a:solidFill>
                  <a:srgbClr val="898989"/>
                </a:solidFill>
                <a:latin typeface="Calibri" pitchFamily="34" charset="0"/>
              </a:defRPr>
            </a:lvl3pPr>
            <a:lvl4pPr>
              <a:buFont typeface="Courier New" pitchFamily="49" charset="0"/>
              <a:buChar char="o"/>
              <a:defRPr sz="1200" b="1" i="0" baseline="0">
                <a:solidFill>
                  <a:srgbClr val="898989"/>
                </a:solidFill>
                <a:latin typeface="Calibri" pitchFamily="34" charset="0"/>
              </a:defRPr>
            </a:lvl4p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pic>
        <p:nvPicPr>
          <p:cNvPr id="9" name="Picture 8">
            <a:extLst>
              <a:ext uri="{FF2B5EF4-FFF2-40B4-BE49-F238E27FC236}">
                <a16:creationId xmlns:a16="http://schemas.microsoft.com/office/drawing/2014/main" id="{E298894B-2FCC-4316-B240-4374F56310B6}"/>
              </a:ext>
            </a:extLst>
          </p:cNvPr>
          <p:cNvPicPr>
            <a:picLocks noChangeAspect="1"/>
          </p:cNvPicPr>
          <p:nvPr userDrawn="1"/>
        </p:nvPicPr>
        <p:blipFill>
          <a:blip r:embed="rId2"/>
          <a:stretch>
            <a:fillRect/>
          </a:stretch>
        </p:blipFill>
        <p:spPr>
          <a:xfrm>
            <a:off x="3786245" y="6535927"/>
            <a:ext cx="2861624" cy="225402"/>
          </a:xfrm>
          <a:prstGeom prst="rect">
            <a:avLst/>
          </a:prstGeom>
        </p:spPr>
      </p:pic>
    </p:spTree>
    <p:extLst>
      <p:ext uri="{BB962C8B-B14F-4D97-AF65-F5344CB8AC3E}">
        <p14:creationId xmlns:p14="http://schemas.microsoft.com/office/powerpoint/2010/main" val="225992205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642971403"/>
      </p:ext>
    </p:extLst>
  </p:cSld>
  <p:clrMap bg1="lt1" tx1="dk1" bg2="lt2" tx2="dk2" accent1="accent1" accent2="accent2" accent3="accent3" accent4="accent4" accent5="accent5" accent6="accent6" hlink="hlink" folHlink="folHlink"/>
  <p:sldLayoutIdLst>
    <p:sldLayoutId id="2147483662" r:id="rId1"/>
    <p:sldLayoutId id="2147483673" r:id="rId2"/>
    <p:sldLayoutId id="2147483688" r:id="rId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0.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5.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1.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1.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2" Type="http://schemas.openxmlformats.org/officeDocument/2006/relationships/hyperlink" Target="https://www.law.cornell.edu/uscode/text/26/50" TargetMode="External"/><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1.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2.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73.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9.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4.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6.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1.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8.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xml"/></Relationships>
</file>

<file path=ppt/slides/_rels/slide9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grpSp>
        <p:nvGrpSpPr>
          <p:cNvPr id="7" name="Group 6" title="intersecting circles">
            <a:extLst>
              <a:ext uri="{FF2B5EF4-FFF2-40B4-BE49-F238E27FC236}">
                <a16:creationId xmlns:a16="http://schemas.microsoft.com/office/drawing/2014/main" id="{D2C4BFA1-2075-4901-9E24-E41D1FDD51FD}"/>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866610" y="498348"/>
            <a:ext cx="7426997" cy="5861304"/>
            <a:chOff x="1155481" y="498348"/>
            <a:chExt cx="9902663" cy="5861304"/>
          </a:xfrm>
        </p:grpSpPr>
        <p:sp>
          <p:nvSpPr>
            <p:cNvPr id="8" name="Oval 5">
              <a:extLst>
                <a:ext uri="{FF2B5EF4-FFF2-40B4-BE49-F238E27FC236}">
                  <a16:creationId xmlns:a16="http://schemas.microsoft.com/office/drawing/2014/main" id="{985A7375-E3AF-4F5C-85AE-17E8832952CA}"/>
                </a:ext>
              </a:extLst>
            </p:cNvPr>
            <p:cNvSpPr>
              <a:spLocks noChangeArrowheads="1"/>
            </p:cNvSpPr>
            <p:nvPr>
              <p:extLst>
                <p:ext uri="{386F3935-93C4-4BCD-93E2-E3B085C9AB24}">
                  <p16:designElem xmlns:p16="http://schemas.microsoft.com/office/powerpoint/2015/main" val="1"/>
                </p:ext>
              </p:extLst>
            </p:nvPr>
          </p:nvSpPr>
          <p:spPr bwMode="auto">
            <a:xfrm>
              <a:off x="1155481" y="498348"/>
              <a:ext cx="5861304" cy="5861304"/>
            </a:xfrm>
            <a:prstGeom prst="ellipse">
              <a:avLst/>
            </a:prstGeom>
            <a:solidFill>
              <a:schemeClr val="accent1">
                <a:alpha val="55000"/>
              </a:schemeClr>
            </a:solidFill>
            <a:ln>
              <a:noFill/>
            </a:ln>
          </p:spPr>
        </p:sp>
        <p:sp>
          <p:nvSpPr>
            <p:cNvPr id="9" name="Oval 8">
              <a:extLst>
                <a:ext uri="{FF2B5EF4-FFF2-40B4-BE49-F238E27FC236}">
                  <a16:creationId xmlns:a16="http://schemas.microsoft.com/office/drawing/2014/main" id="{F0307F65-8304-4FA8-A841-D4D7625411BE}"/>
                </a:ext>
              </a:extLst>
            </p:cNvPr>
            <p:cNvSpPr>
              <a:spLocks noChangeArrowheads="1"/>
            </p:cNvSpPr>
            <p:nvPr>
              <p:extLst>
                <p:ext uri="{386F3935-93C4-4BCD-93E2-E3B085C9AB24}">
                  <p16:designElem xmlns:p16="http://schemas.microsoft.com/office/powerpoint/2015/main" val="1"/>
                </p:ext>
              </p:extLst>
            </p:nvPr>
          </p:nvSpPr>
          <p:spPr bwMode="auto">
            <a:xfrm>
              <a:off x="5196840" y="498348"/>
              <a:ext cx="5861304" cy="5861304"/>
            </a:xfrm>
            <a:prstGeom prst="ellipse">
              <a:avLst/>
            </a:prstGeom>
            <a:solidFill>
              <a:schemeClr val="accent1">
                <a:alpha val="55000"/>
              </a:schemeClr>
            </a:solidFill>
            <a:ln>
              <a:noFill/>
            </a:ln>
          </p:spPr>
        </p:sp>
        <p:sp>
          <p:nvSpPr>
            <p:cNvPr id="10" name="Oval 5">
              <a:extLst>
                <a:ext uri="{FF2B5EF4-FFF2-40B4-BE49-F238E27FC236}">
                  <a16:creationId xmlns:a16="http://schemas.microsoft.com/office/drawing/2014/main" id="{C8B8394C-136F-4E05-A002-D93A5E79CD50}"/>
                </a:ext>
              </a:extLst>
            </p:cNvPr>
            <p:cNvSpPr>
              <a:spLocks noChangeArrowheads="1"/>
            </p:cNvSpPr>
            <p:nvPr>
              <p:extLst>
                <p:ext uri="{386F3935-93C4-4BCD-93E2-E3B085C9AB24}">
                  <p16:designElem xmlns:p16="http://schemas.microsoft.com/office/powerpoint/2015/main" val="1"/>
                </p:ext>
              </p:extLst>
            </p:nvPr>
          </p:nvSpPr>
          <p:spPr bwMode="auto">
            <a:xfrm>
              <a:off x="3165348" y="498348"/>
              <a:ext cx="5861304" cy="5861304"/>
            </a:xfrm>
            <a:prstGeom prst="ellipse">
              <a:avLst/>
            </a:prstGeom>
            <a:solidFill>
              <a:schemeClr val="accent1">
                <a:alpha val="70000"/>
              </a:schemeClr>
            </a:solidFill>
            <a:ln>
              <a:noFill/>
            </a:ln>
          </p:spPr>
        </p:sp>
      </p:grpSp>
      <p:sp>
        <p:nvSpPr>
          <p:cNvPr id="12" name="Rectangle 11" title="ribbon">
            <a:extLst>
              <a:ext uri="{FF2B5EF4-FFF2-40B4-BE49-F238E27FC236}">
                <a16:creationId xmlns:a16="http://schemas.microsoft.com/office/drawing/2014/main" id="{053FB2EE-284F-4C87-AB3D-BBF87A9FAB97}"/>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514600"/>
            <a:ext cx="9144000" cy="18288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a:extLst>
              <a:ext uri="{FF2B5EF4-FFF2-40B4-BE49-F238E27FC236}">
                <a16:creationId xmlns:a16="http://schemas.microsoft.com/office/drawing/2014/main" id="{C441987B-871D-4534-8F45-AF4112441188}"/>
              </a:ext>
            </a:extLst>
          </p:cNvPr>
          <p:cNvSpPr>
            <a:spLocks noGrp="1"/>
          </p:cNvSpPr>
          <p:nvPr>
            <p:ph type="ctrTitle"/>
          </p:nvPr>
        </p:nvSpPr>
        <p:spPr>
          <a:xfrm>
            <a:off x="1143000" y="2776538"/>
            <a:ext cx="6858000" cy="1381188"/>
          </a:xfrm>
        </p:spPr>
        <p:txBody>
          <a:bodyPr vert="horz" lIns="91440" tIns="45720" rIns="91440" bIns="45720" rtlCol="0" anchor="ctr">
            <a:normAutofit/>
          </a:bodyPr>
          <a:lstStyle/>
          <a:p>
            <a:pPr algn="ctr" latinLnBrk="0"/>
            <a:r>
              <a:rPr lang="en-US" sz="3500" kern="1200" dirty="0">
                <a:solidFill>
                  <a:schemeClr val="bg2"/>
                </a:solidFill>
                <a:latin typeface="+mj-lt"/>
                <a:ea typeface="+mj-ea"/>
                <a:cs typeface="+mj-cs"/>
              </a:rPr>
              <a:t>Lecture on Tax Equity</a:t>
            </a:r>
          </a:p>
        </p:txBody>
      </p:sp>
    </p:spTree>
    <p:extLst>
      <p:ext uri="{BB962C8B-B14F-4D97-AF65-F5344CB8AC3E}">
        <p14:creationId xmlns:p14="http://schemas.microsoft.com/office/powerpoint/2010/main" val="3923671443"/>
      </p:ext>
    </p:extLst>
  </p:cSld>
  <p:clrMapOvr>
    <a:overrideClrMapping bg1="dk1" tx1="lt1" bg2="dk2" tx2="lt2" accent1="accent1" accent2="accent2" accent3="accent3" accent4="accent4" accent5="accent5" accent6="accent6" hlink="hlink" folHlink="folHlink"/>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BF0DBC60-2C23-4958-B1DD-733A65464996}"/>
              </a:ext>
            </a:extLst>
          </p:cNvPr>
          <p:cNvSpPr>
            <a:spLocks noGrp="1"/>
          </p:cNvSpPr>
          <p:nvPr>
            <p:ph idx="1"/>
          </p:nvPr>
        </p:nvSpPr>
        <p:spPr>
          <a:xfrm>
            <a:off x="628650" y="1302948"/>
            <a:ext cx="7902608" cy="4913771"/>
          </a:xfrm>
        </p:spPr>
        <p:txBody>
          <a:bodyPr>
            <a:normAutofit fontScale="85000" lnSpcReduction="20000"/>
          </a:bodyPr>
          <a:lstStyle/>
          <a:p>
            <a:r>
              <a:rPr lang="en-US" dirty="0"/>
              <a:t>The project company does not exist for tax purposes until the </a:t>
            </a:r>
            <a:r>
              <a:rPr lang="en-US" b="1" i="1" dirty="0"/>
              <a:t>Tax Equity Investor</a:t>
            </a:r>
            <a:r>
              <a:rPr lang="en-US" dirty="0"/>
              <a:t> provides funds. Until then, it is usually a limited liability company with only one owner: the developer.  I refer to the developer as the </a:t>
            </a:r>
            <a:r>
              <a:rPr lang="en-US" b="1" i="1" dirty="0"/>
              <a:t>Developer or the Sponsor</a:t>
            </a:r>
            <a:r>
              <a:rPr lang="en-US" dirty="0"/>
              <a:t>.</a:t>
            </a:r>
          </a:p>
          <a:p>
            <a:r>
              <a:rPr lang="en-US" dirty="0"/>
              <a:t>A partnership flip typically raises 40% to 70% of the project value from the </a:t>
            </a:r>
            <a:r>
              <a:rPr lang="en-US" b="1" i="1" dirty="0"/>
              <a:t>Tax Equity Investor</a:t>
            </a:r>
            <a:r>
              <a:rPr lang="en-US" dirty="0"/>
              <a:t>.  This depends on the partnership sharing ratios and other factors. </a:t>
            </a:r>
          </a:p>
          <a:p>
            <a:r>
              <a:rPr lang="en-US" dirty="0"/>
              <a:t>The Tax Equity Investor usually waits to buy into the deal after it is already in service, except in solar deals where the Tax Equity Investor will not be able to claim a 30% investment tax credit on the project unless he is a part owner before the project is in service.</a:t>
            </a:r>
          </a:p>
        </p:txBody>
      </p:sp>
      <p:sp>
        <p:nvSpPr>
          <p:cNvPr id="3" name="Title 2">
            <a:extLst>
              <a:ext uri="{FF2B5EF4-FFF2-40B4-BE49-F238E27FC236}">
                <a16:creationId xmlns:a16="http://schemas.microsoft.com/office/drawing/2014/main" id="{B5D17765-DA9B-4B22-B99A-4FBB23514329}"/>
              </a:ext>
            </a:extLst>
          </p:cNvPr>
          <p:cNvSpPr>
            <a:spLocks noGrp="1"/>
          </p:cNvSpPr>
          <p:nvPr>
            <p:ph type="title"/>
          </p:nvPr>
        </p:nvSpPr>
        <p:spPr/>
        <p:txBody>
          <a:bodyPr>
            <a:normAutofit fontScale="90000"/>
          </a:bodyPr>
          <a:lstStyle/>
          <a:p>
            <a:r>
              <a:rPr lang="en-US" dirty="0"/>
              <a:t>Creating a Partnership with Tax Equity Investor and Sponsor/Developer</a:t>
            </a:r>
          </a:p>
        </p:txBody>
      </p:sp>
    </p:spTree>
    <p:extLst>
      <p:ext uri="{BB962C8B-B14F-4D97-AF65-F5344CB8AC3E}">
        <p14:creationId xmlns:p14="http://schemas.microsoft.com/office/powerpoint/2010/main" val="3186327721"/>
      </p:ext>
    </p:extLst>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6E28FBE9-4BD9-4E11-8103-A68EE06E8585}"/>
              </a:ext>
            </a:extLst>
          </p:cNvPr>
          <p:cNvSpPr>
            <a:spLocks noGrp="1"/>
          </p:cNvSpPr>
          <p:nvPr>
            <p:ph idx="1"/>
          </p:nvPr>
        </p:nvSpPr>
        <p:spPr/>
        <p:txBody>
          <a:bodyPr/>
          <a:lstStyle/>
          <a:p>
            <a:r>
              <a:rPr lang="en-US" dirty="0"/>
              <a:t>Tax rate change and one-time adjustment</a:t>
            </a:r>
          </a:p>
        </p:txBody>
      </p:sp>
      <p:sp>
        <p:nvSpPr>
          <p:cNvPr id="3" name="Title 2">
            <a:extLst>
              <a:ext uri="{FF2B5EF4-FFF2-40B4-BE49-F238E27FC236}">
                <a16:creationId xmlns:a16="http://schemas.microsoft.com/office/drawing/2014/main" id="{D5B40213-3DCF-42F4-9DC1-B6A291E6E8AC}"/>
              </a:ext>
            </a:extLst>
          </p:cNvPr>
          <p:cNvSpPr>
            <a:spLocks noGrp="1"/>
          </p:cNvSpPr>
          <p:nvPr>
            <p:ph type="title"/>
          </p:nvPr>
        </p:nvSpPr>
        <p:spPr/>
        <p:txBody>
          <a:bodyPr/>
          <a:lstStyle/>
          <a:p>
            <a:r>
              <a:rPr lang="en-US" dirty="0"/>
              <a:t>Effects of Tax Rate Change</a:t>
            </a:r>
          </a:p>
        </p:txBody>
      </p:sp>
      <p:pic>
        <p:nvPicPr>
          <p:cNvPr id="5" name="Picture 4">
            <a:extLst>
              <a:ext uri="{FF2B5EF4-FFF2-40B4-BE49-F238E27FC236}">
                <a16:creationId xmlns:a16="http://schemas.microsoft.com/office/drawing/2014/main" id="{638764AE-9921-4A7F-ABED-31163A3FD62E}"/>
              </a:ext>
            </a:extLst>
          </p:cNvPr>
          <p:cNvPicPr>
            <a:picLocks noChangeAspect="1"/>
          </p:cNvPicPr>
          <p:nvPr/>
        </p:nvPicPr>
        <p:blipFill>
          <a:blip r:embed="rId2"/>
          <a:stretch>
            <a:fillRect/>
          </a:stretch>
        </p:blipFill>
        <p:spPr>
          <a:xfrm>
            <a:off x="1237719" y="2040156"/>
            <a:ext cx="6119426" cy="3974920"/>
          </a:xfrm>
          <a:prstGeom prst="rect">
            <a:avLst/>
          </a:prstGeom>
        </p:spPr>
      </p:pic>
    </p:spTree>
    <p:extLst>
      <p:ext uri="{BB962C8B-B14F-4D97-AF65-F5344CB8AC3E}">
        <p14:creationId xmlns:p14="http://schemas.microsoft.com/office/powerpoint/2010/main" val="3242145036"/>
      </p:ext>
    </p:extLst>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grpSp>
        <p:nvGrpSpPr>
          <p:cNvPr id="7" name="Group 6" title="intersecting circles">
            <a:extLst>
              <a:ext uri="{FF2B5EF4-FFF2-40B4-BE49-F238E27FC236}">
                <a16:creationId xmlns:a16="http://schemas.microsoft.com/office/drawing/2014/main" id="{D2C4BFA1-2075-4901-9E24-E41D1FDD51FD}"/>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866610" y="498348"/>
            <a:ext cx="7426997" cy="5861304"/>
            <a:chOff x="1155481" y="498348"/>
            <a:chExt cx="9902663" cy="5861304"/>
          </a:xfrm>
        </p:grpSpPr>
        <p:sp>
          <p:nvSpPr>
            <p:cNvPr id="8" name="Oval 5">
              <a:extLst>
                <a:ext uri="{FF2B5EF4-FFF2-40B4-BE49-F238E27FC236}">
                  <a16:creationId xmlns:a16="http://schemas.microsoft.com/office/drawing/2014/main" id="{985A7375-E3AF-4F5C-85AE-17E8832952CA}"/>
                </a:ext>
              </a:extLst>
            </p:cNvPr>
            <p:cNvSpPr>
              <a:spLocks noChangeArrowheads="1"/>
            </p:cNvSpPr>
            <p:nvPr>
              <p:extLst>
                <p:ext uri="{386F3935-93C4-4BCD-93E2-E3B085C9AB24}">
                  <p16:designElem xmlns:p16="http://schemas.microsoft.com/office/powerpoint/2015/main" val="1"/>
                </p:ext>
              </p:extLst>
            </p:nvPr>
          </p:nvSpPr>
          <p:spPr bwMode="auto">
            <a:xfrm>
              <a:off x="1155481" y="498348"/>
              <a:ext cx="5861304" cy="5861304"/>
            </a:xfrm>
            <a:prstGeom prst="ellipse">
              <a:avLst/>
            </a:prstGeom>
            <a:solidFill>
              <a:schemeClr val="accent1">
                <a:alpha val="55000"/>
              </a:schemeClr>
            </a:solidFill>
            <a:ln>
              <a:noFill/>
            </a:ln>
          </p:spPr>
        </p:sp>
        <p:sp>
          <p:nvSpPr>
            <p:cNvPr id="9" name="Oval 8">
              <a:extLst>
                <a:ext uri="{FF2B5EF4-FFF2-40B4-BE49-F238E27FC236}">
                  <a16:creationId xmlns:a16="http://schemas.microsoft.com/office/drawing/2014/main" id="{F0307F65-8304-4FA8-A841-D4D7625411BE}"/>
                </a:ext>
              </a:extLst>
            </p:cNvPr>
            <p:cNvSpPr>
              <a:spLocks noChangeArrowheads="1"/>
            </p:cNvSpPr>
            <p:nvPr>
              <p:extLst>
                <p:ext uri="{386F3935-93C4-4BCD-93E2-E3B085C9AB24}">
                  <p16:designElem xmlns:p16="http://schemas.microsoft.com/office/powerpoint/2015/main" val="1"/>
                </p:ext>
              </p:extLst>
            </p:nvPr>
          </p:nvSpPr>
          <p:spPr bwMode="auto">
            <a:xfrm>
              <a:off x="5196840" y="498348"/>
              <a:ext cx="5861304" cy="5861304"/>
            </a:xfrm>
            <a:prstGeom prst="ellipse">
              <a:avLst/>
            </a:prstGeom>
            <a:solidFill>
              <a:schemeClr val="accent1">
                <a:alpha val="55000"/>
              </a:schemeClr>
            </a:solidFill>
            <a:ln>
              <a:noFill/>
            </a:ln>
          </p:spPr>
        </p:sp>
        <p:sp>
          <p:nvSpPr>
            <p:cNvPr id="10" name="Oval 5">
              <a:extLst>
                <a:ext uri="{FF2B5EF4-FFF2-40B4-BE49-F238E27FC236}">
                  <a16:creationId xmlns:a16="http://schemas.microsoft.com/office/drawing/2014/main" id="{C8B8394C-136F-4E05-A002-D93A5E79CD50}"/>
                </a:ext>
              </a:extLst>
            </p:cNvPr>
            <p:cNvSpPr>
              <a:spLocks noChangeArrowheads="1"/>
            </p:cNvSpPr>
            <p:nvPr>
              <p:extLst>
                <p:ext uri="{386F3935-93C4-4BCD-93E2-E3B085C9AB24}">
                  <p16:designElem xmlns:p16="http://schemas.microsoft.com/office/powerpoint/2015/main" val="1"/>
                </p:ext>
              </p:extLst>
            </p:nvPr>
          </p:nvSpPr>
          <p:spPr bwMode="auto">
            <a:xfrm>
              <a:off x="3165348" y="498348"/>
              <a:ext cx="5861304" cy="5861304"/>
            </a:xfrm>
            <a:prstGeom prst="ellipse">
              <a:avLst/>
            </a:prstGeom>
            <a:solidFill>
              <a:schemeClr val="accent1">
                <a:alpha val="70000"/>
              </a:schemeClr>
            </a:solidFill>
            <a:ln>
              <a:noFill/>
            </a:ln>
          </p:spPr>
        </p:sp>
      </p:grpSp>
      <p:sp>
        <p:nvSpPr>
          <p:cNvPr id="12" name="Rectangle 11" title="ribbon">
            <a:extLst>
              <a:ext uri="{FF2B5EF4-FFF2-40B4-BE49-F238E27FC236}">
                <a16:creationId xmlns:a16="http://schemas.microsoft.com/office/drawing/2014/main" id="{053FB2EE-284F-4C87-AB3D-BBF87A9FAB97}"/>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514600"/>
            <a:ext cx="9144000" cy="18288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a:extLst>
              <a:ext uri="{FF2B5EF4-FFF2-40B4-BE49-F238E27FC236}">
                <a16:creationId xmlns:a16="http://schemas.microsoft.com/office/drawing/2014/main" id="{2333167F-D989-405F-9923-7D484CCDD5F5}"/>
              </a:ext>
            </a:extLst>
          </p:cNvPr>
          <p:cNvSpPr>
            <a:spLocks noGrp="1"/>
          </p:cNvSpPr>
          <p:nvPr>
            <p:ph type="ctrTitle"/>
          </p:nvPr>
        </p:nvSpPr>
        <p:spPr>
          <a:xfrm>
            <a:off x="1143000" y="2776538"/>
            <a:ext cx="6858000" cy="1381188"/>
          </a:xfrm>
        </p:spPr>
        <p:txBody>
          <a:bodyPr vert="horz" lIns="91440" tIns="45720" rIns="91440" bIns="45720" rtlCol="0" anchor="ctr">
            <a:normAutofit/>
          </a:bodyPr>
          <a:lstStyle/>
          <a:p>
            <a:pPr algn="ctr" latinLnBrk="0"/>
            <a:r>
              <a:rPr lang="en-US" sz="3500" kern="1200" dirty="0">
                <a:solidFill>
                  <a:schemeClr val="bg2"/>
                </a:solidFill>
                <a:latin typeface="+mj-lt"/>
                <a:ea typeface="+mj-ea"/>
                <a:cs typeface="+mj-cs"/>
              </a:rPr>
              <a:t>Hypothetical Liquidation at Book Value</a:t>
            </a:r>
          </a:p>
        </p:txBody>
      </p:sp>
    </p:spTree>
    <p:extLst>
      <p:ext uri="{BB962C8B-B14F-4D97-AF65-F5344CB8AC3E}">
        <p14:creationId xmlns:p14="http://schemas.microsoft.com/office/powerpoint/2010/main" val="1638098258"/>
      </p:ext>
    </p:extLst>
  </p:cSld>
  <p:clrMapOvr>
    <a:overrideClrMapping bg1="dk1" tx1="lt1" bg2="dk2" tx2="lt2" accent1="accent1" accent2="accent2" accent3="accent3" accent4="accent4" accent5="accent5" accent6="accent6" hlink="hlink" folHlink="folHlink"/>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F10BC944-6380-4AB7-9AD6-964466298A32}"/>
              </a:ext>
            </a:extLst>
          </p:cNvPr>
          <p:cNvSpPr>
            <a:spLocks noGrp="1"/>
          </p:cNvSpPr>
          <p:nvPr>
            <p:ph idx="1"/>
          </p:nvPr>
        </p:nvSpPr>
        <p:spPr/>
        <p:txBody>
          <a:bodyPr/>
          <a:lstStyle/>
          <a:p>
            <a:r>
              <a:rPr lang="en-US" dirty="0"/>
              <a:t>The HLBV methodology follows three basic steps:</a:t>
            </a:r>
          </a:p>
          <a:p>
            <a:r>
              <a:rPr lang="en-US" dirty="0"/>
              <a:t>sell the business,</a:t>
            </a:r>
          </a:p>
          <a:p>
            <a:r>
              <a:rPr lang="en-US" dirty="0"/>
              <a:t>follow-the-cash, and</a:t>
            </a:r>
          </a:p>
          <a:p>
            <a:r>
              <a:rPr lang="en-US" dirty="0"/>
              <a:t>calculate book earnings.</a:t>
            </a:r>
          </a:p>
        </p:txBody>
      </p:sp>
      <p:sp>
        <p:nvSpPr>
          <p:cNvPr id="3" name="Title 2">
            <a:extLst>
              <a:ext uri="{FF2B5EF4-FFF2-40B4-BE49-F238E27FC236}">
                <a16:creationId xmlns:a16="http://schemas.microsoft.com/office/drawing/2014/main" id="{72B80CDC-1A7E-47F4-A271-0581DC0B4A4B}"/>
              </a:ext>
            </a:extLst>
          </p:cNvPr>
          <p:cNvSpPr>
            <a:spLocks noGrp="1"/>
          </p:cNvSpPr>
          <p:nvPr>
            <p:ph type="title"/>
          </p:nvPr>
        </p:nvSpPr>
        <p:spPr/>
        <p:txBody>
          <a:bodyPr/>
          <a:lstStyle/>
          <a:p>
            <a:r>
              <a:rPr lang="en-US" dirty="0"/>
              <a:t>Hypothetical Liquidation at Book Value</a:t>
            </a:r>
          </a:p>
        </p:txBody>
      </p:sp>
    </p:spTree>
    <p:extLst>
      <p:ext uri="{BB962C8B-B14F-4D97-AF65-F5344CB8AC3E}">
        <p14:creationId xmlns:p14="http://schemas.microsoft.com/office/powerpoint/2010/main" val="1274611920"/>
      </p:ext>
    </p:extLst>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FEB38780-A06E-4109-9F1A-EDC8A0F3F3C5}"/>
              </a:ext>
            </a:extLst>
          </p:cNvPr>
          <p:cNvSpPr>
            <a:spLocks noGrp="1"/>
          </p:cNvSpPr>
          <p:nvPr>
            <p:ph idx="1"/>
          </p:nvPr>
        </p:nvSpPr>
        <p:spPr/>
        <p:txBody>
          <a:bodyPr>
            <a:normAutofit fontScale="92500" lnSpcReduction="20000"/>
          </a:bodyPr>
          <a:lstStyle/>
          <a:p>
            <a:r>
              <a:rPr lang="en-US" dirty="0"/>
              <a:t>The first step in the HLBV methodology is to liquidate the business – hypothetically– at book value and calculate any taxable gain on the sale.</a:t>
            </a:r>
          </a:p>
          <a:p>
            <a:r>
              <a:rPr lang="en-US" dirty="0"/>
              <a:t>By definition, liquidation at book accounting value does not create any additional book accounting gain or loss. In other words, if the business were to be sold in the market at its current value on the accounting books of the partnership, the gain would be net zero. </a:t>
            </a:r>
          </a:p>
          <a:p>
            <a:r>
              <a:rPr lang="en-US" dirty="0"/>
              <a:t>Thus, the aggregate net earnings of the business to date are the same in the case of the hypothetical liquidation scenario as it is in the base real-world scenario to date.</a:t>
            </a:r>
          </a:p>
        </p:txBody>
      </p:sp>
      <p:sp>
        <p:nvSpPr>
          <p:cNvPr id="3" name="Title 2">
            <a:extLst>
              <a:ext uri="{FF2B5EF4-FFF2-40B4-BE49-F238E27FC236}">
                <a16:creationId xmlns:a16="http://schemas.microsoft.com/office/drawing/2014/main" id="{3CF5C5F5-2142-42A9-9798-526D3C1FE61F}"/>
              </a:ext>
            </a:extLst>
          </p:cNvPr>
          <p:cNvSpPr>
            <a:spLocks noGrp="1"/>
          </p:cNvSpPr>
          <p:nvPr>
            <p:ph type="title"/>
          </p:nvPr>
        </p:nvSpPr>
        <p:spPr/>
        <p:txBody>
          <a:bodyPr/>
          <a:lstStyle/>
          <a:p>
            <a:r>
              <a:rPr lang="en-US" dirty="0"/>
              <a:t>HLBV Method</a:t>
            </a:r>
          </a:p>
        </p:txBody>
      </p:sp>
    </p:spTree>
    <p:extLst>
      <p:ext uri="{BB962C8B-B14F-4D97-AF65-F5344CB8AC3E}">
        <p14:creationId xmlns:p14="http://schemas.microsoft.com/office/powerpoint/2010/main" val="3662835142"/>
      </p:ext>
    </p:extLst>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03230451-43E4-4573-91B7-A37973B60B7D}"/>
              </a:ext>
            </a:extLst>
          </p:cNvPr>
          <p:cNvSpPr>
            <a:spLocks noGrp="1"/>
          </p:cNvSpPr>
          <p:nvPr>
            <p:ph idx="1"/>
          </p:nvPr>
        </p:nvSpPr>
        <p:spPr/>
        <p:txBody>
          <a:bodyPr>
            <a:normAutofit/>
          </a:bodyPr>
          <a:lstStyle/>
          <a:p>
            <a:r>
              <a:rPr lang="en-US" dirty="0"/>
              <a:t>Contrary to book accounting earnings, however, the liquidation typically creates a taxable gain. Most deals use accelerated depreciation (e.g., five-year modified accelerated cost-recovery system) and bonus depreciation methods that lower tax basis faster than book value –accounting books.</a:t>
            </a:r>
          </a:p>
          <a:p>
            <a:r>
              <a:rPr lang="en-US" dirty="0"/>
              <a:t> This difference creates a hypothetical taxable gain per the liquidation scenario, which is especially large in the early years.</a:t>
            </a:r>
          </a:p>
        </p:txBody>
      </p:sp>
      <p:sp>
        <p:nvSpPr>
          <p:cNvPr id="3" name="Title 2">
            <a:extLst>
              <a:ext uri="{FF2B5EF4-FFF2-40B4-BE49-F238E27FC236}">
                <a16:creationId xmlns:a16="http://schemas.microsoft.com/office/drawing/2014/main" id="{545862CE-E653-45E7-956B-0E5CB56F6225}"/>
              </a:ext>
            </a:extLst>
          </p:cNvPr>
          <p:cNvSpPr>
            <a:spLocks noGrp="1"/>
          </p:cNvSpPr>
          <p:nvPr>
            <p:ph type="title"/>
          </p:nvPr>
        </p:nvSpPr>
        <p:spPr/>
        <p:txBody>
          <a:bodyPr/>
          <a:lstStyle/>
          <a:p>
            <a:r>
              <a:rPr lang="en-US" dirty="0"/>
              <a:t>Liquidation</a:t>
            </a:r>
          </a:p>
        </p:txBody>
      </p:sp>
    </p:spTree>
    <p:extLst>
      <p:ext uri="{BB962C8B-B14F-4D97-AF65-F5344CB8AC3E}">
        <p14:creationId xmlns:p14="http://schemas.microsoft.com/office/powerpoint/2010/main" val="3196171845"/>
      </p:ext>
    </p:extLst>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369E7309-1724-49CD-BCE8-C999DAE09C28}"/>
              </a:ext>
            </a:extLst>
          </p:cNvPr>
          <p:cNvPicPr>
            <a:picLocks noGrp="1" noChangeAspect="1"/>
          </p:cNvPicPr>
          <p:nvPr>
            <p:ph idx="1"/>
          </p:nvPr>
        </p:nvPicPr>
        <p:blipFill>
          <a:blip r:embed="rId2"/>
          <a:stretch>
            <a:fillRect/>
          </a:stretch>
        </p:blipFill>
        <p:spPr>
          <a:xfrm>
            <a:off x="0" y="1983514"/>
            <a:ext cx="9009776" cy="3960256"/>
          </a:xfrm>
          <a:prstGeom prst="rect">
            <a:avLst/>
          </a:prstGeom>
        </p:spPr>
      </p:pic>
      <p:sp>
        <p:nvSpPr>
          <p:cNvPr id="3" name="Title 2">
            <a:extLst>
              <a:ext uri="{FF2B5EF4-FFF2-40B4-BE49-F238E27FC236}">
                <a16:creationId xmlns:a16="http://schemas.microsoft.com/office/drawing/2014/main" id="{0499A7F5-7860-423C-9BBA-3E519912964F}"/>
              </a:ext>
            </a:extLst>
          </p:cNvPr>
          <p:cNvSpPr>
            <a:spLocks noGrp="1"/>
          </p:cNvSpPr>
          <p:nvPr>
            <p:ph type="title"/>
          </p:nvPr>
        </p:nvSpPr>
        <p:spPr/>
        <p:txBody>
          <a:bodyPr/>
          <a:lstStyle/>
          <a:p>
            <a:r>
              <a:rPr lang="en-US" dirty="0"/>
              <a:t>Example of Sale</a:t>
            </a:r>
          </a:p>
        </p:txBody>
      </p:sp>
    </p:spTree>
    <p:extLst>
      <p:ext uri="{BB962C8B-B14F-4D97-AF65-F5344CB8AC3E}">
        <p14:creationId xmlns:p14="http://schemas.microsoft.com/office/powerpoint/2010/main" val="409392503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EC35A58-E316-44E1-9BF0-0D2951A0C695}"/>
              </a:ext>
            </a:extLst>
          </p:cNvPr>
          <p:cNvSpPr>
            <a:spLocks noGrp="1"/>
          </p:cNvSpPr>
          <p:nvPr>
            <p:ph type="title"/>
          </p:nvPr>
        </p:nvSpPr>
        <p:spPr/>
        <p:txBody>
          <a:bodyPr/>
          <a:lstStyle/>
          <a:p>
            <a:r>
              <a:rPr lang="en-US" dirty="0"/>
              <a:t>Tax Equity Partnership Structure</a:t>
            </a:r>
          </a:p>
        </p:txBody>
      </p:sp>
      <p:sp>
        <p:nvSpPr>
          <p:cNvPr id="5" name="Oval 4">
            <a:extLst>
              <a:ext uri="{FF2B5EF4-FFF2-40B4-BE49-F238E27FC236}">
                <a16:creationId xmlns:a16="http://schemas.microsoft.com/office/drawing/2014/main" id="{D3448AC3-F302-41AF-A64A-044C21FA09B9}"/>
              </a:ext>
            </a:extLst>
          </p:cNvPr>
          <p:cNvSpPr/>
          <p:nvPr/>
        </p:nvSpPr>
        <p:spPr>
          <a:xfrm>
            <a:off x="3359426" y="2673626"/>
            <a:ext cx="2246243" cy="1143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Partnership that does not pay tax</a:t>
            </a:r>
          </a:p>
        </p:txBody>
      </p:sp>
      <p:sp>
        <p:nvSpPr>
          <p:cNvPr id="6" name="Oval 5">
            <a:extLst>
              <a:ext uri="{FF2B5EF4-FFF2-40B4-BE49-F238E27FC236}">
                <a16:creationId xmlns:a16="http://schemas.microsoft.com/office/drawing/2014/main" id="{529167FD-D474-4863-8E40-9ECC1F8BC889}"/>
              </a:ext>
            </a:extLst>
          </p:cNvPr>
          <p:cNvSpPr/>
          <p:nvPr/>
        </p:nvSpPr>
        <p:spPr>
          <a:xfrm>
            <a:off x="3359426" y="1565934"/>
            <a:ext cx="2246243" cy="69067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Off-taker</a:t>
            </a:r>
          </a:p>
        </p:txBody>
      </p:sp>
      <p:cxnSp>
        <p:nvCxnSpPr>
          <p:cNvPr id="8" name="Straight Arrow Connector 7">
            <a:extLst>
              <a:ext uri="{FF2B5EF4-FFF2-40B4-BE49-F238E27FC236}">
                <a16:creationId xmlns:a16="http://schemas.microsoft.com/office/drawing/2014/main" id="{6E256597-D731-43D8-BC86-9012B9715CFD}"/>
              </a:ext>
            </a:extLst>
          </p:cNvPr>
          <p:cNvCxnSpPr>
            <a:stCxn id="6" idx="4"/>
          </p:cNvCxnSpPr>
          <p:nvPr/>
        </p:nvCxnSpPr>
        <p:spPr>
          <a:xfrm flipH="1">
            <a:off x="4482547" y="2256610"/>
            <a:ext cx="1" cy="417016"/>
          </a:xfrm>
          <a:prstGeom prst="straightConnector1">
            <a:avLst/>
          </a:prstGeom>
          <a:ln w="666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a:extLst>
              <a:ext uri="{FF2B5EF4-FFF2-40B4-BE49-F238E27FC236}">
                <a16:creationId xmlns:a16="http://schemas.microsoft.com/office/drawing/2014/main" id="{25AB9F1B-64D7-48BA-B728-36EF2A9F2143}"/>
              </a:ext>
            </a:extLst>
          </p:cNvPr>
          <p:cNvCxnSpPr>
            <a:cxnSpLocks/>
          </p:cNvCxnSpPr>
          <p:nvPr/>
        </p:nvCxnSpPr>
        <p:spPr>
          <a:xfrm flipH="1">
            <a:off x="2225331" y="3617622"/>
            <a:ext cx="1360210" cy="983769"/>
          </a:xfrm>
          <a:prstGeom prst="straightConnector1">
            <a:avLst/>
          </a:prstGeom>
          <a:ln w="412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1" name="Oval 10">
            <a:extLst>
              <a:ext uri="{FF2B5EF4-FFF2-40B4-BE49-F238E27FC236}">
                <a16:creationId xmlns:a16="http://schemas.microsoft.com/office/drawing/2014/main" id="{78FA895C-70B3-4547-B40D-04BD4EE16A1B}"/>
              </a:ext>
            </a:extLst>
          </p:cNvPr>
          <p:cNvSpPr/>
          <p:nvPr/>
        </p:nvSpPr>
        <p:spPr>
          <a:xfrm>
            <a:off x="517998" y="4553860"/>
            <a:ext cx="1849817" cy="57150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Tax Equity Investor</a:t>
            </a:r>
          </a:p>
        </p:txBody>
      </p:sp>
      <p:cxnSp>
        <p:nvCxnSpPr>
          <p:cNvPr id="14" name="Straight Arrow Connector 13">
            <a:extLst>
              <a:ext uri="{FF2B5EF4-FFF2-40B4-BE49-F238E27FC236}">
                <a16:creationId xmlns:a16="http://schemas.microsoft.com/office/drawing/2014/main" id="{B3A12DB8-F354-4AC8-A1DE-C067862132D3}"/>
              </a:ext>
            </a:extLst>
          </p:cNvPr>
          <p:cNvCxnSpPr>
            <a:cxnSpLocks/>
          </p:cNvCxnSpPr>
          <p:nvPr/>
        </p:nvCxnSpPr>
        <p:spPr>
          <a:xfrm flipH="1">
            <a:off x="2169008" y="3816626"/>
            <a:ext cx="1906140" cy="1739671"/>
          </a:xfrm>
          <a:prstGeom prst="straightConnector1">
            <a:avLst/>
          </a:prstGeom>
          <a:ln w="412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1" name="Oval 20">
            <a:extLst>
              <a:ext uri="{FF2B5EF4-FFF2-40B4-BE49-F238E27FC236}">
                <a16:creationId xmlns:a16="http://schemas.microsoft.com/office/drawing/2014/main" id="{59E945E0-8261-4DED-9160-BF3E76633C75}"/>
              </a:ext>
            </a:extLst>
          </p:cNvPr>
          <p:cNvSpPr/>
          <p:nvPr/>
        </p:nvSpPr>
        <p:spPr>
          <a:xfrm>
            <a:off x="572768" y="5397944"/>
            <a:ext cx="1597794" cy="62753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Sponsor Investor</a:t>
            </a:r>
          </a:p>
        </p:txBody>
      </p:sp>
      <p:sp>
        <p:nvSpPr>
          <p:cNvPr id="12" name="Rectangle 11">
            <a:extLst>
              <a:ext uri="{FF2B5EF4-FFF2-40B4-BE49-F238E27FC236}">
                <a16:creationId xmlns:a16="http://schemas.microsoft.com/office/drawing/2014/main" id="{1670EE2A-C810-4A86-BF89-C9CF6445CD31}"/>
              </a:ext>
            </a:extLst>
          </p:cNvPr>
          <p:cNvSpPr/>
          <p:nvPr/>
        </p:nvSpPr>
        <p:spPr>
          <a:xfrm>
            <a:off x="2367815" y="3869483"/>
            <a:ext cx="1520687" cy="506896"/>
          </a:xfrm>
          <a:prstGeom prst="rect">
            <a:avLst/>
          </a:prstGeom>
          <a:solidFill>
            <a:srgbClr val="FF000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Cash Distribution</a:t>
            </a:r>
          </a:p>
        </p:txBody>
      </p:sp>
      <p:cxnSp>
        <p:nvCxnSpPr>
          <p:cNvPr id="22" name="Straight Arrow Connector 21">
            <a:extLst>
              <a:ext uri="{FF2B5EF4-FFF2-40B4-BE49-F238E27FC236}">
                <a16:creationId xmlns:a16="http://schemas.microsoft.com/office/drawing/2014/main" id="{2E54F3F2-0194-4377-85AE-838B425ECC50}"/>
              </a:ext>
            </a:extLst>
          </p:cNvPr>
          <p:cNvCxnSpPr>
            <a:cxnSpLocks/>
          </p:cNvCxnSpPr>
          <p:nvPr/>
        </p:nvCxnSpPr>
        <p:spPr>
          <a:xfrm>
            <a:off x="5390147" y="3705726"/>
            <a:ext cx="1807246" cy="1863894"/>
          </a:xfrm>
          <a:prstGeom prst="straightConnector1">
            <a:avLst/>
          </a:prstGeom>
          <a:ln w="412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8" name="Oval 27">
            <a:extLst>
              <a:ext uri="{FF2B5EF4-FFF2-40B4-BE49-F238E27FC236}">
                <a16:creationId xmlns:a16="http://schemas.microsoft.com/office/drawing/2014/main" id="{A658830D-33EB-44FC-8B0C-AC01B96E4410}"/>
              </a:ext>
            </a:extLst>
          </p:cNvPr>
          <p:cNvSpPr/>
          <p:nvPr/>
        </p:nvSpPr>
        <p:spPr>
          <a:xfrm>
            <a:off x="6974992" y="5556297"/>
            <a:ext cx="1597794" cy="62753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Sponsor Investor</a:t>
            </a:r>
          </a:p>
        </p:txBody>
      </p:sp>
      <p:sp>
        <p:nvSpPr>
          <p:cNvPr id="30" name="Oval 29">
            <a:extLst>
              <a:ext uri="{FF2B5EF4-FFF2-40B4-BE49-F238E27FC236}">
                <a16:creationId xmlns:a16="http://schemas.microsoft.com/office/drawing/2014/main" id="{83EAAE49-AC26-49F0-B035-523BECC579B2}"/>
              </a:ext>
            </a:extLst>
          </p:cNvPr>
          <p:cNvSpPr/>
          <p:nvPr/>
        </p:nvSpPr>
        <p:spPr>
          <a:xfrm>
            <a:off x="7006172" y="4575221"/>
            <a:ext cx="1849817" cy="57150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Tax Equity Investor</a:t>
            </a:r>
          </a:p>
        </p:txBody>
      </p:sp>
      <p:cxnSp>
        <p:nvCxnSpPr>
          <p:cNvPr id="31" name="Straight Arrow Connector 30">
            <a:extLst>
              <a:ext uri="{FF2B5EF4-FFF2-40B4-BE49-F238E27FC236}">
                <a16:creationId xmlns:a16="http://schemas.microsoft.com/office/drawing/2014/main" id="{50744781-7E1F-45BD-A095-7AA38D2E4F60}"/>
              </a:ext>
            </a:extLst>
          </p:cNvPr>
          <p:cNvCxnSpPr>
            <a:cxnSpLocks/>
          </p:cNvCxnSpPr>
          <p:nvPr/>
        </p:nvCxnSpPr>
        <p:spPr>
          <a:xfrm>
            <a:off x="5558461" y="3576912"/>
            <a:ext cx="2057022" cy="1005228"/>
          </a:xfrm>
          <a:prstGeom prst="straightConnector1">
            <a:avLst/>
          </a:prstGeom>
          <a:ln w="412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7" name="Rectangle 26">
            <a:extLst>
              <a:ext uri="{FF2B5EF4-FFF2-40B4-BE49-F238E27FC236}">
                <a16:creationId xmlns:a16="http://schemas.microsoft.com/office/drawing/2014/main" id="{F20E386D-2B02-4435-9434-203B1199AF46}"/>
              </a:ext>
            </a:extLst>
          </p:cNvPr>
          <p:cNvSpPr/>
          <p:nvPr/>
        </p:nvSpPr>
        <p:spPr>
          <a:xfrm>
            <a:off x="4845325" y="3927227"/>
            <a:ext cx="2073344" cy="558145"/>
          </a:xfrm>
          <a:prstGeom prst="rect">
            <a:avLst/>
          </a:prstGeom>
          <a:solidFill>
            <a:srgbClr val="FF000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Allocation of Taxable Income</a:t>
            </a:r>
          </a:p>
        </p:txBody>
      </p:sp>
      <p:sp>
        <p:nvSpPr>
          <p:cNvPr id="35" name="Oval 34">
            <a:extLst>
              <a:ext uri="{FF2B5EF4-FFF2-40B4-BE49-F238E27FC236}">
                <a16:creationId xmlns:a16="http://schemas.microsoft.com/office/drawing/2014/main" id="{4D6B6593-6477-4E40-BE03-E32C8F531199}"/>
              </a:ext>
            </a:extLst>
          </p:cNvPr>
          <p:cNvSpPr/>
          <p:nvPr/>
        </p:nvSpPr>
        <p:spPr>
          <a:xfrm>
            <a:off x="145474" y="2051255"/>
            <a:ext cx="1849817" cy="57150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Tax Equity Investor</a:t>
            </a:r>
          </a:p>
        </p:txBody>
      </p:sp>
      <p:cxnSp>
        <p:nvCxnSpPr>
          <p:cNvPr id="36" name="Straight Arrow Connector 35">
            <a:extLst>
              <a:ext uri="{FF2B5EF4-FFF2-40B4-BE49-F238E27FC236}">
                <a16:creationId xmlns:a16="http://schemas.microsoft.com/office/drawing/2014/main" id="{28CFCF79-B926-4267-96ED-AB15A902BF32}"/>
              </a:ext>
            </a:extLst>
          </p:cNvPr>
          <p:cNvCxnSpPr>
            <a:cxnSpLocks/>
          </p:cNvCxnSpPr>
          <p:nvPr/>
        </p:nvCxnSpPr>
        <p:spPr>
          <a:xfrm>
            <a:off x="1995291" y="2470888"/>
            <a:ext cx="1460178" cy="559389"/>
          </a:xfrm>
          <a:prstGeom prst="straightConnector1">
            <a:avLst/>
          </a:prstGeom>
          <a:ln w="41275">
            <a:solidFill>
              <a:srgbClr val="00B050"/>
            </a:solidFill>
            <a:tailEnd type="triangle"/>
          </a:ln>
        </p:spPr>
        <p:style>
          <a:lnRef idx="1">
            <a:schemeClr val="accent1"/>
          </a:lnRef>
          <a:fillRef idx="0">
            <a:schemeClr val="accent1"/>
          </a:fillRef>
          <a:effectRef idx="0">
            <a:schemeClr val="accent1"/>
          </a:effectRef>
          <a:fontRef idx="minor">
            <a:schemeClr val="tx1"/>
          </a:fontRef>
        </p:style>
      </p:cxnSp>
      <p:sp>
        <p:nvSpPr>
          <p:cNvPr id="39" name="Rectangle 38">
            <a:extLst>
              <a:ext uri="{FF2B5EF4-FFF2-40B4-BE49-F238E27FC236}">
                <a16:creationId xmlns:a16="http://schemas.microsoft.com/office/drawing/2014/main" id="{6F83A87F-A13A-4507-A5F6-A7D9709EF374}"/>
              </a:ext>
            </a:extLst>
          </p:cNvPr>
          <p:cNvSpPr/>
          <p:nvPr/>
        </p:nvSpPr>
        <p:spPr>
          <a:xfrm>
            <a:off x="1349612" y="2696118"/>
            <a:ext cx="1520687" cy="506896"/>
          </a:xfrm>
          <a:prstGeom prst="rec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Investment</a:t>
            </a:r>
          </a:p>
        </p:txBody>
      </p:sp>
      <p:sp>
        <p:nvSpPr>
          <p:cNvPr id="42" name="Oval 41">
            <a:extLst>
              <a:ext uri="{FF2B5EF4-FFF2-40B4-BE49-F238E27FC236}">
                <a16:creationId xmlns:a16="http://schemas.microsoft.com/office/drawing/2014/main" id="{211FCC91-1143-4134-87E9-FC6F0A4D167E}"/>
              </a:ext>
            </a:extLst>
          </p:cNvPr>
          <p:cNvSpPr/>
          <p:nvPr/>
        </p:nvSpPr>
        <p:spPr>
          <a:xfrm>
            <a:off x="7403036" y="2029960"/>
            <a:ext cx="1597794" cy="62753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Sponsor Investor</a:t>
            </a:r>
          </a:p>
        </p:txBody>
      </p:sp>
      <p:cxnSp>
        <p:nvCxnSpPr>
          <p:cNvPr id="43" name="Straight Arrow Connector 42">
            <a:extLst>
              <a:ext uri="{FF2B5EF4-FFF2-40B4-BE49-F238E27FC236}">
                <a16:creationId xmlns:a16="http://schemas.microsoft.com/office/drawing/2014/main" id="{6C1456A8-A1C7-4D53-80ED-4EF61AD892FB}"/>
              </a:ext>
            </a:extLst>
          </p:cNvPr>
          <p:cNvCxnSpPr>
            <a:cxnSpLocks/>
          </p:cNvCxnSpPr>
          <p:nvPr/>
        </p:nvCxnSpPr>
        <p:spPr>
          <a:xfrm flipH="1">
            <a:off x="5671442" y="2452338"/>
            <a:ext cx="1731594" cy="680349"/>
          </a:xfrm>
          <a:prstGeom prst="straightConnector1">
            <a:avLst/>
          </a:prstGeom>
          <a:ln w="41275">
            <a:solidFill>
              <a:srgbClr val="00B050"/>
            </a:solidFill>
            <a:tailEnd type="triangle"/>
          </a:ln>
        </p:spPr>
        <p:style>
          <a:lnRef idx="1">
            <a:schemeClr val="accent1"/>
          </a:lnRef>
          <a:fillRef idx="0">
            <a:schemeClr val="accent1"/>
          </a:fillRef>
          <a:effectRef idx="0">
            <a:schemeClr val="accent1"/>
          </a:effectRef>
          <a:fontRef idx="minor">
            <a:schemeClr val="tx1"/>
          </a:fontRef>
        </p:style>
      </p:cxnSp>
      <p:sp>
        <p:nvSpPr>
          <p:cNvPr id="46" name="Rectangle 45">
            <a:extLst>
              <a:ext uri="{FF2B5EF4-FFF2-40B4-BE49-F238E27FC236}">
                <a16:creationId xmlns:a16="http://schemas.microsoft.com/office/drawing/2014/main" id="{94230183-6B2C-416A-8912-ABCB88657AC6}"/>
              </a:ext>
            </a:extLst>
          </p:cNvPr>
          <p:cNvSpPr/>
          <p:nvPr/>
        </p:nvSpPr>
        <p:spPr>
          <a:xfrm>
            <a:off x="6245828" y="2715670"/>
            <a:ext cx="1520687" cy="506896"/>
          </a:xfrm>
          <a:prstGeom prst="rec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Investment</a:t>
            </a:r>
          </a:p>
        </p:txBody>
      </p:sp>
    </p:spTree>
    <p:extLst>
      <p:ext uri="{BB962C8B-B14F-4D97-AF65-F5344CB8AC3E}">
        <p14:creationId xmlns:p14="http://schemas.microsoft.com/office/powerpoint/2010/main" val="168091221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FD24DF94-8E5E-4CA3-B92D-B208F85B2410}"/>
              </a:ext>
            </a:extLst>
          </p:cNvPr>
          <p:cNvSpPr>
            <a:spLocks noGrp="1"/>
          </p:cNvSpPr>
          <p:nvPr>
            <p:ph idx="1"/>
          </p:nvPr>
        </p:nvSpPr>
        <p:spPr/>
        <p:txBody>
          <a:bodyPr/>
          <a:lstStyle/>
          <a:p>
            <a:r>
              <a:rPr lang="en-US" dirty="0"/>
              <a:t>Partnership diagram</a:t>
            </a:r>
          </a:p>
          <a:p>
            <a:endParaRPr lang="en-US" dirty="0"/>
          </a:p>
        </p:txBody>
      </p:sp>
      <p:sp>
        <p:nvSpPr>
          <p:cNvPr id="3" name="Title 2">
            <a:extLst>
              <a:ext uri="{FF2B5EF4-FFF2-40B4-BE49-F238E27FC236}">
                <a16:creationId xmlns:a16="http://schemas.microsoft.com/office/drawing/2014/main" id="{989A5417-C1E7-4821-B295-AC15312CF8B2}"/>
              </a:ext>
            </a:extLst>
          </p:cNvPr>
          <p:cNvSpPr>
            <a:spLocks noGrp="1"/>
          </p:cNvSpPr>
          <p:nvPr>
            <p:ph type="title"/>
          </p:nvPr>
        </p:nvSpPr>
        <p:spPr/>
        <p:txBody>
          <a:bodyPr/>
          <a:lstStyle/>
          <a:p>
            <a:r>
              <a:rPr lang="en-US" dirty="0"/>
              <a:t>Basic Yield Flip </a:t>
            </a:r>
          </a:p>
        </p:txBody>
      </p:sp>
      <p:pic>
        <p:nvPicPr>
          <p:cNvPr id="5" name="Picture 4">
            <a:extLst>
              <a:ext uri="{FF2B5EF4-FFF2-40B4-BE49-F238E27FC236}">
                <a16:creationId xmlns:a16="http://schemas.microsoft.com/office/drawing/2014/main" id="{16360E0F-FECC-42DF-92D1-CECE6BFDA2CA}"/>
              </a:ext>
            </a:extLst>
          </p:cNvPr>
          <p:cNvPicPr>
            <a:picLocks noChangeAspect="1"/>
          </p:cNvPicPr>
          <p:nvPr/>
        </p:nvPicPr>
        <p:blipFill>
          <a:blip r:embed="rId2"/>
          <a:stretch>
            <a:fillRect/>
          </a:stretch>
        </p:blipFill>
        <p:spPr>
          <a:xfrm>
            <a:off x="1257300" y="1976437"/>
            <a:ext cx="6629400" cy="2905125"/>
          </a:xfrm>
          <a:prstGeom prst="rect">
            <a:avLst/>
          </a:prstGeom>
        </p:spPr>
      </p:pic>
    </p:spTree>
    <p:extLst>
      <p:ext uri="{BB962C8B-B14F-4D97-AF65-F5344CB8AC3E}">
        <p14:creationId xmlns:p14="http://schemas.microsoft.com/office/powerpoint/2010/main" val="333933412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C7447CC7-9740-4C28-BB5B-50803B21D6C2}"/>
              </a:ext>
            </a:extLst>
          </p:cNvPr>
          <p:cNvSpPr>
            <a:spLocks noGrp="1"/>
          </p:cNvSpPr>
          <p:nvPr>
            <p:ph idx="1"/>
          </p:nvPr>
        </p:nvSpPr>
        <p:spPr/>
        <p:txBody>
          <a:bodyPr>
            <a:normAutofit lnSpcReduction="10000"/>
          </a:bodyPr>
          <a:lstStyle/>
          <a:p>
            <a:r>
              <a:rPr lang="en-US" dirty="0"/>
              <a:t>Most renewable energy projects are funded by a “flipping” partnership structure. </a:t>
            </a:r>
          </a:p>
          <a:p>
            <a:r>
              <a:rPr lang="en-US" dirty="0"/>
              <a:t>The general form of such a partnership is an arrangement between a tax equity partner and a sponsor partner wherein the tax equity provides much, if not the majority of the equity. </a:t>
            </a:r>
          </a:p>
          <a:p>
            <a:r>
              <a:rPr lang="en-US" dirty="0"/>
              <a:t>A yield flip structure provides for a tax-free cash sweep to the sponsor returning some or all of the sponsor’s equity contribution in the initial years of the project operations.</a:t>
            </a:r>
          </a:p>
        </p:txBody>
      </p:sp>
      <p:sp>
        <p:nvSpPr>
          <p:cNvPr id="3" name="Title 2">
            <a:extLst>
              <a:ext uri="{FF2B5EF4-FFF2-40B4-BE49-F238E27FC236}">
                <a16:creationId xmlns:a16="http://schemas.microsoft.com/office/drawing/2014/main" id="{3CB8A1CD-65F1-4AC3-A797-03D83B05D500}"/>
              </a:ext>
            </a:extLst>
          </p:cNvPr>
          <p:cNvSpPr>
            <a:spLocks noGrp="1"/>
          </p:cNvSpPr>
          <p:nvPr>
            <p:ph type="title"/>
          </p:nvPr>
        </p:nvSpPr>
        <p:spPr/>
        <p:txBody>
          <a:bodyPr/>
          <a:lstStyle/>
          <a:p>
            <a:r>
              <a:rPr lang="en-US" dirty="0"/>
              <a:t>General Idea of Flip Structure</a:t>
            </a:r>
          </a:p>
        </p:txBody>
      </p:sp>
    </p:spTree>
    <p:extLst>
      <p:ext uri="{BB962C8B-B14F-4D97-AF65-F5344CB8AC3E}">
        <p14:creationId xmlns:p14="http://schemas.microsoft.com/office/powerpoint/2010/main" val="425879582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8D70B121-56F4-4848-B38B-182089D909FA}"/>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241173" y="320040"/>
            <a:ext cx="8661654" cy="6217920"/>
          </a:xfrm>
          <a:prstGeom prst="rect">
            <a:avLst/>
          </a:prstGeom>
          <a:solidFill>
            <a:schemeClr val="tx1">
              <a:alpha val="8000"/>
            </a:schemeClr>
          </a:solidFill>
          <a:ln w="127000" cap="sq"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 name="Straight Connector 10">
            <a:extLst>
              <a:ext uri="{FF2B5EF4-FFF2-40B4-BE49-F238E27FC236}">
                <a16:creationId xmlns:a16="http://schemas.microsoft.com/office/drawing/2014/main" id="{2D72A2C9-F3CA-4216-8BAD-FA4C970C3C4E}"/>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3490722" y="2057400"/>
            <a:ext cx="0" cy="2743200"/>
          </a:xfrm>
          <a:prstGeom prst="line">
            <a:avLst/>
          </a:prstGeom>
          <a:ln w="190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2" name="Content Placeholder 1">
            <a:extLst>
              <a:ext uri="{FF2B5EF4-FFF2-40B4-BE49-F238E27FC236}">
                <a16:creationId xmlns:a16="http://schemas.microsoft.com/office/drawing/2014/main" id="{97887E42-B8CD-4B10-BEAB-7989FF0328FB}"/>
              </a:ext>
            </a:extLst>
          </p:cNvPr>
          <p:cNvSpPr>
            <a:spLocks noGrp="1"/>
          </p:cNvSpPr>
          <p:nvPr>
            <p:ph idx="1"/>
          </p:nvPr>
        </p:nvSpPr>
        <p:spPr>
          <a:xfrm>
            <a:off x="3732023" y="963877"/>
            <a:ext cx="4783327" cy="4930246"/>
          </a:xfrm>
        </p:spPr>
        <p:txBody>
          <a:bodyPr vert="horz" lIns="91440" tIns="45720" rIns="91440" bIns="45720" rtlCol="0" anchor="ctr">
            <a:noAutofit/>
          </a:bodyPr>
          <a:lstStyle/>
          <a:p>
            <a:r>
              <a:rPr lang="en-US" sz="2400" dirty="0">
                <a:latin typeface="+mn-lt"/>
                <a:cs typeface="+mn-cs"/>
              </a:rPr>
              <a:t>The US government offers tax benefits on solar projects that are worth roughly 56¢ per dollar of capital cost (ITC or PTC plus PV of Tax Depreciation).</a:t>
            </a:r>
          </a:p>
          <a:p>
            <a:r>
              <a:rPr lang="en-US" sz="2400" dirty="0">
                <a:latin typeface="+mn-lt"/>
                <a:cs typeface="+mn-cs"/>
              </a:rPr>
              <a:t>Most developers have a hard time using the tax benefits. Therefore developers use “tax equity” where the benefits are effectively bartered for capital to build the project. </a:t>
            </a:r>
          </a:p>
          <a:p>
            <a:r>
              <a:rPr lang="en-US" sz="2400" dirty="0">
                <a:latin typeface="+mn-lt"/>
                <a:cs typeface="+mn-cs"/>
              </a:rPr>
              <a:t>Some tax equity investors price by quoting an amount per dollar of investment tax credit. The amounts range from $1.10 to $1.32 per dollar of tax credit.</a:t>
            </a:r>
          </a:p>
        </p:txBody>
      </p:sp>
      <p:sp>
        <p:nvSpPr>
          <p:cNvPr id="3" name="Title 2">
            <a:extLst>
              <a:ext uri="{FF2B5EF4-FFF2-40B4-BE49-F238E27FC236}">
                <a16:creationId xmlns:a16="http://schemas.microsoft.com/office/drawing/2014/main" id="{7FF3F32E-64DC-4147-95AF-059F7AC0D8EF}"/>
              </a:ext>
            </a:extLst>
          </p:cNvPr>
          <p:cNvSpPr>
            <a:spLocks noGrp="1"/>
          </p:cNvSpPr>
          <p:nvPr>
            <p:ph type="title"/>
          </p:nvPr>
        </p:nvSpPr>
        <p:spPr>
          <a:xfrm>
            <a:off x="628650" y="963877"/>
            <a:ext cx="2620771" cy="4930246"/>
          </a:xfrm>
        </p:spPr>
        <p:txBody>
          <a:bodyPr vert="horz" lIns="91440" tIns="45720" rIns="91440" bIns="45720" rtlCol="0" anchor="ctr">
            <a:normAutofit/>
          </a:bodyPr>
          <a:lstStyle/>
          <a:p>
            <a:pPr algn="r"/>
            <a:r>
              <a:rPr lang="en-US" sz="4100" kern="1200" dirty="0">
                <a:solidFill>
                  <a:schemeClr val="accent1"/>
                </a:solidFill>
                <a:latin typeface="+mj-lt"/>
                <a:ea typeface="+mj-ea"/>
                <a:cs typeface="+mj-cs"/>
              </a:rPr>
              <a:t>Value of Tax Benefits in Renewable Projects</a:t>
            </a:r>
          </a:p>
        </p:txBody>
      </p:sp>
      <p:sp>
        <p:nvSpPr>
          <p:cNvPr id="4" name="Slide Number Placeholder 3">
            <a:extLst>
              <a:ext uri="{FF2B5EF4-FFF2-40B4-BE49-F238E27FC236}">
                <a16:creationId xmlns:a16="http://schemas.microsoft.com/office/drawing/2014/main" id="{066F918C-3C77-409E-A8E2-E236289C5BD8}"/>
              </a:ext>
            </a:extLst>
          </p:cNvPr>
          <p:cNvSpPr>
            <a:spLocks noGrp="1"/>
          </p:cNvSpPr>
          <p:nvPr>
            <p:ph type="sldNum" sz="quarter" idx="12"/>
          </p:nvPr>
        </p:nvSpPr>
        <p:spPr>
          <a:xfrm>
            <a:off x="7928637" y="6033479"/>
            <a:ext cx="586712" cy="365125"/>
          </a:xfrm>
        </p:spPr>
        <p:txBody>
          <a:bodyPr vert="horz" lIns="91440" tIns="45720" rIns="91440" bIns="45720" rtlCol="0" anchor="ctr">
            <a:normAutofit/>
          </a:bodyPr>
          <a:lstStyle/>
          <a:p>
            <a:pPr algn="r" defTabSz="914400">
              <a:spcAft>
                <a:spcPts val="600"/>
              </a:spcAft>
            </a:pPr>
            <a:fld id="{0C3A1854-6B63-4059-B360-A3C4972BF0FC}" type="slidenum">
              <a:rPr lang="en-US" altLang="ko-KR" sz="900">
                <a:solidFill>
                  <a:schemeClr val="tx1">
                    <a:alpha val="80000"/>
                  </a:schemeClr>
                </a:solidFill>
              </a:rPr>
              <a:pPr algn="r" defTabSz="914400">
                <a:spcAft>
                  <a:spcPts val="600"/>
                </a:spcAft>
              </a:pPr>
              <a:t>14</a:t>
            </a:fld>
            <a:endParaRPr lang="en-US" altLang="ko-KR" sz="900">
              <a:solidFill>
                <a:schemeClr val="tx1">
                  <a:alpha val="80000"/>
                </a:schemeClr>
              </a:solidFill>
            </a:endParaRPr>
          </a:p>
        </p:txBody>
      </p:sp>
    </p:spTree>
    <p:extLst>
      <p:ext uri="{BB962C8B-B14F-4D97-AF65-F5344CB8AC3E}">
        <p14:creationId xmlns:p14="http://schemas.microsoft.com/office/powerpoint/2010/main" val="169035997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2">
            <a:tint val="95000"/>
            <a:satMod val="170000"/>
          </a:schemeClr>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8CE06232-69FD-453D-8EB2-706087A9021A}"/>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986295" y="-2"/>
            <a:ext cx="5157705" cy="6858002"/>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Content Placeholder 3">
            <a:extLst>
              <a:ext uri="{FF2B5EF4-FFF2-40B4-BE49-F238E27FC236}">
                <a16:creationId xmlns:a16="http://schemas.microsoft.com/office/drawing/2014/main" id="{FA120A0C-A808-4465-B6A8-E01FAEF39DC2}"/>
              </a:ext>
            </a:extLst>
          </p:cNvPr>
          <p:cNvSpPr>
            <a:spLocks noGrp="1"/>
          </p:cNvSpPr>
          <p:nvPr>
            <p:ph idx="1"/>
          </p:nvPr>
        </p:nvSpPr>
        <p:spPr>
          <a:xfrm>
            <a:off x="4536886" y="802638"/>
            <a:ext cx="4056522" cy="5252722"/>
          </a:xfrm>
        </p:spPr>
        <p:txBody>
          <a:bodyPr vert="horz" lIns="91440" tIns="45720" rIns="91440" bIns="45720" rtlCol="0" anchor="ctr">
            <a:normAutofit fontScale="92500"/>
          </a:bodyPr>
          <a:lstStyle/>
          <a:p>
            <a:r>
              <a:rPr lang="en-US" sz="2100" dirty="0">
                <a:solidFill>
                  <a:schemeClr val="bg1"/>
                </a:solidFill>
                <a:latin typeface="+mn-lt"/>
                <a:cs typeface="+mn-cs"/>
              </a:rPr>
              <a:t>The cash generated by the partnership (EBITDA) can be distributed to the partners in a completely different ratio than the profit or loss for tax purposes (after depreciation).  </a:t>
            </a:r>
          </a:p>
          <a:p>
            <a:r>
              <a:rPr lang="en-US" sz="2100" dirty="0">
                <a:solidFill>
                  <a:schemeClr val="bg1"/>
                </a:solidFill>
                <a:latin typeface="+mn-lt"/>
                <a:cs typeface="+mn-cs"/>
              </a:rPr>
              <a:t>For example, the Tax Equity Investor may get 99% of the taxable profit or loss before the flip (usually a loss). The tax loss reduces net corporate tax payments. </a:t>
            </a:r>
          </a:p>
          <a:p>
            <a:r>
              <a:rPr lang="en-US" sz="2100" dirty="0">
                <a:solidFill>
                  <a:schemeClr val="bg1"/>
                </a:solidFill>
                <a:latin typeface="+mn-lt"/>
                <a:cs typeface="+mn-cs"/>
              </a:rPr>
              <a:t>But the Tax Equity Investor gets a minority of the cash generated – EBITDA of the partnership.  </a:t>
            </a:r>
          </a:p>
          <a:p>
            <a:r>
              <a:rPr lang="en-US" sz="2100" dirty="0">
                <a:solidFill>
                  <a:schemeClr val="bg1"/>
                </a:solidFill>
                <a:latin typeface="+mn-lt"/>
                <a:cs typeface="+mn-cs"/>
              </a:rPr>
              <a:t>Most of the operating cash (i.e. without tax benefits) goes to the Sponsor/Developer Investor and not the Tax Equity Investor.</a:t>
            </a:r>
          </a:p>
          <a:p>
            <a:endParaRPr lang="en-US" sz="2100" dirty="0">
              <a:solidFill>
                <a:schemeClr val="bg1"/>
              </a:solidFill>
              <a:latin typeface="+mn-lt"/>
              <a:cs typeface="+mn-cs"/>
            </a:endParaRPr>
          </a:p>
        </p:txBody>
      </p:sp>
      <p:sp>
        <p:nvSpPr>
          <p:cNvPr id="3" name="Title 2">
            <a:extLst>
              <a:ext uri="{FF2B5EF4-FFF2-40B4-BE49-F238E27FC236}">
                <a16:creationId xmlns:a16="http://schemas.microsoft.com/office/drawing/2014/main" id="{18D4A6E0-5B90-40E3-A320-ADEBEC57693D}"/>
              </a:ext>
            </a:extLst>
          </p:cNvPr>
          <p:cNvSpPr>
            <a:spLocks noGrp="1"/>
          </p:cNvSpPr>
          <p:nvPr>
            <p:ph type="title"/>
          </p:nvPr>
        </p:nvSpPr>
        <p:spPr>
          <a:xfrm>
            <a:off x="622335" y="2745736"/>
            <a:ext cx="2774103" cy="1366528"/>
          </a:xfrm>
          <a:solidFill>
            <a:schemeClr val="bg1">
              <a:alpha val="50000"/>
            </a:schemeClr>
          </a:solidFill>
          <a:ln w="25400" cap="sq">
            <a:solidFill>
              <a:schemeClr val="tx1"/>
            </a:solidFill>
            <a:miter lim="800000"/>
          </a:ln>
        </p:spPr>
        <p:txBody>
          <a:bodyPr vert="horz" lIns="91440" tIns="45720" rIns="91440" bIns="45720" rtlCol="0" anchor="ctr">
            <a:normAutofit/>
          </a:bodyPr>
          <a:lstStyle/>
          <a:p>
            <a:r>
              <a:rPr lang="en-US" sz="2200" kern="1200">
                <a:latin typeface="+mj-lt"/>
                <a:ea typeface="+mj-ea"/>
                <a:cs typeface="+mj-cs"/>
              </a:rPr>
              <a:t>Profit Share Does Not Equal Cash Share from EBITDA of Partnership</a:t>
            </a:r>
          </a:p>
        </p:txBody>
      </p:sp>
    </p:spTree>
    <p:extLst>
      <p:ext uri="{BB962C8B-B14F-4D97-AF65-F5344CB8AC3E}">
        <p14:creationId xmlns:p14="http://schemas.microsoft.com/office/powerpoint/2010/main" val="55499442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8D70B121-56F4-4848-B38B-182089D909FA}"/>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241173" y="320040"/>
            <a:ext cx="8661654" cy="6217920"/>
          </a:xfrm>
          <a:prstGeom prst="rect">
            <a:avLst/>
          </a:prstGeom>
          <a:solidFill>
            <a:schemeClr val="tx1">
              <a:alpha val="8000"/>
            </a:schemeClr>
          </a:solidFill>
          <a:ln w="127000" cap="sq"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 name="Straight Connector 10">
            <a:extLst>
              <a:ext uri="{FF2B5EF4-FFF2-40B4-BE49-F238E27FC236}">
                <a16:creationId xmlns:a16="http://schemas.microsoft.com/office/drawing/2014/main" id="{2D72A2C9-F3CA-4216-8BAD-FA4C970C3C4E}"/>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3490722" y="2057400"/>
            <a:ext cx="0" cy="2743200"/>
          </a:xfrm>
          <a:prstGeom prst="line">
            <a:avLst/>
          </a:prstGeom>
          <a:ln w="190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4" name="Content Placeholder 3">
            <a:extLst>
              <a:ext uri="{FF2B5EF4-FFF2-40B4-BE49-F238E27FC236}">
                <a16:creationId xmlns:a16="http://schemas.microsoft.com/office/drawing/2014/main" id="{501C72C2-088F-4689-94BA-EAAC75AA9F9C}"/>
              </a:ext>
            </a:extLst>
          </p:cNvPr>
          <p:cNvSpPr>
            <a:spLocks noGrp="1"/>
          </p:cNvSpPr>
          <p:nvPr>
            <p:ph idx="1"/>
          </p:nvPr>
        </p:nvSpPr>
        <p:spPr>
          <a:xfrm>
            <a:off x="3732023" y="963877"/>
            <a:ext cx="4783327" cy="4930246"/>
          </a:xfrm>
        </p:spPr>
        <p:txBody>
          <a:bodyPr vert="horz" lIns="91440" tIns="45720" rIns="91440" bIns="45720" rtlCol="0" anchor="ctr">
            <a:normAutofit/>
          </a:bodyPr>
          <a:lstStyle/>
          <a:p>
            <a:r>
              <a:rPr lang="en-US" sz="2100" dirty="0">
                <a:latin typeface="+mn-lt"/>
                <a:cs typeface="+mn-cs"/>
              </a:rPr>
              <a:t>The partnerships are organized as limited liability companies.</a:t>
            </a:r>
          </a:p>
          <a:p>
            <a:r>
              <a:rPr lang="en-US" sz="2100" dirty="0">
                <a:latin typeface="+mn-lt"/>
                <a:cs typeface="+mn-cs"/>
              </a:rPr>
              <a:t>No income taxes at the partnership level. </a:t>
            </a:r>
          </a:p>
          <a:p>
            <a:r>
              <a:rPr lang="en-US" sz="2100" dirty="0">
                <a:latin typeface="+mn-lt"/>
                <a:cs typeface="+mn-cs"/>
              </a:rPr>
              <a:t>Taxes are paid by the investors on their own corporate tax returns.  </a:t>
            </a:r>
          </a:p>
          <a:p>
            <a:r>
              <a:rPr lang="en-US" sz="2100" dirty="0">
                <a:latin typeface="+mn-lt"/>
                <a:cs typeface="+mn-cs"/>
              </a:rPr>
              <a:t>A Tax Equity Investor receives the vast majority of the profits, losses, and investment tax credits or production tax credits from the partnership. (Usually, but not always, 99%)</a:t>
            </a:r>
          </a:p>
          <a:p>
            <a:r>
              <a:rPr lang="en-US" sz="2100" dirty="0">
                <a:latin typeface="+mn-lt"/>
                <a:cs typeface="+mn-cs"/>
              </a:rPr>
              <a:t>Later, a flip occurs. The Sponsor Investor gets the majority of them (usually, but not always, 95%).</a:t>
            </a:r>
          </a:p>
        </p:txBody>
      </p:sp>
      <p:sp>
        <p:nvSpPr>
          <p:cNvPr id="3" name="Title 2">
            <a:extLst>
              <a:ext uri="{FF2B5EF4-FFF2-40B4-BE49-F238E27FC236}">
                <a16:creationId xmlns:a16="http://schemas.microsoft.com/office/drawing/2014/main" id="{5CB4C292-9DA2-408A-AC65-261866CF4A5E}"/>
              </a:ext>
            </a:extLst>
          </p:cNvPr>
          <p:cNvSpPr>
            <a:spLocks noGrp="1"/>
          </p:cNvSpPr>
          <p:nvPr>
            <p:ph type="title"/>
          </p:nvPr>
        </p:nvSpPr>
        <p:spPr>
          <a:xfrm>
            <a:off x="628650" y="963877"/>
            <a:ext cx="2620771" cy="4930246"/>
          </a:xfrm>
        </p:spPr>
        <p:txBody>
          <a:bodyPr vert="horz" lIns="91440" tIns="45720" rIns="91440" bIns="45720" rtlCol="0" anchor="ctr">
            <a:normAutofit/>
          </a:bodyPr>
          <a:lstStyle/>
          <a:p>
            <a:pPr algn="r"/>
            <a:r>
              <a:rPr lang="en-US" sz="3700" kern="1200">
                <a:solidFill>
                  <a:schemeClr val="accent1"/>
                </a:solidFill>
                <a:latin typeface="+mj-lt"/>
                <a:ea typeface="+mj-ea"/>
                <a:cs typeface="+mj-cs"/>
              </a:rPr>
              <a:t>Organisation of Partnerships</a:t>
            </a:r>
          </a:p>
        </p:txBody>
      </p:sp>
    </p:spTree>
    <p:extLst>
      <p:ext uri="{BB962C8B-B14F-4D97-AF65-F5344CB8AC3E}">
        <p14:creationId xmlns:p14="http://schemas.microsoft.com/office/powerpoint/2010/main" val="119557065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B2E35611-F7E0-40D4-9C84-84C124146E1D}"/>
              </a:ext>
            </a:extLst>
          </p:cNvPr>
          <p:cNvSpPr>
            <a:spLocks noGrp="1"/>
          </p:cNvSpPr>
          <p:nvPr>
            <p:ph idx="1"/>
          </p:nvPr>
        </p:nvSpPr>
        <p:spPr/>
        <p:txBody>
          <a:bodyPr>
            <a:normAutofit/>
          </a:bodyPr>
          <a:lstStyle/>
          <a:p>
            <a:r>
              <a:rPr lang="en-US" dirty="0"/>
              <a:t>In a yield based structure, the partnership allocates taxable income and loss 99% to the Tax Equity Investor until the investor reaches a target yield (target IRR). </a:t>
            </a:r>
          </a:p>
          <a:p>
            <a:pPr lvl="1"/>
            <a:r>
              <a:rPr lang="en-US" dirty="0"/>
              <a:t>After this, the Tax Investor’s share of income and loss drops to 5%. The sponsor has an option to buy the investor’s interest. </a:t>
            </a:r>
          </a:p>
          <a:p>
            <a:pPr lvl="1"/>
            <a:r>
              <a:rPr lang="en-US" dirty="0"/>
              <a:t>In some transactions, the post-flip sharing ratio has been 6% to 7%. Cash may be distributed in a different ratio before the flip. </a:t>
            </a:r>
          </a:p>
          <a:p>
            <a:endParaRPr lang="en-US" dirty="0"/>
          </a:p>
        </p:txBody>
      </p:sp>
      <p:sp>
        <p:nvSpPr>
          <p:cNvPr id="3" name="Title 2">
            <a:extLst>
              <a:ext uri="{FF2B5EF4-FFF2-40B4-BE49-F238E27FC236}">
                <a16:creationId xmlns:a16="http://schemas.microsoft.com/office/drawing/2014/main" id="{EB92A173-4D21-4849-B6CA-FA50872B81BC}"/>
              </a:ext>
            </a:extLst>
          </p:cNvPr>
          <p:cNvSpPr>
            <a:spLocks noGrp="1"/>
          </p:cNvSpPr>
          <p:nvPr>
            <p:ph type="title"/>
          </p:nvPr>
        </p:nvSpPr>
        <p:spPr>
          <a:xfrm>
            <a:off x="628650" y="365127"/>
            <a:ext cx="7666938" cy="690676"/>
          </a:xfrm>
        </p:spPr>
        <p:txBody>
          <a:bodyPr/>
          <a:lstStyle/>
          <a:p>
            <a:r>
              <a:rPr lang="en-US"/>
              <a:t>Partnership Sharing Ratios</a:t>
            </a:r>
            <a:endParaRPr lang="en-US" dirty="0"/>
          </a:p>
        </p:txBody>
      </p:sp>
      <p:sp>
        <p:nvSpPr>
          <p:cNvPr id="4" name="Slide Number Placeholder 3">
            <a:extLst>
              <a:ext uri="{FF2B5EF4-FFF2-40B4-BE49-F238E27FC236}">
                <a16:creationId xmlns:a16="http://schemas.microsoft.com/office/drawing/2014/main" id="{D2CAF56F-47E0-4ABA-BBB8-5FA0C107FDC2}"/>
              </a:ext>
            </a:extLst>
          </p:cNvPr>
          <p:cNvSpPr>
            <a:spLocks noGrp="1"/>
          </p:cNvSpPr>
          <p:nvPr>
            <p:ph type="sldNum" sz="quarter" idx="12"/>
          </p:nvPr>
        </p:nvSpPr>
        <p:spPr>
          <a:xfrm>
            <a:off x="7787586" y="6478098"/>
            <a:ext cx="922781" cy="313914"/>
          </a:xfrm>
        </p:spPr>
        <p:txBody>
          <a:bodyPr/>
          <a:lstStyle/>
          <a:p>
            <a:pPr algn="ctr"/>
            <a:fld id="{0C3A1854-6B63-4059-B360-A3C4972BF0FC}" type="slidenum">
              <a:rPr lang="ko-KR" altLang="en-US" smtClean="0"/>
              <a:pPr algn="ctr"/>
              <a:t>17</a:t>
            </a:fld>
            <a:endParaRPr lang="ko-KR" altLang="en-US" dirty="0"/>
          </a:p>
        </p:txBody>
      </p:sp>
    </p:spTree>
    <p:extLst>
      <p:ext uri="{BB962C8B-B14F-4D97-AF65-F5344CB8AC3E}">
        <p14:creationId xmlns:p14="http://schemas.microsoft.com/office/powerpoint/2010/main" val="171144051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95192A5-36F6-423A-868A-6635C5C07AC4}"/>
              </a:ext>
            </a:extLst>
          </p:cNvPr>
          <p:cNvSpPr>
            <a:spLocks noGrp="1"/>
          </p:cNvSpPr>
          <p:nvPr>
            <p:ph idx="1"/>
          </p:nvPr>
        </p:nvSpPr>
        <p:spPr>
          <a:xfrm>
            <a:off x="628650" y="1273131"/>
            <a:ext cx="7902608" cy="4913771"/>
          </a:xfrm>
        </p:spPr>
        <p:txBody>
          <a:bodyPr>
            <a:normAutofit fontScale="70000" lnSpcReduction="20000"/>
          </a:bodyPr>
          <a:lstStyle/>
          <a:p>
            <a:r>
              <a:rPr lang="en-US" dirty="0"/>
              <a:t>Cash Flow Sweep is the Safest Kind of Loan</a:t>
            </a:r>
          </a:p>
          <a:p>
            <a:r>
              <a:rPr lang="en-US" dirty="0"/>
              <a:t>Interest Rates on Loans are 2-4%</a:t>
            </a:r>
          </a:p>
          <a:p>
            <a:r>
              <a:rPr lang="en-US" dirty="0"/>
              <a:t>Banks have to pay taxes on loan interest, but tax equity investors receive after tax interest</a:t>
            </a:r>
          </a:p>
          <a:p>
            <a:r>
              <a:rPr lang="en-US" dirty="0"/>
              <a:t>“Target returns in the US tax equity market had dipped below 6% unleveraged and after taxes. They are headed back up and are currently in the mid-6% to low 7% range for one off wind and solar photovoltaic projects.”</a:t>
            </a:r>
          </a:p>
          <a:p>
            <a:r>
              <a:rPr lang="en-US" dirty="0"/>
              <a:t>“As of this writing, tax equity investors require 7.5-9.5% for unleveraged projects.  This is the after-tax return to the tax equity investor, net of its tax benefits.  The cash return to the tax investor and cost of capital seen by the developer are lower.”</a:t>
            </a:r>
          </a:p>
          <a:p>
            <a:r>
              <a:rPr lang="en-US" dirty="0"/>
              <a:t>“Utility-scale solar PV yields are 7.25% to 8% unleveraged for the least risky deals involving the most experienced sponsors. Residential rooftop solar for brand name developers is a little below 9%.” </a:t>
            </a:r>
          </a:p>
        </p:txBody>
      </p:sp>
      <p:sp>
        <p:nvSpPr>
          <p:cNvPr id="3" name="Title 2">
            <a:extLst>
              <a:ext uri="{FF2B5EF4-FFF2-40B4-BE49-F238E27FC236}">
                <a16:creationId xmlns:a16="http://schemas.microsoft.com/office/drawing/2014/main" id="{4D5C34E3-CEFE-477D-86A3-A142D02EEDEC}"/>
              </a:ext>
            </a:extLst>
          </p:cNvPr>
          <p:cNvSpPr>
            <a:spLocks noGrp="1"/>
          </p:cNvSpPr>
          <p:nvPr>
            <p:ph type="title"/>
          </p:nvPr>
        </p:nvSpPr>
        <p:spPr>
          <a:xfrm>
            <a:off x="628650" y="365127"/>
            <a:ext cx="7666938" cy="690676"/>
          </a:xfrm>
        </p:spPr>
        <p:txBody>
          <a:bodyPr/>
          <a:lstStyle/>
          <a:p>
            <a:r>
              <a:rPr lang="en-US"/>
              <a:t>Amazingly Bad Government Policy</a:t>
            </a:r>
            <a:endParaRPr lang="en-US" dirty="0"/>
          </a:p>
        </p:txBody>
      </p:sp>
      <p:sp>
        <p:nvSpPr>
          <p:cNvPr id="4" name="Slide Number Placeholder 3">
            <a:extLst>
              <a:ext uri="{FF2B5EF4-FFF2-40B4-BE49-F238E27FC236}">
                <a16:creationId xmlns:a16="http://schemas.microsoft.com/office/drawing/2014/main" id="{0F473CC5-4313-429C-B316-4113D2BBC364}"/>
              </a:ext>
            </a:extLst>
          </p:cNvPr>
          <p:cNvSpPr>
            <a:spLocks noGrp="1"/>
          </p:cNvSpPr>
          <p:nvPr>
            <p:ph type="sldNum" sz="quarter" idx="12"/>
          </p:nvPr>
        </p:nvSpPr>
        <p:spPr>
          <a:xfrm>
            <a:off x="7787586" y="6478098"/>
            <a:ext cx="922781" cy="313914"/>
          </a:xfrm>
        </p:spPr>
        <p:txBody>
          <a:bodyPr/>
          <a:lstStyle/>
          <a:p>
            <a:pPr algn="ctr"/>
            <a:fld id="{0C3A1854-6B63-4059-B360-A3C4972BF0FC}" type="slidenum">
              <a:rPr lang="ko-KR" altLang="en-US" smtClean="0"/>
              <a:pPr algn="ctr"/>
              <a:t>18</a:t>
            </a:fld>
            <a:endParaRPr lang="ko-KR" altLang="en-US" dirty="0"/>
          </a:p>
        </p:txBody>
      </p:sp>
    </p:spTree>
    <p:extLst>
      <p:ext uri="{BB962C8B-B14F-4D97-AF65-F5344CB8AC3E}">
        <p14:creationId xmlns:p14="http://schemas.microsoft.com/office/powerpoint/2010/main" val="102998118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9" name="Rectangle 10">
            <a:extLst>
              <a:ext uri="{FF2B5EF4-FFF2-40B4-BE49-F238E27FC236}">
                <a16:creationId xmlns:a16="http://schemas.microsoft.com/office/drawing/2014/main" id="{D7481200-3BB2-4CA3-9D54-1077F6F7653A}"/>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66994" y="0"/>
            <a:ext cx="3477006" cy="6858000"/>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20" name="Content Placeholder 3"/>
          <p:cNvGraphicFramePr>
            <a:graphicFrameLocks noGrp="1"/>
          </p:cNvGraphicFramePr>
          <p:nvPr>
            <p:ph idx="1"/>
            <p:extLst>
              <p:ext uri="{D42A27DB-BD31-4B8C-83A1-F6EECF244321}">
                <p14:modId xmlns:p14="http://schemas.microsoft.com/office/powerpoint/2010/main" val="3706778508"/>
              </p:ext>
            </p:extLst>
          </p:nvPr>
        </p:nvGraphicFramePr>
        <p:xfrm>
          <a:off x="482203" y="642938"/>
          <a:ext cx="4701778" cy="55721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itle 2">
            <a:extLst>
              <a:ext uri="{FF2B5EF4-FFF2-40B4-BE49-F238E27FC236}">
                <a16:creationId xmlns:a16="http://schemas.microsoft.com/office/drawing/2014/main" id="{66D4366D-3DA1-487E-B05F-841D789A52B7}"/>
              </a:ext>
            </a:extLst>
          </p:cNvPr>
          <p:cNvSpPr>
            <a:spLocks noGrp="1"/>
          </p:cNvSpPr>
          <p:nvPr>
            <p:ph type="title"/>
          </p:nvPr>
        </p:nvSpPr>
        <p:spPr>
          <a:xfrm>
            <a:off x="6149594" y="642938"/>
            <a:ext cx="2753106" cy="5502264"/>
          </a:xfrm>
        </p:spPr>
        <p:txBody>
          <a:bodyPr vert="horz" lIns="91440" tIns="45720" rIns="91440" bIns="45720" rtlCol="0" anchor="ctr">
            <a:normAutofit/>
          </a:bodyPr>
          <a:lstStyle/>
          <a:p>
            <a:pPr algn="l"/>
            <a:r>
              <a:rPr lang="en-US" sz="4100" kern="1200">
                <a:solidFill>
                  <a:srgbClr val="FFFFFF"/>
                </a:solidFill>
                <a:latin typeface="+mj-lt"/>
                <a:ea typeface="+mj-ea"/>
                <a:cs typeface="+mj-cs"/>
              </a:rPr>
              <a:t>Explanation for Yields Above Interest Rates by Such a Wide Margin</a:t>
            </a:r>
          </a:p>
        </p:txBody>
      </p:sp>
    </p:spTree>
    <p:extLst>
      <p:ext uri="{BB962C8B-B14F-4D97-AF65-F5344CB8AC3E}">
        <p14:creationId xmlns:p14="http://schemas.microsoft.com/office/powerpoint/2010/main" val="69341755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2">
            <a:tint val="95000"/>
            <a:satMod val="170000"/>
          </a:schemeClr>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8CE06232-69FD-453D-8EB2-706087A9021A}"/>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986295" y="-2"/>
            <a:ext cx="5157705" cy="6858002"/>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Content Placeholder 1">
            <a:extLst>
              <a:ext uri="{FF2B5EF4-FFF2-40B4-BE49-F238E27FC236}">
                <a16:creationId xmlns:a16="http://schemas.microsoft.com/office/drawing/2014/main" id="{8577F710-F5BC-4C91-A7FD-748A1D32CE17}"/>
              </a:ext>
            </a:extLst>
          </p:cNvPr>
          <p:cNvSpPr>
            <a:spLocks noGrp="1"/>
          </p:cNvSpPr>
          <p:nvPr>
            <p:ph idx="1"/>
          </p:nvPr>
        </p:nvSpPr>
        <p:spPr>
          <a:xfrm>
            <a:off x="4536886" y="802638"/>
            <a:ext cx="4056522" cy="5252722"/>
          </a:xfrm>
        </p:spPr>
        <p:txBody>
          <a:bodyPr vert="horz" lIns="91440" tIns="45720" rIns="91440" bIns="45720" rtlCol="0" anchor="ctr">
            <a:normAutofit/>
          </a:bodyPr>
          <a:lstStyle/>
          <a:p>
            <a:r>
              <a:rPr lang="en-US" sz="1900" dirty="0">
                <a:solidFill>
                  <a:schemeClr val="bg1"/>
                </a:solidFill>
                <a:latin typeface="+mn-lt"/>
                <a:cs typeface="+mn-cs"/>
              </a:rPr>
              <a:t>Deficit Restoration Obligation (DRO)</a:t>
            </a:r>
          </a:p>
          <a:p>
            <a:r>
              <a:rPr lang="en-US" sz="1900" dirty="0">
                <a:solidFill>
                  <a:schemeClr val="bg1"/>
                </a:solidFill>
                <a:latin typeface="+mn-lt"/>
                <a:cs typeface="+mn-cs"/>
              </a:rPr>
              <a:t>Suspended Loss</a:t>
            </a:r>
          </a:p>
          <a:p>
            <a:r>
              <a:rPr lang="en-US" sz="1900" dirty="0">
                <a:solidFill>
                  <a:schemeClr val="bg1"/>
                </a:solidFill>
                <a:latin typeface="+mn-lt"/>
                <a:cs typeface="+mn-cs"/>
              </a:rPr>
              <a:t>Outside Basis Capital Account</a:t>
            </a:r>
          </a:p>
          <a:p>
            <a:r>
              <a:rPr lang="en-US" sz="1900" dirty="0">
                <a:solidFill>
                  <a:schemeClr val="bg1"/>
                </a:solidFill>
                <a:latin typeface="+mn-lt"/>
                <a:cs typeface="+mn-cs"/>
              </a:rPr>
              <a:t>731 (a) Adjustments</a:t>
            </a:r>
          </a:p>
          <a:p>
            <a:r>
              <a:rPr lang="en-US" sz="1900" dirty="0">
                <a:solidFill>
                  <a:schemeClr val="bg1"/>
                </a:solidFill>
                <a:latin typeface="+mn-lt"/>
                <a:cs typeface="+mn-cs"/>
              </a:rPr>
              <a:t>Stop Loss Reductions in Taxable Benefit</a:t>
            </a:r>
          </a:p>
          <a:p>
            <a:r>
              <a:rPr lang="en-US" sz="1900" dirty="0">
                <a:solidFill>
                  <a:schemeClr val="bg1"/>
                </a:solidFill>
                <a:latin typeface="+mn-lt"/>
                <a:cs typeface="+mn-cs"/>
              </a:rPr>
              <a:t>Absorption</a:t>
            </a:r>
          </a:p>
          <a:p>
            <a:r>
              <a:rPr lang="en-US" sz="1900" dirty="0">
                <a:solidFill>
                  <a:schemeClr val="bg1"/>
                </a:solidFill>
                <a:latin typeface="+mn-lt"/>
                <a:cs typeface="+mn-cs"/>
              </a:rPr>
              <a:t>Excess Cash Distribution</a:t>
            </a:r>
          </a:p>
          <a:p>
            <a:r>
              <a:rPr lang="en-US" sz="1900" dirty="0">
                <a:solidFill>
                  <a:schemeClr val="bg1"/>
                </a:solidFill>
                <a:latin typeface="+mn-lt"/>
                <a:cs typeface="+mn-cs"/>
              </a:rPr>
              <a:t>Hypothetical Liquidation at Book Value</a:t>
            </a:r>
          </a:p>
          <a:p>
            <a:r>
              <a:rPr lang="en-US" sz="1900" dirty="0">
                <a:solidFill>
                  <a:schemeClr val="bg1"/>
                </a:solidFill>
                <a:latin typeface="+mn-lt"/>
                <a:cs typeface="+mn-cs"/>
              </a:rPr>
              <a:t>Stop-Loss Reallocations </a:t>
            </a:r>
          </a:p>
          <a:p>
            <a:r>
              <a:rPr lang="en-US" sz="1900" dirty="0">
                <a:solidFill>
                  <a:schemeClr val="bg1"/>
                </a:solidFill>
                <a:latin typeface="+mn-lt"/>
                <a:cs typeface="+mn-cs"/>
              </a:rPr>
              <a:t>Minimum Gain</a:t>
            </a:r>
          </a:p>
          <a:p>
            <a:r>
              <a:rPr lang="en-US" sz="1900" dirty="0">
                <a:solidFill>
                  <a:schemeClr val="bg1"/>
                </a:solidFill>
                <a:latin typeface="+mn-lt"/>
                <a:cs typeface="+mn-cs"/>
              </a:rPr>
              <a:t>Deemed cash distribution</a:t>
            </a:r>
          </a:p>
          <a:p>
            <a:r>
              <a:rPr lang="en-US" sz="1900" dirty="0">
                <a:solidFill>
                  <a:schemeClr val="bg1"/>
                </a:solidFill>
                <a:latin typeface="+mn-lt"/>
                <a:cs typeface="+mn-cs"/>
              </a:rPr>
              <a:t>704(b) Capital Account</a:t>
            </a:r>
          </a:p>
          <a:p>
            <a:endParaRPr lang="en-US" sz="1900" dirty="0">
              <a:solidFill>
                <a:schemeClr val="bg1"/>
              </a:solidFill>
              <a:latin typeface="+mn-lt"/>
              <a:cs typeface="+mn-cs"/>
            </a:endParaRPr>
          </a:p>
          <a:p>
            <a:endParaRPr lang="en-US" sz="1900" dirty="0">
              <a:solidFill>
                <a:schemeClr val="bg1"/>
              </a:solidFill>
              <a:latin typeface="+mn-lt"/>
              <a:cs typeface="+mn-cs"/>
            </a:endParaRPr>
          </a:p>
          <a:p>
            <a:endParaRPr lang="en-US" sz="1900" dirty="0">
              <a:solidFill>
                <a:schemeClr val="bg1"/>
              </a:solidFill>
              <a:latin typeface="+mn-lt"/>
              <a:cs typeface="+mn-cs"/>
            </a:endParaRPr>
          </a:p>
        </p:txBody>
      </p:sp>
      <p:sp>
        <p:nvSpPr>
          <p:cNvPr id="3" name="Title 2">
            <a:extLst>
              <a:ext uri="{FF2B5EF4-FFF2-40B4-BE49-F238E27FC236}">
                <a16:creationId xmlns:a16="http://schemas.microsoft.com/office/drawing/2014/main" id="{209B1CFE-AED2-4679-B552-748B978433AB}"/>
              </a:ext>
            </a:extLst>
          </p:cNvPr>
          <p:cNvSpPr>
            <a:spLocks noGrp="1"/>
          </p:cNvSpPr>
          <p:nvPr>
            <p:ph type="title"/>
          </p:nvPr>
        </p:nvSpPr>
        <p:spPr>
          <a:xfrm>
            <a:off x="622335" y="2745736"/>
            <a:ext cx="2774103" cy="1366528"/>
          </a:xfrm>
          <a:solidFill>
            <a:schemeClr val="bg1">
              <a:alpha val="50000"/>
            </a:schemeClr>
          </a:solidFill>
          <a:ln w="25400" cap="sq">
            <a:solidFill>
              <a:schemeClr val="tx1"/>
            </a:solidFill>
            <a:miter lim="800000"/>
          </a:ln>
        </p:spPr>
        <p:txBody>
          <a:bodyPr vert="horz" lIns="91440" tIns="45720" rIns="91440" bIns="45720" rtlCol="0" anchor="ctr">
            <a:normAutofit/>
          </a:bodyPr>
          <a:lstStyle/>
          <a:p>
            <a:r>
              <a:rPr lang="en-US" sz="2800" kern="1200" dirty="0">
                <a:latin typeface="+mj-lt"/>
                <a:ea typeface="+mj-ea"/>
                <a:cs typeface="+mj-cs"/>
              </a:rPr>
              <a:t>Crazy Arcane Terms</a:t>
            </a:r>
          </a:p>
        </p:txBody>
      </p:sp>
      <p:sp>
        <p:nvSpPr>
          <p:cNvPr id="4" name="Slide Number Placeholder 3">
            <a:extLst>
              <a:ext uri="{FF2B5EF4-FFF2-40B4-BE49-F238E27FC236}">
                <a16:creationId xmlns:a16="http://schemas.microsoft.com/office/drawing/2014/main" id="{637746D4-144F-479E-B361-E1E493153955}"/>
              </a:ext>
            </a:extLst>
          </p:cNvPr>
          <p:cNvSpPr>
            <a:spLocks noGrp="1"/>
          </p:cNvSpPr>
          <p:nvPr>
            <p:ph type="sldNum" sz="quarter" idx="12"/>
          </p:nvPr>
        </p:nvSpPr>
        <p:spPr>
          <a:xfrm>
            <a:off x="7931380" y="6270771"/>
            <a:ext cx="583969" cy="365125"/>
          </a:xfrm>
        </p:spPr>
        <p:txBody>
          <a:bodyPr vert="horz" lIns="91440" tIns="45720" rIns="91440" bIns="45720" rtlCol="0" anchor="ctr">
            <a:normAutofit/>
          </a:bodyPr>
          <a:lstStyle/>
          <a:p>
            <a:pPr algn="r" defTabSz="914400">
              <a:spcAft>
                <a:spcPts val="600"/>
              </a:spcAft>
            </a:pPr>
            <a:fld id="{0C3A1854-6B63-4059-B360-A3C4972BF0FC}" type="slidenum">
              <a:rPr lang="en-US" altLang="ko-KR" sz="900">
                <a:solidFill>
                  <a:schemeClr val="tx1">
                    <a:tint val="75000"/>
                  </a:schemeClr>
                </a:solidFill>
              </a:rPr>
              <a:pPr algn="r" defTabSz="914400">
                <a:spcAft>
                  <a:spcPts val="600"/>
                </a:spcAft>
              </a:pPr>
              <a:t>2</a:t>
            </a:fld>
            <a:endParaRPr lang="en-US" altLang="ko-KR" sz="900" dirty="0">
              <a:solidFill>
                <a:schemeClr val="tx1">
                  <a:tint val="75000"/>
                </a:schemeClr>
              </a:solidFill>
            </a:endParaRPr>
          </a:p>
        </p:txBody>
      </p:sp>
    </p:spTree>
    <p:extLst>
      <p:ext uri="{BB962C8B-B14F-4D97-AF65-F5344CB8AC3E}">
        <p14:creationId xmlns:p14="http://schemas.microsoft.com/office/powerpoint/2010/main" val="85986783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3"/>
          <p:cNvGraphicFramePr>
            <a:graphicFrameLocks noGrp="1"/>
          </p:cNvGraphicFramePr>
          <p:nvPr>
            <p:ph idx="1"/>
            <p:extLst/>
          </p:nvPr>
        </p:nvGraphicFramePr>
        <p:xfrm>
          <a:off x="628650" y="1825625"/>
          <a:ext cx="78867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itle 2">
            <a:extLst>
              <a:ext uri="{FF2B5EF4-FFF2-40B4-BE49-F238E27FC236}">
                <a16:creationId xmlns:a16="http://schemas.microsoft.com/office/drawing/2014/main" id="{26BAB90E-783B-4253-8428-F97B0466606A}"/>
              </a:ext>
            </a:extLst>
          </p:cNvPr>
          <p:cNvSpPr>
            <a:spLocks noGrp="1"/>
          </p:cNvSpPr>
          <p:nvPr>
            <p:ph type="title"/>
          </p:nvPr>
        </p:nvSpPr>
        <p:spPr>
          <a:xfrm>
            <a:off x="628650" y="365125"/>
            <a:ext cx="7886700" cy="1325563"/>
          </a:xfrm>
        </p:spPr>
        <p:txBody>
          <a:bodyPr vert="horz" lIns="91440" tIns="45720" rIns="91440" bIns="45720" rtlCol="0" anchor="ctr">
            <a:normAutofit/>
          </a:bodyPr>
          <a:lstStyle/>
          <a:p>
            <a:pPr algn="l"/>
            <a:r>
              <a:rPr lang="en-US" sz="3100" kern="1200" dirty="0">
                <a:solidFill>
                  <a:schemeClr val="tx1"/>
                </a:solidFill>
                <a:latin typeface="+mj-lt"/>
                <a:ea typeface="+mj-ea"/>
                <a:cs typeface="+mj-cs"/>
              </a:rPr>
              <a:t>Modelling Issue – Treatment of Real Tax Losses when the Total Tax Allocations Cannot Be Used</a:t>
            </a:r>
          </a:p>
        </p:txBody>
      </p:sp>
    </p:spTree>
    <p:extLst>
      <p:ext uri="{BB962C8B-B14F-4D97-AF65-F5344CB8AC3E}">
        <p14:creationId xmlns:p14="http://schemas.microsoft.com/office/powerpoint/2010/main" val="366952100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grpSp>
        <p:nvGrpSpPr>
          <p:cNvPr id="7" name="Group 6" title="intersecting circles">
            <a:extLst>
              <a:ext uri="{FF2B5EF4-FFF2-40B4-BE49-F238E27FC236}">
                <a16:creationId xmlns:a16="http://schemas.microsoft.com/office/drawing/2014/main" id="{D2C4BFA1-2075-4901-9E24-E41D1FDD51FD}"/>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866610" y="498348"/>
            <a:ext cx="7426997" cy="5861304"/>
            <a:chOff x="1155481" y="498348"/>
            <a:chExt cx="9902663" cy="5861304"/>
          </a:xfrm>
        </p:grpSpPr>
        <p:sp>
          <p:nvSpPr>
            <p:cNvPr id="8" name="Oval 5">
              <a:extLst>
                <a:ext uri="{FF2B5EF4-FFF2-40B4-BE49-F238E27FC236}">
                  <a16:creationId xmlns:a16="http://schemas.microsoft.com/office/drawing/2014/main" id="{985A7375-E3AF-4F5C-85AE-17E8832952CA}"/>
                </a:ext>
              </a:extLst>
            </p:cNvPr>
            <p:cNvSpPr>
              <a:spLocks noChangeArrowheads="1"/>
            </p:cNvSpPr>
            <p:nvPr>
              <p:extLst>
                <p:ext uri="{386F3935-93C4-4BCD-93E2-E3B085C9AB24}">
                  <p16:designElem xmlns:p16="http://schemas.microsoft.com/office/powerpoint/2015/main" val="1"/>
                </p:ext>
              </p:extLst>
            </p:nvPr>
          </p:nvSpPr>
          <p:spPr bwMode="auto">
            <a:xfrm>
              <a:off x="1155481" y="498348"/>
              <a:ext cx="5861304" cy="5861304"/>
            </a:xfrm>
            <a:prstGeom prst="ellipse">
              <a:avLst/>
            </a:prstGeom>
            <a:solidFill>
              <a:schemeClr val="accent1">
                <a:alpha val="55000"/>
              </a:schemeClr>
            </a:solidFill>
            <a:ln>
              <a:noFill/>
            </a:ln>
          </p:spPr>
        </p:sp>
        <p:sp>
          <p:nvSpPr>
            <p:cNvPr id="9" name="Oval 8">
              <a:extLst>
                <a:ext uri="{FF2B5EF4-FFF2-40B4-BE49-F238E27FC236}">
                  <a16:creationId xmlns:a16="http://schemas.microsoft.com/office/drawing/2014/main" id="{F0307F65-8304-4FA8-A841-D4D7625411BE}"/>
                </a:ext>
              </a:extLst>
            </p:cNvPr>
            <p:cNvSpPr>
              <a:spLocks noChangeArrowheads="1"/>
            </p:cNvSpPr>
            <p:nvPr>
              <p:extLst>
                <p:ext uri="{386F3935-93C4-4BCD-93E2-E3B085C9AB24}">
                  <p16:designElem xmlns:p16="http://schemas.microsoft.com/office/powerpoint/2015/main" val="1"/>
                </p:ext>
              </p:extLst>
            </p:nvPr>
          </p:nvSpPr>
          <p:spPr bwMode="auto">
            <a:xfrm>
              <a:off x="5196840" y="498348"/>
              <a:ext cx="5861304" cy="5861304"/>
            </a:xfrm>
            <a:prstGeom prst="ellipse">
              <a:avLst/>
            </a:prstGeom>
            <a:solidFill>
              <a:schemeClr val="accent1">
                <a:alpha val="55000"/>
              </a:schemeClr>
            </a:solidFill>
            <a:ln>
              <a:noFill/>
            </a:ln>
          </p:spPr>
        </p:sp>
        <p:sp>
          <p:nvSpPr>
            <p:cNvPr id="10" name="Oval 5">
              <a:extLst>
                <a:ext uri="{FF2B5EF4-FFF2-40B4-BE49-F238E27FC236}">
                  <a16:creationId xmlns:a16="http://schemas.microsoft.com/office/drawing/2014/main" id="{C8B8394C-136F-4E05-A002-D93A5E79CD50}"/>
                </a:ext>
              </a:extLst>
            </p:cNvPr>
            <p:cNvSpPr>
              <a:spLocks noChangeArrowheads="1"/>
            </p:cNvSpPr>
            <p:nvPr>
              <p:extLst>
                <p:ext uri="{386F3935-93C4-4BCD-93E2-E3B085C9AB24}">
                  <p16:designElem xmlns:p16="http://schemas.microsoft.com/office/powerpoint/2015/main" val="1"/>
                </p:ext>
              </p:extLst>
            </p:nvPr>
          </p:nvSpPr>
          <p:spPr bwMode="auto">
            <a:xfrm>
              <a:off x="3165348" y="498348"/>
              <a:ext cx="5861304" cy="5861304"/>
            </a:xfrm>
            <a:prstGeom prst="ellipse">
              <a:avLst/>
            </a:prstGeom>
            <a:solidFill>
              <a:schemeClr val="accent1">
                <a:alpha val="70000"/>
              </a:schemeClr>
            </a:solidFill>
            <a:ln>
              <a:noFill/>
            </a:ln>
          </p:spPr>
        </p:sp>
      </p:grpSp>
      <p:sp>
        <p:nvSpPr>
          <p:cNvPr id="12" name="Rectangle 11" title="ribbon">
            <a:extLst>
              <a:ext uri="{FF2B5EF4-FFF2-40B4-BE49-F238E27FC236}">
                <a16:creationId xmlns:a16="http://schemas.microsoft.com/office/drawing/2014/main" id="{053FB2EE-284F-4C87-AB3D-BBF87A9FAB97}"/>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514600"/>
            <a:ext cx="9144000" cy="18288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a:extLst>
              <a:ext uri="{FF2B5EF4-FFF2-40B4-BE49-F238E27FC236}">
                <a16:creationId xmlns:a16="http://schemas.microsoft.com/office/drawing/2014/main" id="{3FB970D0-B452-4BAF-8474-1014EDCCE75E}"/>
              </a:ext>
            </a:extLst>
          </p:cNvPr>
          <p:cNvSpPr>
            <a:spLocks noGrp="1"/>
          </p:cNvSpPr>
          <p:nvPr>
            <p:ph type="ctrTitle"/>
          </p:nvPr>
        </p:nvSpPr>
        <p:spPr>
          <a:xfrm>
            <a:off x="1143000" y="2776538"/>
            <a:ext cx="6858000" cy="1381188"/>
          </a:xfrm>
        </p:spPr>
        <p:txBody>
          <a:bodyPr vert="horz" lIns="91440" tIns="45720" rIns="91440" bIns="45720" rtlCol="0" anchor="ctr">
            <a:normAutofit/>
          </a:bodyPr>
          <a:lstStyle/>
          <a:p>
            <a:pPr algn="ctr" latinLnBrk="0"/>
            <a:r>
              <a:rPr lang="en-US" sz="3500" kern="1200" dirty="0">
                <a:solidFill>
                  <a:schemeClr val="bg2"/>
                </a:solidFill>
                <a:latin typeface="+mj-lt"/>
                <a:ea typeface="+mj-ea"/>
                <a:cs typeface="+mj-cs"/>
              </a:rPr>
              <a:t>Structure of Model without Tax Limitations</a:t>
            </a:r>
          </a:p>
        </p:txBody>
      </p:sp>
    </p:spTree>
    <p:extLst>
      <p:ext uri="{BB962C8B-B14F-4D97-AF65-F5344CB8AC3E}">
        <p14:creationId xmlns:p14="http://schemas.microsoft.com/office/powerpoint/2010/main" val="442608425"/>
      </p:ext>
    </p:extLst>
  </p:cSld>
  <p:clrMapOvr>
    <a:overrideClrMapping bg1="dk1" tx1="lt1" bg2="dk2" tx2="lt2" accent1="accent1" accent2="accent2" accent3="accent3" accent4="accent4" accent5="accent5" accent6="accent6" hlink="hlink" folHlink="folHlink"/>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6462AC39-377A-4BA5-B3B9-C4F23C775F3D}"/>
              </a:ext>
            </a:extLst>
          </p:cNvPr>
          <p:cNvSpPr>
            <a:spLocks noGrp="1"/>
          </p:cNvSpPr>
          <p:nvPr>
            <p:ph idx="1"/>
          </p:nvPr>
        </p:nvSpPr>
        <p:spPr/>
        <p:txBody>
          <a:bodyPr>
            <a:normAutofit fontScale="92500" lnSpcReduction="10000"/>
          </a:bodyPr>
          <a:lstStyle/>
          <a:p>
            <a:r>
              <a:rPr lang="en-US" dirty="0"/>
              <a:t>Time Based Flip is Pretty Easy</a:t>
            </a:r>
          </a:p>
          <a:p>
            <a:pPr lvl="1"/>
            <a:r>
              <a:rPr lang="en-US" dirty="0"/>
              <a:t>Set-up switches for flip</a:t>
            </a:r>
          </a:p>
          <a:p>
            <a:pPr lvl="1"/>
            <a:r>
              <a:rPr lang="en-US" dirty="0"/>
              <a:t>Understand tax deductions and cash flows</a:t>
            </a:r>
          </a:p>
          <a:p>
            <a:pPr lvl="1"/>
            <a:r>
              <a:rPr lang="en-US" dirty="0"/>
              <a:t>Incorporating tax constraints involves working through the tax rules</a:t>
            </a:r>
          </a:p>
          <a:p>
            <a:r>
              <a:rPr lang="en-US" dirty="0"/>
              <a:t>Yield Based Flip is Not Too Difficult if:</a:t>
            </a:r>
          </a:p>
          <a:p>
            <a:pPr lvl="1"/>
            <a:r>
              <a:rPr lang="en-US" dirty="0"/>
              <a:t>Set-up a tracking account like debt balance on sub-debt with capitalised interest</a:t>
            </a:r>
          </a:p>
          <a:p>
            <a:pPr lvl="1"/>
            <a:r>
              <a:rPr lang="en-US" dirty="0"/>
              <a:t>Set-up a cash flow waterfall that distinguishes between pre-flip cash flows and post-flip cash flows</a:t>
            </a:r>
          </a:p>
          <a:p>
            <a:pPr lvl="1"/>
            <a:r>
              <a:rPr lang="en-US" dirty="0"/>
              <a:t>Concentrate on the Tax Equity pre-flip cash flow to determine the timing of the flip.</a:t>
            </a:r>
          </a:p>
        </p:txBody>
      </p:sp>
      <p:sp>
        <p:nvSpPr>
          <p:cNvPr id="3" name="Title 2">
            <a:extLst>
              <a:ext uri="{FF2B5EF4-FFF2-40B4-BE49-F238E27FC236}">
                <a16:creationId xmlns:a16="http://schemas.microsoft.com/office/drawing/2014/main" id="{FFE5EE59-7A53-40AB-BE90-347857558757}"/>
              </a:ext>
            </a:extLst>
          </p:cNvPr>
          <p:cNvSpPr>
            <a:spLocks noGrp="1"/>
          </p:cNvSpPr>
          <p:nvPr>
            <p:ph type="title"/>
          </p:nvPr>
        </p:nvSpPr>
        <p:spPr/>
        <p:txBody>
          <a:bodyPr>
            <a:normAutofit fontScale="90000"/>
          </a:bodyPr>
          <a:lstStyle/>
          <a:p>
            <a:r>
              <a:rPr lang="en-US" dirty="0"/>
              <a:t>Modelling Time-based Flip and Yield-based Flip</a:t>
            </a:r>
          </a:p>
        </p:txBody>
      </p:sp>
    </p:spTree>
    <p:extLst>
      <p:ext uri="{BB962C8B-B14F-4D97-AF65-F5344CB8AC3E}">
        <p14:creationId xmlns:p14="http://schemas.microsoft.com/office/powerpoint/2010/main" val="342831339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6E9F81AD-6BCB-4309-AED8-72E3630C1824}"/>
              </a:ext>
            </a:extLst>
          </p:cNvPr>
          <p:cNvSpPr>
            <a:spLocks noGrp="1"/>
          </p:cNvSpPr>
          <p:nvPr>
            <p:ph idx="1"/>
          </p:nvPr>
        </p:nvSpPr>
        <p:spPr/>
        <p:txBody>
          <a:bodyPr/>
          <a:lstStyle/>
          <a:p>
            <a:r>
              <a:rPr lang="en-US" dirty="0"/>
              <a:t>Exercise with Basic Waterfall – Min Function with Opening Balance Plus Capitalised Yield at Flip Rate.</a:t>
            </a:r>
          </a:p>
          <a:p>
            <a:endParaRPr lang="en-US" dirty="0"/>
          </a:p>
        </p:txBody>
      </p:sp>
      <p:sp>
        <p:nvSpPr>
          <p:cNvPr id="3" name="Title 2">
            <a:extLst>
              <a:ext uri="{FF2B5EF4-FFF2-40B4-BE49-F238E27FC236}">
                <a16:creationId xmlns:a16="http://schemas.microsoft.com/office/drawing/2014/main" id="{4BF8E90C-ED70-46A8-8F45-386400B6793E}"/>
              </a:ext>
            </a:extLst>
          </p:cNvPr>
          <p:cNvSpPr>
            <a:spLocks noGrp="1"/>
          </p:cNvSpPr>
          <p:nvPr>
            <p:ph type="title"/>
          </p:nvPr>
        </p:nvSpPr>
        <p:spPr/>
        <p:txBody>
          <a:bodyPr>
            <a:normAutofit fontScale="90000"/>
          </a:bodyPr>
          <a:lstStyle/>
          <a:p>
            <a:r>
              <a:rPr lang="en-US" dirty="0"/>
              <a:t>Waterfall and Tax Equity – Assume 100% to Tax Equity Before Flip and 0% After Flip</a:t>
            </a:r>
          </a:p>
        </p:txBody>
      </p:sp>
      <p:pic>
        <p:nvPicPr>
          <p:cNvPr id="5" name="Picture 4">
            <a:extLst>
              <a:ext uri="{FF2B5EF4-FFF2-40B4-BE49-F238E27FC236}">
                <a16:creationId xmlns:a16="http://schemas.microsoft.com/office/drawing/2014/main" id="{B398627D-43D1-464B-9E89-3413E00529E9}"/>
              </a:ext>
            </a:extLst>
          </p:cNvPr>
          <p:cNvPicPr>
            <a:picLocks noChangeAspect="1"/>
          </p:cNvPicPr>
          <p:nvPr/>
        </p:nvPicPr>
        <p:blipFill>
          <a:blip r:embed="rId2"/>
          <a:stretch>
            <a:fillRect/>
          </a:stretch>
        </p:blipFill>
        <p:spPr>
          <a:xfrm>
            <a:off x="337930" y="3122723"/>
            <a:ext cx="7792278" cy="3735277"/>
          </a:xfrm>
          <a:prstGeom prst="rect">
            <a:avLst/>
          </a:prstGeom>
        </p:spPr>
      </p:pic>
      <p:cxnSp>
        <p:nvCxnSpPr>
          <p:cNvPr id="7" name="Straight Arrow Connector 6">
            <a:extLst>
              <a:ext uri="{FF2B5EF4-FFF2-40B4-BE49-F238E27FC236}">
                <a16:creationId xmlns:a16="http://schemas.microsoft.com/office/drawing/2014/main" id="{251DEB5C-7B98-4D0E-9976-FCCE0145F436}"/>
              </a:ext>
            </a:extLst>
          </p:cNvPr>
          <p:cNvCxnSpPr/>
          <p:nvPr/>
        </p:nvCxnSpPr>
        <p:spPr>
          <a:xfrm flipH="1">
            <a:off x="3886200" y="2385391"/>
            <a:ext cx="2951922" cy="316064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4672329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B989ADE3-8992-4115-BCBD-0899830B051D}"/>
              </a:ext>
            </a:extLst>
          </p:cNvPr>
          <p:cNvSpPr>
            <a:spLocks noGrp="1"/>
          </p:cNvSpPr>
          <p:nvPr>
            <p:ph idx="1"/>
          </p:nvPr>
        </p:nvSpPr>
        <p:spPr>
          <a:xfrm>
            <a:off x="298174" y="1242392"/>
            <a:ext cx="8547652" cy="1103244"/>
          </a:xfrm>
        </p:spPr>
        <p:txBody>
          <a:bodyPr>
            <a:normAutofit fontScale="92500" lnSpcReduction="20000"/>
          </a:bodyPr>
          <a:lstStyle/>
          <a:p>
            <a:r>
              <a:rPr lang="en-US" dirty="0"/>
              <a:t>Need to compute the percent of period pre-flip.  Use the Tax Equity pre-flip dividends divided by the total basis to compute the percent of the period.</a:t>
            </a:r>
          </a:p>
          <a:p>
            <a:endParaRPr lang="en-US" dirty="0"/>
          </a:p>
        </p:txBody>
      </p:sp>
      <p:sp>
        <p:nvSpPr>
          <p:cNvPr id="3" name="Title 2">
            <a:extLst>
              <a:ext uri="{FF2B5EF4-FFF2-40B4-BE49-F238E27FC236}">
                <a16:creationId xmlns:a16="http://schemas.microsoft.com/office/drawing/2014/main" id="{9F4732F9-8D01-4356-ADDD-C86DE0E9C71A}"/>
              </a:ext>
            </a:extLst>
          </p:cNvPr>
          <p:cNvSpPr>
            <a:spLocks noGrp="1"/>
          </p:cNvSpPr>
          <p:nvPr>
            <p:ph type="title"/>
          </p:nvPr>
        </p:nvSpPr>
        <p:spPr/>
        <p:txBody>
          <a:bodyPr/>
          <a:lstStyle/>
          <a:p>
            <a:r>
              <a:rPr lang="en-US" dirty="0"/>
              <a:t>Adjustments When Allocation Changes</a:t>
            </a:r>
          </a:p>
        </p:txBody>
      </p:sp>
      <p:pic>
        <p:nvPicPr>
          <p:cNvPr id="5" name="Picture 4">
            <a:extLst>
              <a:ext uri="{FF2B5EF4-FFF2-40B4-BE49-F238E27FC236}">
                <a16:creationId xmlns:a16="http://schemas.microsoft.com/office/drawing/2014/main" id="{D55196F7-F6EB-43CA-9A37-6437983C0BDB}"/>
              </a:ext>
            </a:extLst>
          </p:cNvPr>
          <p:cNvPicPr>
            <a:picLocks noChangeAspect="1"/>
          </p:cNvPicPr>
          <p:nvPr/>
        </p:nvPicPr>
        <p:blipFill>
          <a:blip r:embed="rId2"/>
          <a:stretch>
            <a:fillRect/>
          </a:stretch>
        </p:blipFill>
        <p:spPr>
          <a:xfrm>
            <a:off x="208722" y="2449995"/>
            <a:ext cx="8637104" cy="4318553"/>
          </a:xfrm>
          <a:prstGeom prst="rect">
            <a:avLst/>
          </a:prstGeom>
        </p:spPr>
      </p:pic>
      <p:cxnSp>
        <p:nvCxnSpPr>
          <p:cNvPr id="7" name="Straight Arrow Connector 6">
            <a:extLst>
              <a:ext uri="{FF2B5EF4-FFF2-40B4-BE49-F238E27FC236}">
                <a16:creationId xmlns:a16="http://schemas.microsoft.com/office/drawing/2014/main" id="{2584B360-2805-4B82-8FFB-023941731011}"/>
              </a:ext>
            </a:extLst>
          </p:cNvPr>
          <p:cNvCxnSpPr/>
          <p:nvPr/>
        </p:nvCxnSpPr>
        <p:spPr>
          <a:xfrm flipH="1">
            <a:off x="3756991" y="2226365"/>
            <a:ext cx="3776870" cy="322027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3488236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20CFCDCA-F7A3-4644-A1AA-6A5A486B28CC}"/>
              </a:ext>
            </a:extLst>
          </p:cNvPr>
          <p:cNvSpPr>
            <a:spLocks noGrp="1"/>
          </p:cNvSpPr>
          <p:nvPr>
            <p:ph idx="1"/>
          </p:nvPr>
        </p:nvSpPr>
        <p:spPr/>
        <p:txBody>
          <a:bodyPr>
            <a:normAutofit fontScale="77500" lnSpcReduction="20000"/>
          </a:bodyPr>
          <a:lstStyle/>
          <a:p>
            <a:r>
              <a:rPr lang="en-US" dirty="0"/>
              <a:t>There are at least two cash flows that occur to each partner:</a:t>
            </a:r>
          </a:p>
          <a:p>
            <a:pPr lvl="1"/>
            <a:r>
              <a:rPr lang="en-US" dirty="0"/>
              <a:t>The first is a portion of the cash flow generated from the partnership EBITDA</a:t>
            </a:r>
          </a:p>
          <a:p>
            <a:pPr lvl="1"/>
            <a:r>
              <a:rPr lang="en-US" dirty="0"/>
              <a:t>The second is a portion of the tax benefits including the negative taxable income and the ITC or the PTC.</a:t>
            </a:r>
          </a:p>
          <a:p>
            <a:r>
              <a:rPr lang="en-US" dirty="0"/>
              <a:t>When there are more than two cash flows, then you cannot use the MIN function on both of the cash flows at the same time.</a:t>
            </a:r>
          </a:p>
          <a:p>
            <a:r>
              <a:rPr lang="en-US" dirty="0"/>
              <a:t>Instead, you can make a waterfall and compute the MIN adjusting for the previous distribution</a:t>
            </a:r>
          </a:p>
          <a:p>
            <a:pPr lvl="1"/>
            <a:r>
              <a:rPr lang="en-US" dirty="0"/>
              <a:t> (e.g. compute the tax distribution with standard MIN function – MIN(cash flow, opening balance + accrued capital charges) </a:t>
            </a:r>
          </a:p>
          <a:p>
            <a:pPr lvl="1"/>
            <a:r>
              <a:rPr lang="en-US" dirty="0"/>
              <a:t>then, compute the operating cash flow with MIN(cash flow, opening balance + accrued capital charges – distributions from tax)</a:t>
            </a:r>
          </a:p>
        </p:txBody>
      </p:sp>
      <p:sp>
        <p:nvSpPr>
          <p:cNvPr id="3" name="Title 2">
            <a:extLst>
              <a:ext uri="{FF2B5EF4-FFF2-40B4-BE49-F238E27FC236}">
                <a16:creationId xmlns:a16="http://schemas.microsoft.com/office/drawing/2014/main" id="{564BE856-E382-44DB-99FC-57CACD7EF690}"/>
              </a:ext>
            </a:extLst>
          </p:cNvPr>
          <p:cNvSpPr>
            <a:spLocks noGrp="1"/>
          </p:cNvSpPr>
          <p:nvPr>
            <p:ph type="title"/>
          </p:nvPr>
        </p:nvSpPr>
        <p:spPr/>
        <p:txBody>
          <a:bodyPr>
            <a:normAutofit fontScale="90000"/>
          </a:bodyPr>
          <a:lstStyle/>
          <a:p>
            <a:r>
              <a:rPr lang="en-US" dirty="0"/>
              <a:t>Modelling Yield Flip with Multiple Cash Flows</a:t>
            </a:r>
          </a:p>
        </p:txBody>
      </p:sp>
    </p:spTree>
    <p:extLst>
      <p:ext uri="{BB962C8B-B14F-4D97-AF65-F5344CB8AC3E}">
        <p14:creationId xmlns:p14="http://schemas.microsoft.com/office/powerpoint/2010/main" val="252363178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715ECE5-CD7B-4A65-8ED9-52118F1A5253}"/>
              </a:ext>
            </a:extLst>
          </p:cNvPr>
          <p:cNvSpPr>
            <a:spLocks noGrp="1"/>
          </p:cNvSpPr>
          <p:nvPr>
            <p:ph idx="1"/>
          </p:nvPr>
        </p:nvSpPr>
        <p:spPr>
          <a:xfrm>
            <a:off x="0" y="1172818"/>
            <a:ext cx="9144000" cy="986090"/>
          </a:xfrm>
        </p:spPr>
        <p:txBody>
          <a:bodyPr>
            <a:normAutofit/>
          </a:bodyPr>
          <a:lstStyle/>
          <a:p>
            <a:r>
              <a:rPr lang="en-US" dirty="0"/>
              <a:t>Set-up the capital account with multiple flows and then adjust the MIN functions</a:t>
            </a:r>
          </a:p>
          <a:p>
            <a:endParaRPr lang="en-US" dirty="0"/>
          </a:p>
        </p:txBody>
      </p:sp>
      <p:sp>
        <p:nvSpPr>
          <p:cNvPr id="3" name="Title 2">
            <a:extLst>
              <a:ext uri="{FF2B5EF4-FFF2-40B4-BE49-F238E27FC236}">
                <a16:creationId xmlns:a16="http://schemas.microsoft.com/office/drawing/2014/main" id="{82DBC945-AFA3-4A31-BBF7-83A441F80F6F}"/>
              </a:ext>
            </a:extLst>
          </p:cNvPr>
          <p:cNvSpPr>
            <a:spLocks noGrp="1"/>
          </p:cNvSpPr>
          <p:nvPr>
            <p:ph type="title"/>
          </p:nvPr>
        </p:nvSpPr>
        <p:spPr/>
        <p:txBody>
          <a:bodyPr>
            <a:normAutofit fontScale="90000"/>
          </a:bodyPr>
          <a:lstStyle/>
          <a:p>
            <a:r>
              <a:rPr lang="en-US" dirty="0"/>
              <a:t>Demonstration of Multiple Flows and Computing Flip</a:t>
            </a:r>
          </a:p>
        </p:txBody>
      </p:sp>
      <p:sp>
        <p:nvSpPr>
          <p:cNvPr id="4" name="Slide Number Placeholder 3">
            <a:extLst>
              <a:ext uri="{FF2B5EF4-FFF2-40B4-BE49-F238E27FC236}">
                <a16:creationId xmlns:a16="http://schemas.microsoft.com/office/drawing/2014/main" id="{B2751779-B174-4A82-BB4E-8C6A23C63D3F}"/>
              </a:ext>
            </a:extLst>
          </p:cNvPr>
          <p:cNvSpPr>
            <a:spLocks noGrp="1"/>
          </p:cNvSpPr>
          <p:nvPr>
            <p:ph type="sldNum" sz="quarter" idx="12"/>
          </p:nvPr>
        </p:nvSpPr>
        <p:spPr/>
        <p:txBody>
          <a:bodyPr/>
          <a:lstStyle/>
          <a:p>
            <a:pPr algn="ctr"/>
            <a:fld id="{0C3A1854-6B63-4059-B360-A3C4972BF0FC}" type="slidenum">
              <a:rPr lang="ko-KR" altLang="en-US" smtClean="0"/>
              <a:pPr algn="ctr"/>
              <a:t>26</a:t>
            </a:fld>
            <a:endParaRPr lang="ko-KR" altLang="en-US" dirty="0"/>
          </a:p>
        </p:txBody>
      </p:sp>
      <p:pic>
        <p:nvPicPr>
          <p:cNvPr id="5" name="Picture 4">
            <a:extLst>
              <a:ext uri="{FF2B5EF4-FFF2-40B4-BE49-F238E27FC236}">
                <a16:creationId xmlns:a16="http://schemas.microsoft.com/office/drawing/2014/main" id="{F86EAE88-DEE1-4141-828A-9CE4656463A1}"/>
              </a:ext>
            </a:extLst>
          </p:cNvPr>
          <p:cNvPicPr>
            <a:picLocks noChangeAspect="1"/>
          </p:cNvPicPr>
          <p:nvPr/>
        </p:nvPicPr>
        <p:blipFill>
          <a:blip r:embed="rId2"/>
          <a:stretch>
            <a:fillRect/>
          </a:stretch>
        </p:blipFill>
        <p:spPr>
          <a:xfrm>
            <a:off x="-1" y="2224895"/>
            <a:ext cx="8915401" cy="4633105"/>
          </a:xfrm>
          <a:prstGeom prst="rect">
            <a:avLst/>
          </a:prstGeom>
        </p:spPr>
      </p:pic>
      <p:cxnSp>
        <p:nvCxnSpPr>
          <p:cNvPr id="7" name="Straight Arrow Connector 6">
            <a:extLst>
              <a:ext uri="{FF2B5EF4-FFF2-40B4-BE49-F238E27FC236}">
                <a16:creationId xmlns:a16="http://schemas.microsoft.com/office/drawing/2014/main" id="{83D59C70-3591-428E-BD82-AC1DD501544B}"/>
              </a:ext>
            </a:extLst>
          </p:cNvPr>
          <p:cNvCxnSpPr/>
          <p:nvPr/>
        </p:nvCxnSpPr>
        <p:spPr>
          <a:xfrm flipH="1">
            <a:off x="4850296" y="365127"/>
            <a:ext cx="3220278" cy="577725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289196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0A0EF436-9351-4B37-A5C8-8FD1B39A0372}"/>
              </a:ext>
            </a:extLst>
          </p:cNvPr>
          <p:cNvSpPr>
            <a:spLocks noGrp="1"/>
          </p:cNvSpPr>
          <p:nvPr>
            <p:ph idx="1"/>
          </p:nvPr>
        </p:nvSpPr>
        <p:spPr/>
        <p:txBody>
          <a:bodyPr/>
          <a:lstStyle/>
          <a:p>
            <a:r>
              <a:rPr lang="en-US" dirty="0"/>
              <a:t>In a fixed-flip transaction, the investor receives annual cash distributions from the partnership, equal to 2% of the tax equity investment, ahead of all other cash distributions. </a:t>
            </a:r>
          </a:p>
          <a:p>
            <a:r>
              <a:rPr lang="en-US" dirty="0"/>
              <a:t>There is then a “waterfall” list of instructions for how remaining cash is shared between the sponsor and tax equity investor.</a:t>
            </a:r>
          </a:p>
        </p:txBody>
      </p:sp>
      <p:sp>
        <p:nvSpPr>
          <p:cNvPr id="3" name="Title 2">
            <a:extLst>
              <a:ext uri="{FF2B5EF4-FFF2-40B4-BE49-F238E27FC236}">
                <a16:creationId xmlns:a16="http://schemas.microsoft.com/office/drawing/2014/main" id="{46266FC3-E4FD-4668-BDF7-D05DBD7C1549}"/>
              </a:ext>
            </a:extLst>
          </p:cNvPr>
          <p:cNvSpPr>
            <a:spLocks noGrp="1"/>
          </p:cNvSpPr>
          <p:nvPr>
            <p:ph type="title"/>
          </p:nvPr>
        </p:nvSpPr>
        <p:spPr/>
        <p:txBody>
          <a:bodyPr/>
          <a:lstStyle/>
          <a:p>
            <a:r>
              <a:rPr lang="en-US" dirty="0"/>
              <a:t>Fixed Flip</a:t>
            </a:r>
          </a:p>
        </p:txBody>
      </p:sp>
      <p:sp>
        <p:nvSpPr>
          <p:cNvPr id="4" name="Slide Number Placeholder 3">
            <a:extLst>
              <a:ext uri="{FF2B5EF4-FFF2-40B4-BE49-F238E27FC236}">
                <a16:creationId xmlns:a16="http://schemas.microsoft.com/office/drawing/2014/main" id="{C738B5AD-772A-451B-9B83-6E470F87956D}"/>
              </a:ext>
            </a:extLst>
          </p:cNvPr>
          <p:cNvSpPr>
            <a:spLocks noGrp="1"/>
          </p:cNvSpPr>
          <p:nvPr>
            <p:ph type="sldNum" sz="quarter" idx="12"/>
          </p:nvPr>
        </p:nvSpPr>
        <p:spPr/>
        <p:txBody>
          <a:bodyPr/>
          <a:lstStyle/>
          <a:p>
            <a:pPr algn="ctr"/>
            <a:fld id="{0C3A1854-6B63-4059-B360-A3C4972BF0FC}" type="slidenum">
              <a:rPr lang="ko-KR" altLang="en-US" smtClean="0"/>
              <a:pPr algn="ctr"/>
              <a:t>27</a:t>
            </a:fld>
            <a:endParaRPr lang="ko-KR" altLang="en-US" dirty="0"/>
          </a:p>
        </p:txBody>
      </p:sp>
    </p:spTree>
    <p:extLst>
      <p:ext uri="{BB962C8B-B14F-4D97-AF65-F5344CB8AC3E}">
        <p14:creationId xmlns:p14="http://schemas.microsoft.com/office/powerpoint/2010/main" val="364648444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EA452657-CBF7-4F2C-A6F9-E08CB6C93A89}"/>
              </a:ext>
            </a:extLst>
          </p:cNvPr>
          <p:cNvSpPr>
            <a:spLocks noGrp="1"/>
          </p:cNvSpPr>
          <p:nvPr>
            <p:ph idx="1"/>
          </p:nvPr>
        </p:nvSpPr>
        <p:spPr>
          <a:xfrm>
            <a:off x="628649" y="1263192"/>
            <a:ext cx="7809673" cy="3726251"/>
          </a:xfrm>
        </p:spPr>
        <p:txBody>
          <a:bodyPr>
            <a:normAutofit fontScale="77500" lnSpcReduction="20000"/>
          </a:bodyPr>
          <a:lstStyle/>
          <a:p>
            <a:r>
              <a:rPr lang="en-US" dirty="0"/>
              <a:t>Modelling the flip is easy – just use a switch. Note that cannot model time flip and yield flip at the same time.</a:t>
            </a:r>
          </a:p>
          <a:p>
            <a:r>
              <a:rPr lang="en-US" dirty="0"/>
              <a:t>The stated yield is misleading.</a:t>
            </a:r>
          </a:p>
          <a:p>
            <a:pPr lvl="1"/>
            <a:r>
              <a:rPr lang="en-US" dirty="0"/>
              <a:t>Assume 30% ITC</a:t>
            </a:r>
          </a:p>
          <a:p>
            <a:pPr lvl="1"/>
            <a:r>
              <a:rPr lang="en-US" dirty="0"/>
              <a:t>Assume a contribution ratio of 1.28</a:t>
            </a:r>
          </a:p>
          <a:p>
            <a:pPr lvl="1"/>
            <a:r>
              <a:rPr lang="en-US" dirty="0"/>
              <a:t>Assume a 2% Yield</a:t>
            </a:r>
          </a:p>
          <a:p>
            <a:r>
              <a:rPr lang="en-US" dirty="0"/>
              <a:t>The ITC is not really contributed so with a cost of 100 and the contribution is 30 x 1.28  or 38.4.  The real contribution is 8.4.</a:t>
            </a:r>
          </a:p>
          <a:p>
            <a:r>
              <a:rPr lang="en-US" dirty="0"/>
              <a:t>A preferred distribution of 2% on 38.4 or .768 is the same as 9.14% yield.</a:t>
            </a:r>
          </a:p>
          <a:p>
            <a:endParaRPr lang="en-US" dirty="0"/>
          </a:p>
        </p:txBody>
      </p:sp>
      <p:sp>
        <p:nvSpPr>
          <p:cNvPr id="3" name="Title 2">
            <a:extLst>
              <a:ext uri="{FF2B5EF4-FFF2-40B4-BE49-F238E27FC236}">
                <a16:creationId xmlns:a16="http://schemas.microsoft.com/office/drawing/2014/main" id="{3EE5524B-4CBF-4C72-9C4A-FE12C52E6943}"/>
              </a:ext>
            </a:extLst>
          </p:cNvPr>
          <p:cNvSpPr>
            <a:spLocks noGrp="1"/>
          </p:cNvSpPr>
          <p:nvPr>
            <p:ph type="title"/>
          </p:nvPr>
        </p:nvSpPr>
        <p:spPr/>
        <p:txBody>
          <a:bodyPr>
            <a:normAutofit fontScale="90000"/>
          </a:bodyPr>
          <a:lstStyle/>
          <a:p>
            <a:r>
              <a:rPr lang="en-US" dirty="0"/>
              <a:t>Time Based Flip and Preferred Distribution</a:t>
            </a:r>
          </a:p>
        </p:txBody>
      </p:sp>
      <p:pic>
        <p:nvPicPr>
          <p:cNvPr id="6" name="Picture 5">
            <a:extLst>
              <a:ext uri="{FF2B5EF4-FFF2-40B4-BE49-F238E27FC236}">
                <a16:creationId xmlns:a16="http://schemas.microsoft.com/office/drawing/2014/main" id="{00000000-0008-0000-0900-000006000000}"/>
              </a:ext>
            </a:extLst>
          </p:cNvPr>
          <p:cNvPicPr>
            <a:picLocks noChangeAspect="1"/>
          </p:cNvPicPr>
          <p:nvPr/>
        </p:nvPicPr>
        <p:blipFill>
          <a:blip r:embed="rId2"/>
          <a:stretch>
            <a:fillRect/>
          </a:stretch>
        </p:blipFill>
        <p:spPr>
          <a:xfrm>
            <a:off x="248562" y="5148470"/>
            <a:ext cx="8517752" cy="746337"/>
          </a:xfrm>
          <a:prstGeom prst="rect">
            <a:avLst/>
          </a:prstGeom>
        </p:spPr>
      </p:pic>
    </p:spTree>
    <p:extLst>
      <p:ext uri="{BB962C8B-B14F-4D97-AF65-F5344CB8AC3E}">
        <p14:creationId xmlns:p14="http://schemas.microsoft.com/office/powerpoint/2010/main" val="187670438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52A57EE0-7B36-4C62-BF6C-FB8B1B509CA4}"/>
              </a:ext>
            </a:extLst>
          </p:cNvPr>
          <p:cNvSpPr>
            <a:spLocks noGrp="1"/>
          </p:cNvSpPr>
          <p:nvPr>
            <p:ph idx="1"/>
          </p:nvPr>
        </p:nvSpPr>
        <p:spPr/>
        <p:txBody>
          <a:bodyPr/>
          <a:lstStyle/>
          <a:p>
            <a:r>
              <a:rPr lang="en-US" dirty="0"/>
              <a:t>Time based flip involves beginning with time switch.</a:t>
            </a:r>
          </a:p>
          <a:p>
            <a:endParaRPr lang="en-US" dirty="0"/>
          </a:p>
        </p:txBody>
      </p:sp>
      <p:sp>
        <p:nvSpPr>
          <p:cNvPr id="3" name="Title 2">
            <a:extLst>
              <a:ext uri="{FF2B5EF4-FFF2-40B4-BE49-F238E27FC236}">
                <a16:creationId xmlns:a16="http://schemas.microsoft.com/office/drawing/2014/main" id="{2B33866D-0877-47B5-82A5-936932F6C20E}"/>
              </a:ext>
            </a:extLst>
          </p:cNvPr>
          <p:cNvSpPr>
            <a:spLocks noGrp="1"/>
          </p:cNvSpPr>
          <p:nvPr>
            <p:ph type="title"/>
          </p:nvPr>
        </p:nvSpPr>
        <p:spPr/>
        <p:txBody>
          <a:bodyPr/>
          <a:lstStyle/>
          <a:p>
            <a:r>
              <a:rPr lang="en-US" dirty="0"/>
              <a:t>Illustration of Time Based Flip</a:t>
            </a:r>
          </a:p>
        </p:txBody>
      </p:sp>
      <p:pic>
        <p:nvPicPr>
          <p:cNvPr id="5" name="Picture 4">
            <a:extLst>
              <a:ext uri="{FF2B5EF4-FFF2-40B4-BE49-F238E27FC236}">
                <a16:creationId xmlns:a16="http://schemas.microsoft.com/office/drawing/2014/main" id="{66E1945F-8EC6-4D18-BB97-8164FA96C006}"/>
              </a:ext>
            </a:extLst>
          </p:cNvPr>
          <p:cNvPicPr>
            <a:picLocks noChangeAspect="1"/>
          </p:cNvPicPr>
          <p:nvPr/>
        </p:nvPicPr>
        <p:blipFill>
          <a:blip r:embed="rId2"/>
          <a:stretch>
            <a:fillRect/>
          </a:stretch>
        </p:blipFill>
        <p:spPr>
          <a:xfrm>
            <a:off x="308113" y="2328094"/>
            <a:ext cx="7782339" cy="3680703"/>
          </a:xfrm>
          <a:prstGeom prst="rect">
            <a:avLst/>
          </a:prstGeom>
        </p:spPr>
      </p:pic>
    </p:spTree>
    <p:extLst>
      <p:ext uri="{BB962C8B-B14F-4D97-AF65-F5344CB8AC3E}">
        <p14:creationId xmlns:p14="http://schemas.microsoft.com/office/powerpoint/2010/main" val="131016428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8D70B121-56F4-4848-B38B-182089D909FA}"/>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241173" y="320040"/>
            <a:ext cx="8661654" cy="6217920"/>
          </a:xfrm>
          <a:prstGeom prst="rect">
            <a:avLst/>
          </a:prstGeom>
          <a:solidFill>
            <a:schemeClr val="tx1">
              <a:alpha val="8000"/>
            </a:schemeClr>
          </a:solidFill>
          <a:ln w="127000" cap="sq"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1" name="Straight Connector 10">
            <a:extLst>
              <a:ext uri="{FF2B5EF4-FFF2-40B4-BE49-F238E27FC236}">
                <a16:creationId xmlns:a16="http://schemas.microsoft.com/office/drawing/2014/main" id="{2D72A2C9-F3CA-4216-8BAD-FA4C970C3C4E}"/>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3490722" y="2057400"/>
            <a:ext cx="0" cy="2743200"/>
          </a:xfrm>
          <a:prstGeom prst="line">
            <a:avLst/>
          </a:prstGeom>
          <a:ln w="190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4" name="Content Placeholder 3">
            <a:extLst>
              <a:ext uri="{FF2B5EF4-FFF2-40B4-BE49-F238E27FC236}">
                <a16:creationId xmlns:a16="http://schemas.microsoft.com/office/drawing/2014/main" id="{72860D78-5732-4EBC-BAC9-50F743413B5A}"/>
              </a:ext>
            </a:extLst>
          </p:cNvPr>
          <p:cNvSpPr>
            <a:spLocks noGrp="1"/>
          </p:cNvSpPr>
          <p:nvPr>
            <p:ph idx="1"/>
          </p:nvPr>
        </p:nvSpPr>
        <p:spPr>
          <a:xfrm>
            <a:off x="3732023" y="963877"/>
            <a:ext cx="4783327" cy="4930246"/>
          </a:xfrm>
        </p:spPr>
        <p:txBody>
          <a:bodyPr vert="horz" lIns="91440" tIns="45720" rIns="91440" bIns="45720" rtlCol="0" anchor="ctr">
            <a:normAutofit/>
          </a:bodyPr>
          <a:lstStyle/>
          <a:p>
            <a:r>
              <a:rPr lang="en-US" sz="2100" dirty="0">
                <a:latin typeface="+mn-lt"/>
                <a:cs typeface="+mn-cs"/>
              </a:rPr>
              <a:t>I am a student and not a teacher</a:t>
            </a:r>
          </a:p>
          <a:p>
            <a:r>
              <a:rPr lang="en-US" sz="2100" dirty="0">
                <a:latin typeface="+mn-lt"/>
                <a:cs typeface="+mn-cs"/>
              </a:rPr>
              <a:t>I am not a tax accountant</a:t>
            </a:r>
          </a:p>
          <a:p>
            <a:r>
              <a:rPr lang="en-US" sz="2100" dirty="0">
                <a:latin typeface="+mn-lt"/>
                <a:cs typeface="+mn-cs"/>
              </a:rPr>
              <a:t>I am not a lawyer</a:t>
            </a:r>
          </a:p>
          <a:p>
            <a:r>
              <a:rPr lang="en-US" sz="2100" dirty="0">
                <a:latin typeface="+mn-lt"/>
                <a:cs typeface="+mn-cs"/>
              </a:rPr>
              <a:t>I am trying to show you a few ideas about complex cash flow waterfalls and how to make models flexible</a:t>
            </a:r>
          </a:p>
          <a:p>
            <a:r>
              <a:rPr lang="en-US" sz="2100" dirty="0">
                <a:latin typeface="+mn-lt"/>
                <a:cs typeface="+mn-cs"/>
              </a:rPr>
              <a:t>I use references including actual models and quotations from documents. When things are my opinion, I try to specify.</a:t>
            </a:r>
          </a:p>
          <a:p>
            <a:r>
              <a:rPr lang="en-US" sz="2100" dirty="0">
                <a:latin typeface="+mn-lt"/>
                <a:cs typeface="+mn-cs"/>
              </a:rPr>
              <a:t>If this video is torture or you are falling asleep, then turn it off (unless you are using it as a way to get to sleep)</a:t>
            </a:r>
          </a:p>
        </p:txBody>
      </p:sp>
      <p:sp>
        <p:nvSpPr>
          <p:cNvPr id="3" name="Title 2">
            <a:extLst>
              <a:ext uri="{FF2B5EF4-FFF2-40B4-BE49-F238E27FC236}">
                <a16:creationId xmlns:a16="http://schemas.microsoft.com/office/drawing/2014/main" id="{54E97D56-1B9C-4FA9-B8A5-64D5B806086B}"/>
              </a:ext>
            </a:extLst>
          </p:cNvPr>
          <p:cNvSpPr>
            <a:spLocks noGrp="1"/>
          </p:cNvSpPr>
          <p:nvPr>
            <p:ph type="title"/>
          </p:nvPr>
        </p:nvSpPr>
        <p:spPr>
          <a:xfrm>
            <a:off x="628650" y="963877"/>
            <a:ext cx="2620771" cy="4930246"/>
          </a:xfrm>
        </p:spPr>
        <p:txBody>
          <a:bodyPr vert="horz" lIns="91440" tIns="45720" rIns="91440" bIns="45720" rtlCol="0" anchor="ctr">
            <a:normAutofit/>
          </a:bodyPr>
          <a:lstStyle/>
          <a:p>
            <a:pPr algn="r"/>
            <a:r>
              <a:rPr lang="en-US" sz="4400" kern="1200" dirty="0">
                <a:solidFill>
                  <a:schemeClr val="accent1"/>
                </a:solidFill>
                <a:latin typeface="+mj-lt"/>
                <a:ea typeface="+mj-ea"/>
                <a:cs typeface="+mj-cs"/>
              </a:rPr>
              <a:t>Standard Warnings</a:t>
            </a:r>
          </a:p>
        </p:txBody>
      </p:sp>
    </p:spTree>
    <p:extLst>
      <p:ext uri="{BB962C8B-B14F-4D97-AF65-F5344CB8AC3E}">
        <p14:creationId xmlns:p14="http://schemas.microsoft.com/office/powerpoint/2010/main" val="73819498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grpSp>
        <p:nvGrpSpPr>
          <p:cNvPr id="7" name="Group 6" title="intersecting circles">
            <a:extLst>
              <a:ext uri="{FF2B5EF4-FFF2-40B4-BE49-F238E27FC236}">
                <a16:creationId xmlns:a16="http://schemas.microsoft.com/office/drawing/2014/main" id="{D2C4BFA1-2075-4901-9E24-E41D1FDD51FD}"/>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866610" y="498348"/>
            <a:ext cx="7426997" cy="5861304"/>
            <a:chOff x="1155481" y="498348"/>
            <a:chExt cx="9902663" cy="5861304"/>
          </a:xfrm>
        </p:grpSpPr>
        <p:sp>
          <p:nvSpPr>
            <p:cNvPr id="8" name="Oval 5">
              <a:extLst>
                <a:ext uri="{FF2B5EF4-FFF2-40B4-BE49-F238E27FC236}">
                  <a16:creationId xmlns:a16="http://schemas.microsoft.com/office/drawing/2014/main" id="{985A7375-E3AF-4F5C-85AE-17E8832952CA}"/>
                </a:ext>
              </a:extLst>
            </p:cNvPr>
            <p:cNvSpPr>
              <a:spLocks noChangeArrowheads="1"/>
            </p:cNvSpPr>
            <p:nvPr>
              <p:extLst>
                <p:ext uri="{386F3935-93C4-4BCD-93E2-E3B085C9AB24}">
                  <p16:designElem xmlns:p16="http://schemas.microsoft.com/office/powerpoint/2015/main" val="1"/>
                </p:ext>
              </p:extLst>
            </p:nvPr>
          </p:nvSpPr>
          <p:spPr bwMode="auto">
            <a:xfrm>
              <a:off x="1155481" y="498348"/>
              <a:ext cx="5861304" cy="5861304"/>
            </a:xfrm>
            <a:prstGeom prst="ellipse">
              <a:avLst/>
            </a:prstGeom>
            <a:solidFill>
              <a:schemeClr val="accent1">
                <a:alpha val="55000"/>
              </a:schemeClr>
            </a:solidFill>
            <a:ln>
              <a:noFill/>
            </a:ln>
          </p:spPr>
        </p:sp>
        <p:sp>
          <p:nvSpPr>
            <p:cNvPr id="9" name="Oval 8">
              <a:extLst>
                <a:ext uri="{FF2B5EF4-FFF2-40B4-BE49-F238E27FC236}">
                  <a16:creationId xmlns:a16="http://schemas.microsoft.com/office/drawing/2014/main" id="{F0307F65-8304-4FA8-A841-D4D7625411BE}"/>
                </a:ext>
              </a:extLst>
            </p:cNvPr>
            <p:cNvSpPr>
              <a:spLocks noChangeArrowheads="1"/>
            </p:cNvSpPr>
            <p:nvPr>
              <p:extLst>
                <p:ext uri="{386F3935-93C4-4BCD-93E2-E3B085C9AB24}">
                  <p16:designElem xmlns:p16="http://schemas.microsoft.com/office/powerpoint/2015/main" val="1"/>
                </p:ext>
              </p:extLst>
            </p:nvPr>
          </p:nvSpPr>
          <p:spPr bwMode="auto">
            <a:xfrm>
              <a:off x="5196840" y="498348"/>
              <a:ext cx="5861304" cy="5861304"/>
            </a:xfrm>
            <a:prstGeom prst="ellipse">
              <a:avLst/>
            </a:prstGeom>
            <a:solidFill>
              <a:schemeClr val="accent1">
                <a:alpha val="55000"/>
              </a:schemeClr>
            </a:solidFill>
            <a:ln>
              <a:noFill/>
            </a:ln>
          </p:spPr>
        </p:sp>
        <p:sp>
          <p:nvSpPr>
            <p:cNvPr id="10" name="Oval 5">
              <a:extLst>
                <a:ext uri="{FF2B5EF4-FFF2-40B4-BE49-F238E27FC236}">
                  <a16:creationId xmlns:a16="http://schemas.microsoft.com/office/drawing/2014/main" id="{C8B8394C-136F-4E05-A002-D93A5E79CD50}"/>
                </a:ext>
              </a:extLst>
            </p:cNvPr>
            <p:cNvSpPr>
              <a:spLocks noChangeArrowheads="1"/>
            </p:cNvSpPr>
            <p:nvPr>
              <p:extLst>
                <p:ext uri="{386F3935-93C4-4BCD-93E2-E3B085C9AB24}">
                  <p16:designElem xmlns:p16="http://schemas.microsoft.com/office/powerpoint/2015/main" val="1"/>
                </p:ext>
              </p:extLst>
            </p:nvPr>
          </p:nvSpPr>
          <p:spPr bwMode="auto">
            <a:xfrm>
              <a:off x="3165348" y="498348"/>
              <a:ext cx="5861304" cy="5861304"/>
            </a:xfrm>
            <a:prstGeom prst="ellipse">
              <a:avLst/>
            </a:prstGeom>
            <a:solidFill>
              <a:schemeClr val="accent1">
                <a:alpha val="70000"/>
              </a:schemeClr>
            </a:solidFill>
            <a:ln>
              <a:noFill/>
            </a:ln>
          </p:spPr>
        </p:sp>
      </p:grpSp>
      <p:sp>
        <p:nvSpPr>
          <p:cNvPr id="12" name="Rectangle 11" title="ribbon">
            <a:extLst>
              <a:ext uri="{FF2B5EF4-FFF2-40B4-BE49-F238E27FC236}">
                <a16:creationId xmlns:a16="http://schemas.microsoft.com/office/drawing/2014/main" id="{053FB2EE-284F-4C87-AB3D-BBF87A9FAB97}"/>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514600"/>
            <a:ext cx="9144000" cy="18288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a:extLst>
              <a:ext uri="{FF2B5EF4-FFF2-40B4-BE49-F238E27FC236}">
                <a16:creationId xmlns:a16="http://schemas.microsoft.com/office/drawing/2014/main" id="{D8E1A84B-E60B-49B0-887B-68F0514709C0}"/>
              </a:ext>
            </a:extLst>
          </p:cNvPr>
          <p:cNvSpPr>
            <a:spLocks noGrp="1"/>
          </p:cNvSpPr>
          <p:nvPr>
            <p:ph type="ctrTitle"/>
          </p:nvPr>
        </p:nvSpPr>
        <p:spPr>
          <a:xfrm>
            <a:off x="1143000" y="2776538"/>
            <a:ext cx="6858000" cy="1381188"/>
          </a:xfrm>
        </p:spPr>
        <p:txBody>
          <a:bodyPr vert="horz" lIns="91440" tIns="45720" rIns="91440" bIns="45720" rtlCol="0" anchor="ctr">
            <a:normAutofit fontScale="90000"/>
          </a:bodyPr>
          <a:lstStyle/>
          <a:p>
            <a:pPr algn="ctr" latinLnBrk="0"/>
            <a:r>
              <a:rPr lang="en-US" sz="3500" dirty="0">
                <a:solidFill>
                  <a:schemeClr val="bg2"/>
                </a:solidFill>
                <a:latin typeface="+mj-lt"/>
                <a:ea typeface="+mj-ea"/>
                <a:cs typeface="+mj-cs"/>
              </a:rPr>
              <a:t>General Constraints from Negative Capital and No Investment in Partnership</a:t>
            </a:r>
            <a:endParaRPr lang="en-US" sz="3500" kern="1200" dirty="0">
              <a:solidFill>
                <a:schemeClr val="bg2"/>
              </a:solidFill>
              <a:latin typeface="+mj-lt"/>
              <a:ea typeface="+mj-ea"/>
              <a:cs typeface="+mj-cs"/>
            </a:endParaRPr>
          </a:p>
        </p:txBody>
      </p:sp>
    </p:spTree>
    <p:extLst>
      <p:ext uri="{BB962C8B-B14F-4D97-AF65-F5344CB8AC3E}">
        <p14:creationId xmlns:p14="http://schemas.microsoft.com/office/powerpoint/2010/main" val="1122305997"/>
      </p:ext>
    </p:extLst>
  </p:cSld>
  <p:clrMapOvr>
    <a:overrideClrMapping bg1="dk1" tx1="lt1" bg2="dk2" tx2="lt2" accent1="accent1" accent2="accent2" accent3="accent3" accent4="accent4" accent5="accent5" accent6="accent6" hlink="hlink" folHlink="folHlink"/>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0B9A15AE-8B39-41CF-976B-F28DC5C66C9D}"/>
              </a:ext>
            </a:extLst>
          </p:cNvPr>
          <p:cNvSpPr>
            <a:spLocks noGrp="1"/>
          </p:cNvSpPr>
          <p:nvPr>
            <p:ph idx="1"/>
          </p:nvPr>
        </p:nvSpPr>
        <p:spPr/>
        <p:txBody>
          <a:bodyPr>
            <a:normAutofit fontScale="92500" lnSpcReduction="10000"/>
          </a:bodyPr>
          <a:lstStyle/>
          <a:p>
            <a:r>
              <a:rPr lang="en-US" dirty="0"/>
              <a:t>You can show the cost of every pencil purchased in a financial model.</a:t>
            </a:r>
          </a:p>
          <a:p>
            <a:pPr lvl="1"/>
            <a:r>
              <a:rPr lang="en-US" dirty="0"/>
              <a:t>This may be ok, but then people understanding the transaction may be confused with all of the pages that are used to derive EBITDA and Capital Expenditures.</a:t>
            </a:r>
          </a:p>
          <a:p>
            <a:pPr lvl="1"/>
            <a:r>
              <a:rPr lang="en-US" dirty="0"/>
              <a:t>Make sure you do not lose sight of what is important for negotiating and for evaluating risks</a:t>
            </a:r>
          </a:p>
          <a:p>
            <a:r>
              <a:rPr lang="en-US" dirty="0"/>
              <a:t>The same issue exists for tax equity – you can show a whole bunch of accounts that just confuse things. You need to find things that that really matter and make sure users understand how the things that matter really work.</a:t>
            </a:r>
          </a:p>
        </p:txBody>
      </p:sp>
      <p:sp>
        <p:nvSpPr>
          <p:cNvPr id="3" name="Title 2">
            <a:extLst>
              <a:ext uri="{FF2B5EF4-FFF2-40B4-BE49-F238E27FC236}">
                <a16:creationId xmlns:a16="http://schemas.microsoft.com/office/drawing/2014/main" id="{629734F1-2AAA-45BA-864B-BF02CCEC7786}"/>
              </a:ext>
            </a:extLst>
          </p:cNvPr>
          <p:cNvSpPr>
            <a:spLocks noGrp="1"/>
          </p:cNvSpPr>
          <p:nvPr>
            <p:ph type="title"/>
          </p:nvPr>
        </p:nvSpPr>
        <p:spPr/>
        <p:txBody>
          <a:bodyPr/>
          <a:lstStyle/>
          <a:p>
            <a:r>
              <a:rPr lang="en-US" dirty="0"/>
              <a:t>Financial Modelling Theme</a:t>
            </a:r>
          </a:p>
        </p:txBody>
      </p:sp>
    </p:spTree>
    <p:extLst>
      <p:ext uri="{BB962C8B-B14F-4D97-AF65-F5344CB8AC3E}">
        <p14:creationId xmlns:p14="http://schemas.microsoft.com/office/powerpoint/2010/main" val="130536046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778048DB-0BC2-48A5-BF97-DD314D616653}"/>
              </a:ext>
            </a:extLst>
          </p:cNvPr>
          <p:cNvSpPr>
            <a:spLocks noGrp="1"/>
          </p:cNvSpPr>
          <p:nvPr>
            <p:ph idx="1"/>
          </p:nvPr>
        </p:nvSpPr>
        <p:spPr/>
        <p:txBody>
          <a:bodyPr>
            <a:normAutofit fontScale="70000" lnSpcReduction="20000"/>
          </a:bodyPr>
          <a:lstStyle/>
          <a:p>
            <a:r>
              <a:rPr lang="en-US" dirty="0"/>
              <a:t>Here is what one person on the internet said about financial models: “Financial models should have monthly 704(b) capital  accounts and tax bases for each partner from financial close through project end that incorporate the following key components:” </a:t>
            </a:r>
          </a:p>
          <a:p>
            <a:pPr lvl="1"/>
            <a:r>
              <a:rPr lang="en-US" dirty="0"/>
              <a:t>Contributions / distributions </a:t>
            </a:r>
          </a:p>
          <a:p>
            <a:pPr lvl="1"/>
            <a:r>
              <a:rPr lang="en-US" dirty="0"/>
              <a:t>Taxable income / (loss)  </a:t>
            </a:r>
          </a:p>
          <a:p>
            <a:pPr lvl="1"/>
            <a:r>
              <a:rPr lang="en-US" dirty="0"/>
              <a:t>Remedial depreciation 704(c) </a:t>
            </a:r>
          </a:p>
          <a:p>
            <a:pPr lvl="1"/>
            <a:r>
              <a:rPr lang="en-US" dirty="0"/>
              <a:t>Minimum Gain </a:t>
            </a:r>
          </a:p>
          <a:p>
            <a:pPr lvl="1"/>
            <a:r>
              <a:rPr lang="en-US" dirty="0"/>
              <a:t>Stop loss reallocation </a:t>
            </a:r>
          </a:p>
          <a:p>
            <a:pPr lvl="1"/>
            <a:r>
              <a:rPr lang="en-US" dirty="0"/>
              <a:t>Excess distributions </a:t>
            </a:r>
          </a:p>
          <a:p>
            <a:pPr lvl="1"/>
            <a:r>
              <a:rPr lang="en-US" dirty="0"/>
              <a:t>Deficit Restoration Obligation (“DRO”) </a:t>
            </a:r>
          </a:p>
          <a:p>
            <a:pPr lvl="1"/>
            <a:r>
              <a:rPr lang="en-US" dirty="0"/>
              <a:t>Suspended losses</a:t>
            </a:r>
          </a:p>
          <a:p>
            <a:r>
              <a:rPr lang="en-US" dirty="0"/>
              <a:t>Many of these things have nothing to do with like minimum gain, stop loss reallocation and DRO may not affect cash flow and may just create confusion.</a:t>
            </a:r>
          </a:p>
          <a:p>
            <a:pPr marL="0" indent="0">
              <a:buNone/>
            </a:pPr>
            <a:r>
              <a:rPr lang="en-US" dirty="0"/>
              <a:t> </a:t>
            </a:r>
          </a:p>
        </p:txBody>
      </p:sp>
      <p:sp>
        <p:nvSpPr>
          <p:cNvPr id="3" name="Title 2">
            <a:extLst>
              <a:ext uri="{FF2B5EF4-FFF2-40B4-BE49-F238E27FC236}">
                <a16:creationId xmlns:a16="http://schemas.microsoft.com/office/drawing/2014/main" id="{D8040DE7-18F6-46C8-9B9A-FD9BE2511AB5}"/>
              </a:ext>
            </a:extLst>
          </p:cNvPr>
          <p:cNvSpPr>
            <a:spLocks noGrp="1"/>
          </p:cNvSpPr>
          <p:nvPr>
            <p:ph type="title"/>
          </p:nvPr>
        </p:nvSpPr>
        <p:spPr/>
        <p:txBody>
          <a:bodyPr/>
          <a:lstStyle/>
          <a:p>
            <a:r>
              <a:rPr lang="en-US" dirty="0"/>
              <a:t>Items In the Capital Accounts</a:t>
            </a:r>
          </a:p>
        </p:txBody>
      </p:sp>
    </p:spTree>
    <p:extLst>
      <p:ext uri="{BB962C8B-B14F-4D97-AF65-F5344CB8AC3E}">
        <p14:creationId xmlns:p14="http://schemas.microsoft.com/office/powerpoint/2010/main" val="92074020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8D7933B5-F8B1-4E1C-8D5E-F16984932476}"/>
              </a:ext>
            </a:extLst>
          </p:cNvPr>
          <p:cNvSpPr>
            <a:spLocks noGrp="1"/>
          </p:cNvSpPr>
          <p:nvPr>
            <p:ph idx="1"/>
          </p:nvPr>
        </p:nvSpPr>
        <p:spPr/>
        <p:txBody>
          <a:bodyPr>
            <a:normAutofit fontScale="92500" lnSpcReduction="20000"/>
          </a:bodyPr>
          <a:lstStyle/>
          <a:p>
            <a:r>
              <a:rPr lang="en-US" dirty="0"/>
              <a:t>Capital accounts (equity balances) change in each period. They go up and down each year to reflect partnership results.</a:t>
            </a:r>
          </a:p>
          <a:p>
            <a:r>
              <a:rPr lang="en-US" dirty="0"/>
              <a:t>After calculating the capital accounts, the model should show the balance at year end in each partner’s capital account. If you include both investors you can balance the balance sheet – it is like minority and majority interest.  </a:t>
            </a:r>
          </a:p>
          <a:p>
            <a:r>
              <a:rPr lang="en-US" dirty="0"/>
              <a:t>The next line should show the balance in the “adjusted capital account.” It is the adjusted capital account that cannot go into deficit unless the partner has agreed to a deficit restoration obligation.</a:t>
            </a:r>
          </a:p>
        </p:txBody>
      </p:sp>
      <p:sp>
        <p:nvSpPr>
          <p:cNvPr id="3" name="Title 2">
            <a:extLst>
              <a:ext uri="{FF2B5EF4-FFF2-40B4-BE49-F238E27FC236}">
                <a16:creationId xmlns:a16="http://schemas.microsoft.com/office/drawing/2014/main" id="{9669CD75-B8B3-4169-B6FB-87C93F2A106F}"/>
              </a:ext>
            </a:extLst>
          </p:cNvPr>
          <p:cNvSpPr>
            <a:spLocks noGrp="1"/>
          </p:cNvSpPr>
          <p:nvPr>
            <p:ph type="title"/>
          </p:nvPr>
        </p:nvSpPr>
        <p:spPr/>
        <p:txBody>
          <a:bodyPr/>
          <a:lstStyle/>
          <a:p>
            <a:r>
              <a:rPr lang="en-US" dirty="0"/>
              <a:t>Calculation of Capital Accounts</a:t>
            </a:r>
          </a:p>
        </p:txBody>
      </p:sp>
    </p:spTree>
    <p:extLst>
      <p:ext uri="{BB962C8B-B14F-4D97-AF65-F5344CB8AC3E}">
        <p14:creationId xmlns:p14="http://schemas.microsoft.com/office/powerpoint/2010/main" val="400716032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66BAA88B-97F0-4B5C-B0A3-43A56F67B827}"/>
              </a:ext>
            </a:extLst>
          </p:cNvPr>
          <p:cNvSpPr>
            <a:spLocks noGrp="1"/>
          </p:cNvSpPr>
          <p:nvPr>
            <p:ph idx="1"/>
          </p:nvPr>
        </p:nvSpPr>
        <p:spPr/>
        <p:txBody>
          <a:bodyPr>
            <a:normAutofit fontScale="92500" lnSpcReduction="10000"/>
          </a:bodyPr>
          <a:lstStyle/>
          <a:p>
            <a:r>
              <a:rPr lang="en-US" dirty="0"/>
              <a:t>According to one commentator, “Almost all partnership flip transactions have “tax absorption” issues.”</a:t>
            </a:r>
          </a:p>
          <a:p>
            <a:r>
              <a:rPr lang="en-US" dirty="0"/>
              <a:t>Each partner has two equity accounts:</a:t>
            </a:r>
          </a:p>
          <a:p>
            <a:pPr lvl="1"/>
            <a:r>
              <a:rPr lang="en-US" dirty="0"/>
              <a:t>a “capital account” also known as 704 (b) and,</a:t>
            </a:r>
          </a:p>
          <a:p>
            <a:pPr lvl="1"/>
            <a:r>
              <a:rPr lang="en-US" dirty="0"/>
              <a:t>an “outside basis” that uses tax depreciation </a:t>
            </a:r>
          </a:p>
          <a:p>
            <a:r>
              <a:rPr lang="en-US" dirty="0"/>
              <a:t>These are two ways of measuring equity capital or what the partner put into the deal and what it is allowed to take out in benefits. </a:t>
            </a:r>
          </a:p>
          <a:p>
            <a:r>
              <a:rPr lang="en-US" dirty="0"/>
              <a:t>Most tax equity investors run out of the tax based outside capital account before they are able to absorb 99% of the depreciation. </a:t>
            </a:r>
          </a:p>
        </p:txBody>
      </p:sp>
      <p:sp>
        <p:nvSpPr>
          <p:cNvPr id="3" name="Title 2">
            <a:extLst>
              <a:ext uri="{FF2B5EF4-FFF2-40B4-BE49-F238E27FC236}">
                <a16:creationId xmlns:a16="http://schemas.microsoft.com/office/drawing/2014/main" id="{DE5624C2-94E4-4214-9DB4-ED9A05B28B36}"/>
              </a:ext>
            </a:extLst>
          </p:cNvPr>
          <p:cNvSpPr>
            <a:spLocks noGrp="1"/>
          </p:cNvSpPr>
          <p:nvPr>
            <p:ph type="title"/>
          </p:nvPr>
        </p:nvSpPr>
        <p:spPr/>
        <p:txBody>
          <a:bodyPr>
            <a:normAutofit fontScale="90000"/>
          </a:bodyPr>
          <a:lstStyle/>
          <a:p>
            <a:r>
              <a:rPr lang="en-US" dirty="0"/>
              <a:t>Absorption, Capital Account, Outside Basis</a:t>
            </a:r>
          </a:p>
        </p:txBody>
      </p:sp>
    </p:spTree>
    <p:extLst>
      <p:ext uri="{BB962C8B-B14F-4D97-AF65-F5344CB8AC3E}">
        <p14:creationId xmlns:p14="http://schemas.microsoft.com/office/powerpoint/2010/main" val="21827646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74F39396-AF5B-481D-8F2F-58A987D5B435}"/>
              </a:ext>
            </a:extLst>
          </p:cNvPr>
          <p:cNvSpPr>
            <a:spLocks noGrp="1"/>
          </p:cNvSpPr>
          <p:nvPr>
            <p:ph idx="1"/>
          </p:nvPr>
        </p:nvSpPr>
        <p:spPr/>
        <p:txBody>
          <a:bodyPr>
            <a:normAutofit fontScale="85000" lnSpcReduction="10000"/>
          </a:bodyPr>
          <a:lstStyle/>
          <a:p>
            <a:r>
              <a:rPr lang="en-US" dirty="0"/>
              <a:t>Each partner in a partnership flip transaction is supposed to track two different equity capital accounts related to its equity capital. These include the “capital account” referred to as 704 (b) and “outside basis” which uses tax depreciation.</a:t>
            </a:r>
          </a:p>
          <a:p>
            <a:r>
              <a:rPr lang="en-US" dirty="0"/>
              <a:t>These equity capital accounts are different ways of measuring what each partner invested and took out of the deal in dividends and allocated income.</a:t>
            </a:r>
          </a:p>
          <a:p>
            <a:r>
              <a:rPr lang="en-US" dirty="0"/>
              <a:t>If either capital account becomes negative, then it is a sign that the partner took out more than the fair share.</a:t>
            </a:r>
          </a:p>
          <a:p>
            <a:r>
              <a:rPr lang="en-US" dirty="0"/>
              <a:t>The capital accounts represent a limit on the capacity of the investor to absorb tax benefits. </a:t>
            </a:r>
          </a:p>
        </p:txBody>
      </p:sp>
      <p:sp>
        <p:nvSpPr>
          <p:cNvPr id="3" name="Title 2">
            <a:extLst>
              <a:ext uri="{FF2B5EF4-FFF2-40B4-BE49-F238E27FC236}">
                <a16:creationId xmlns:a16="http://schemas.microsoft.com/office/drawing/2014/main" id="{DAA4A3EA-0F9B-47D6-98A8-2AC21868FC34}"/>
              </a:ext>
            </a:extLst>
          </p:cNvPr>
          <p:cNvSpPr>
            <a:spLocks noGrp="1"/>
          </p:cNvSpPr>
          <p:nvPr>
            <p:ph type="title"/>
          </p:nvPr>
        </p:nvSpPr>
        <p:spPr/>
        <p:txBody>
          <a:bodyPr/>
          <a:lstStyle/>
          <a:p>
            <a:r>
              <a:rPr lang="en-US" dirty="0"/>
              <a:t>Capital Account and Outside Basis</a:t>
            </a:r>
          </a:p>
        </p:txBody>
      </p:sp>
    </p:spTree>
    <p:extLst>
      <p:ext uri="{BB962C8B-B14F-4D97-AF65-F5344CB8AC3E}">
        <p14:creationId xmlns:p14="http://schemas.microsoft.com/office/powerpoint/2010/main" val="400186417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1E77F6D-C404-4038-923C-FCA5C08981C8}"/>
              </a:ext>
            </a:extLst>
          </p:cNvPr>
          <p:cNvSpPr>
            <a:spLocks noGrp="1"/>
          </p:cNvSpPr>
          <p:nvPr>
            <p:ph type="title"/>
          </p:nvPr>
        </p:nvSpPr>
        <p:spPr/>
        <p:txBody>
          <a:bodyPr/>
          <a:lstStyle/>
          <a:p>
            <a:r>
              <a:rPr lang="en-US" dirty="0"/>
              <a:t>Limitation on Both Capital Accounts</a:t>
            </a:r>
          </a:p>
        </p:txBody>
      </p:sp>
      <p:sp>
        <p:nvSpPr>
          <p:cNvPr id="2" name="Content Placeholder 1">
            <a:extLst>
              <a:ext uri="{FF2B5EF4-FFF2-40B4-BE49-F238E27FC236}">
                <a16:creationId xmlns:a16="http://schemas.microsoft.com/office/drawing/2014/main" id="{A86C55F6-67E0-41B1-970F-8F4A74696DB9}"/>
              </a:ext>
            </a:extLst>
          </p:cNvPr>
          <p:cNvSpPr>
            <a:spLocks noGrp="1"/>
          </p:cNvSpPr>
          <p:nvPr>
            <p:ph idx="1"/>
          </p:nvPr>
        </p:nvSpPr>
        <p:spPr/>
        <p:txBody>
          <a:bodyPr/>
          <a:lstStyle/>
          <a:p>
            <a:r>
              <a:rPr lang="en-US" dirty="0"/>
              <a:t>Note that in the statement, the term “capital accounts” is used in the quote below.  This implies that the capital account must be positive for both accounts.</a:t>
            </a:r>
          </a:p>
          <a:p>
            <a:endParaRPr lang="en-US" dirty="0"/>
          </a:p>
        </p:txBody>
      </p:sp>
      <p:pic>
        <p:nvPicPr>
          <p:cNvPr id="6" name="Content Placeholder 4">
            <a:extLst>
              <a:ext uri="{FF2B5EF4-FFF2-40B4-BE49-F238E27FC236}">
                <a16:creationId xmlns:a16="http://schemas.microsoft.com/office/drawing/2014/main" id="{099F2C78-B847-490C-AEA5-52A1270B033F}"/>
              </a:ext>
            </a:extLst>
          </p:cNvPr>
          <p:cNvPicPr>
            <a:picLocks noChangeAspect="1"/>
          </p:cNvPicPr>
          <p:nvPr/>
        </p:nvPicPr>
        <p:blipFill>
          <a:blip r:embed="rId2"/>
          <a:stretch>
            <a:fillRect/>
          </a:stretch>
        </p:blipFill>
        <p:spPr>
          <a:xfrm>
            <a:off x="1124380" y="3429000"/>
            <a:ext cx="6911147" cy="2679562"/>
          </a:xfrm>
          <a:prstGeom prst="rect">
            <a:avLst/>
          </a:prstGeom>
        </p:spPr>
      </p:pic>
    </p:spTree>
    <p:extLst>
      <p:ext uri="{BB962C8B-B14F-4D97-AF65-F5344CB8AC3E}">
        <p14:creationId xmlns:p14="http://schemas.microsoft.com/office/powerpoint/2010/main" val="221784605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A14B9864-7698-48BC-B2DC-5882799BFA98}"/>
              </a:ext>
            </a:extLst>
          </p:cNvPr>
          <p:cNvSpPr>
            <a:spLocks noGrp="1"/>
          </p:cNvSpPr>
          <p:nvPr>
            <p:ph idx="1"/>
          </p:nvPr>
        </p:nvSpPr>
        <p:spPr/>
        <p:txBody>
          <a:bodyPr>
            <a:normAutofit fontScale="92500" lnSpcReduction="10000"/>
          </a:bodyPr>
          <a:lstStyle/>
          <a:p>
            <a:r>
              <a:rPr lang="en-US" dirty="0"/>
              <a:t>Understand the difference between equity capital accounts – book capital account called 704 (b) and outside basis that uses tax depreciation in computing income and capital.  </a:t>
            </a:r>
          </a:p>
          <a:p>
            <a:pPr lvl="1"/>
            <a:r>
              <a:rPr lang="en-US" dirty="0"/>
              <a:t>The only account that really matters is the tax equity account – these accounts fall fast because of the tax depreciation allocated to tax equity investors for this account.</a:t>
            </a:r>
          </a:p>
          <a:p>
            <a:pPr lvl="1"/>
            <a:r>
              <a:rPr lang="en-US" dirty="0"/>
              <a:t>The only thing that is important is the outside basis tax equity capital account because (1) you cannot make adjustments to change the account and (2) tax depreciation makes that account fall down much faster.</a:t>
            </a:r>
          </a:p>
        </p:txBody>
      </p:sp>
      <p:sp>
        <p:nvSpPr>
          <p:cNvPr id="3" name="Title 2">
            <a:extLst>
              <a:ext uri="{FF2B5EF4-FFF2-40B4-BE49-F238E27FC236}">
                <a16:creationId xmlns:a16="http://schemas.microsoft.com/office/drawing/2014/main" id="{B249AEE7-2478-48C0-9AB8-A1A287C55553}"/>
              </a:ext>
            </a:extLst>
          </p:cNvPr>
          <p:cNvSpPr>
            <a:spLocks noGrp="1"/>
          </p:cNvSpPr>
          <p:nvPr>
            <p:ph type="title"/>
          </p:nvPr>
        </p:nvSpPr>
        <p:spPr/>
        <p:txBody>
          <a:bodyPr>
            <a:normAutofit fontScale="90000"/>
          </a:bodyPr>
          <a:lstStyle/>
          <a:p>
            <a:r>
              <a:rPr lang="en-US" dirty="0"/>
              <a:t>Implications and Opinions about Capital Accounts</a:t>
            </a:r>
          </a:p>
        </p:txBody>
      </p:sp>
    </p:spTree>
    <p:extLst>
      <p:ext uri="{BB962C8B-B14F-4D97-AF65-F5344CB8AC3E}">
        <p14:creationId xmlns:p14="http://schemas.microsoft.com/office/powerpoint/2010/main" val="210359125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D60960B1-263C-4EF6-98B6-9D0F5D38B9E5}"/>
              </a:ext>
            </a:extLst>
          </p:cNvPr>
          <p:cNvSpPr>
            <a:spLocks noGrp="1"/>
          </p:cNvSpPr>
          <p:nvPr>
            <p:ph idx="1"/>
          </p:nvPr>
        </p:nvSpPr>
        <p:spPr/>
        <p:txBody>
          <a:bodyPr>
            <a:normAutofit fontScale="85000" lnSpcReduction="10000"/>
          </a:bodyPr>
          <a:lstStyle/>
          <a:p>
            <a:r>
              <a:rPr lang="en-US" dirty="0"/>
              <a:t>A partner’s capital account represents its relative financial ownership of the partnership. </a:t>
            </a:r>
          </a:p>
          <a:p>
            <a:r>
              <a:rPr lang="en-US" dirty="0"/>
              <a:t>Any equity capital account for a partner (investor) starts with the cash paid to buy into the deal (i.e. contributed to the partnership). </a:t>
            </a:r>
          </a:p>
          <a:p>
            <a:r>
              <a:rPr lang="en-US" dirty="0"/>
              <a:t>Modelling the capital account is like modelling any equity capital account – capital is increased by paid-in capital and by income and it is reduced by dividends. </a:t>
            </a:r>
          </a:p>
          <a:p>
            <a:r>
              <a:rPr lang="en-US" dirty="0"/>
              <a:t>For the partnership, pre-tax income after depreciation must be computed to determine income. The income is then allocated to the different partners in order to compute alternative capital accounts.</a:t>
            </a:r>
          </a:p>
          <a:p>
            <a:endParaRPr lang="en-US" dirty="0"/>
          </a:p>
          <a:p>
            <a:endParaRPr lang="en-US" dirty="0"/>
          </a:p>
        </p:txBody>
      </p:sp>
      <p:sp>
        <p:nvSpPr>
          <p:cNvPr id="3" name="Title 2">
            <a:extLst>
              <a:ext uri="{FF2B5EF4-FFF2-40B4-BE49-F238E27FC236}">
                <a16:creationId xmlns:a16="http://schemas.microsoft.com/office/drawing/2014/main" id="{A09739F0-0D69-44AB-B54F-85248FC3A065}"/>
              </a:ext>
            </a:extLst>
          </p:cNvPr>
          <p:cNvSpPr>
            <a:spLocks noGrp="1"/>
          </p:cNvSpPr>
          <p:nvPr>
            <p:ph type="title"/>
          </p:nvPr>
        </p:nvSpPr>
        <p:spPr/>
        <p:txBody>
          <a:bodyPr/>
          <a:lstStyle/>
          <a:p>
            <a:r>
              <a:rPr lang="en-US" dirty="0"/>
              <a:t>704 (b) and Outside Capital Accounts</a:t>
            </a:r>
          </a:p>
        </p:txBody>
      </p:sp>
    </p:spTree>
    <p:extLst>
      <p:ext uri="{BB962C8B-B14F-4D97-AF65-F5344CB8AC3E}">
        <p14:creationId xmlns:p14="http://schemas.microsoft.com/office/powerpoint/2010/main" val="184472365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7345C8CE-F3F0-4AE6-9E6D-4D11CD01E5DE}"/>
              </a:ext>
            </a:extLst>
          </p:cNvPr>
          <p:cNvSpPr>
            <a:spLocks noGrp="1"/>
          </p:cNvSpPr>
          <p:nvPr>
            <p:ph idx="1"/>
          </p:nvPr>
        </p:nvSpPr>
        <p:spPr>
          <a:xfrm>
            <a:off x="628650" y="1273131"/>
            <a:ext cx="7902608" cy="4913771"/>
          </a:xfrm>
        </p:spPr>
        <p:txBody>
          <a:bodyPr>
            <a:normAutofit fontScale="92500" lnSpcReduction="10000"/>
          </a:bodyPr>
          <a:lstStyle/>
          <a:p>
            <a:r>
              <a:rPr lang="en-US" dirty="0"/>
              <a:t>Outside basis is tax basis – it uses the taxable income and accelerated tax depreciation. </a:t>
            </a:r>
          </a:p>
          <a:p>
            <a:pPr lvl="1"/>
            <a:r>
              <a:rPr lang="en-US" dirty="0"/>
              <a:t>It does not have re-allocations.</a:t>
            </a:r>
          </a:p>
          <a:p>
            <a:pPr lvl="1"/>
            <a:r>
              <a:rPr lang="en-US" dirty="0"/>
              <a:t>It uses tax depreciation</a:t>
            </a:r>
          </a:p>
          <a:p>
            <a:pPr lvl="1"/>
            <a:r>
              <a:rPr lang="en-US" dirty="0"/>
              <a:t>No dividends recorded for tax value</a:t>
            </a:r>
          </a:p>
          <a:p>
            <a:pPr lvl="1"/>
            <a:r>
              <a:rPr lang="en-US" dirty="0"/>
              <a:t>Includes ITC adjustment</a:t>
            </a:r>
          </a:p>
          <a:p>
            <a:r>
              <a:rPr lang="en-US" dirty="0"/>
              <a:t>Capital account is book basis using fair value and it may be adjusted by the DRO (explained later).</a:t>
            </a:r>
          </a:p>
          <a:p>
            <a:pPr lvl="1"/>
            <a:r>
              <a:rPr lang="en-US" dirty="0"/>
              <a:t>Adjusted for ITC</a:t>
            </a:r>
          </a:p>
          <a:p>
            <a:pPr lvl="1"/>
            <a:r>
              <a:rPr lang="en-US" dirty="0"/>
              <a:t>Uses FMV and Book Value not Tax Depreciation</a:t>
            </a:r>
          </a:p>
          <a:p>
            <a:pPr lvl="1"/>
            <a:r>
              <a:rPr lang="en-US" dirty="0"/>
              <a:t>Includes re-allocation</a:t>
            </a:r>
          </a:p>
          <a:p>
            <a:endParaRPr lang="en-US" dirty="0"/>
          </a:p>
        </p:txBody>
      </p:sp>
      <p:sp>
        <p:nvSpPr>
          <p:cNvPr id="3" name="Title 2">
            <a:extLst>
              <a:ext uri="{FF2B5EF4-FFF2-40B4-BE49-F238E27FC236}">
                <a16:creationId xmlns:a16="http://schemas.microsoft.com/office/drawing/2014/main" id="{8768A40F-D960-4F58-9D8F-236D57DC4DEA}"/>
              </a:ext>
            </a:extLst>
          </p:cNvPr>
          <p:cNvSpPr>
            <a:spLocks noGrp="1"/>
          </p:cNvSpPr>
          <p:nvPr>
            <p:ph type="title"/>
          </p:nvPr>
        </p:nvSpPr>
        <p:spPr/>
        <p:txBody>
          <a:bodyPr>
            <a:normAutofit fontScale="90000"/>
          </a:bodyPr>
          <a:lstStyle/>
          <a:p>
            <a:r>
              <a:rPr lang="en-US" dirty="0"/>
              <a:t>Difference Between Capital Account and Outside Basis</a:t>
            </a:r>
          </a:p>
        </p:txBody>
      </p:sp>
    </p:spTree>
    <p:extLst>
      <p:ext uri="{BB962C8B-B14F-4D97-AF65-F5344CB8AC3E}">
        <p14:creationId xmlns:p14="http://schemas.microsoft.com/office/powerpoint/2010/main" val="101596758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08E89D5E-1885-4160-AC77-CC471DD1D0DB}"/>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3477006"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3" name="Straight Connector 12">
            <a:extLst>
              <a:ext uri="{FF2B5EF4-FFF2-40B4-BE49-F238E27FC236}">
                <a16:creationId xmlns:a16="http://schemas.microsoft.com/office/drawing/2014/main" id="{550D2BD1-98F9-412D-905B-3A843EF4078B}"/>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571500" y="2971800"/>
            <a:ext cx="0" cy="914400"/>
          </a:xfrm>
          <a:prstGeom prst="line">
            <a:avLst/>
          </a:prstGeom>
          <a:ln w="19050">
            <a:solidFill>
              <a:srgbClr val="FFFFFF">
                <a:alpha val="80000"/>
              </a:srgbClr>
            </a:solidFill>
          </a:ln>
        </p:spPr>
        <p:style>
          <a:lnRef idx="1">
            <a:schemeClr val="accent1"/>
          </a:lnRef>
          <a:fillRef idx="0">
            <a:schemeClr val="accent1"/>
          </a:fillRef>
          <a:effectRef idx="0">
            <a:schemeClr val="accent1"/>
          </a:effectRef>
          <a:fontRef idx="minor">
            <a:schemeClr val="tx1"/>
          </a:fontRef>
        </p:style>
      </p:cxnSp>
      <p:graphicFrame>
        <p:nvGraphicFramePr>
          <p:cNvPr id="6" name="Content Placeholder 3"/>
          <p:cNvGraphicFramePr>
            <a:graphicFrameLocks noGrp="1"/>
          </p:cNvGraphicFramePr>
          <p:nvPr>
            <p:ph idx="1"/>
            <p:extLst>
              <p:ext uri="{D42A27DB-BD31-4B8C-83A1-F6EECF244321}">
                <p14:modId xmlns:p14="http://schemas.microsoft.com/office/powerpoint/2010/main" val="2685666747"/>
              </p:ext>
            </p:extLst>
          </p:nvPr>
        </p:nvGraphicFramePr>
        <p:xfrm>
          <a:off x="3960018" y="642938"/>
          <a:ext cx="4701779" cy="55721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itle 2">
            <a:extLst>
              <a:ext uri="{FF2B5EF4-FFF2-40B4-BE49-F238E27FC236}">
                <a16:creationId xmlns:a16="http://schemas.microsoft.com/office/drawing/2014/main" id="{9CFCC23A-CC66-4352-BDA5-D599B7C95A42}"/>
              </a:ext>
            </a:extLst>
          </p:cNvPr>
          <p:cNvSpPr>
            <a:spLocks noGrp="1"/>
          </p:cNvSpPr>
          <p:nvPr>
            <p:ph type="title"/>
          </p:nvPr>
        </p:nvSpPr>
        <p:spPr>
          <a:xfrm>
            <a:off x="707457" y="712269"/>
            <a:ext cx="2528249" cy="5502264"/>
          </a:xfrm>
        </p:spPr>
        <p:txBody>
          <a:bodyPr vert="horz" lIns="91440" tIns="45720" rIns="91440" bIns="45720" rtlCol="0" anchor="ctr">
            <a:normAutofit/>
          </a:bodyPr>
          <a:lstStyle/>
          <a:p>
            <a:pPr algn="l"/>
            <a:r>
              <a:rPr lang="en-US" sz="4100" kern="1200" dirty="0">
                <a:solidFill>
                  <a:srgbClr val="FFFFFF"/>
                </a:solidFill>
                <a:latin typeface="+mj-lt"/>
                <a:ea typeface="+mj-ea"/>
                <a:cs typeface="+mj-cs"/>
              </a:rPr>
              <a:t>Some People Really Like Complexity</a:t>
            </a:r>
          </a:p>
        </p:txBody>
      </p:sp>
    </p:spTree>
    <p:extLst>
      <p:ext uri="{BB962C8B-B14F-4D97-AF65-F5344CB8AC3E}">
        <p14:creationId xmlns:p14="http://schemas.microsoft.com/office/powerpoint/2010/main" val="211712826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8B43A5A8-D2F3-426A-88AD-E8131E91CC85}"/>
              </a:ext>
            </a:extLst>
          </p:cNvPr>
          <p:cNvSpPr>
            <a:spLocks noGrp="1"/>
          </p:cNvSpPr>
          <p:nvPr>
            <p:ph idx="1"/>
          </p:nvPr>
        </p:nvSpPr>
        <p:spPr/>
        <p:txBody>
          <a:bodyPr>
            <a:normAutofit fontScale="92500" lnSpcReduction="10000"/>
          </a:bodyPr>
          <a:lstStyle/>
          <a:p>
            <a:r>
              <a:rPr lang="en-US" dirty="0"/>
              <a:t>Can compute the capital balance for all of the investors, but it is really only the tax investor equity balance that matters.</a:t>
            </a:r>
          </a:p>
          <a:p>
            <a:r>
              <a:rPr lang="en-US" dirty="0"/>
              <a:t>The accelerated depreciation will cause losses for the first few years of operation even though the project generates positive cash flow. These losses, plus reductions from distributions of cash, generally drive tax equity’s capital account negative.</a:t>
            </a:r>
          </a:p>
          <a:p>
            <a:r>
              <a:rPr lang="en-US" dirty="0"/>
              <a:t>It is the outside basis or the equity account for the tax equity investor with tax depreciation where the negative capital is most pronounced. </a:t>
            </a:r>
          </a:p>
          <a:p>
            <a:endParaRPr lang="en-US" dirty="0"/>
          </a:p>
        </p:txBody>
      </p:sp>
      <p:sp>
        <p:nvSpPr>
          <p:cNvPr id="3" name="Title 2">
            <a:extLst>
              <a:ext uri="{FF2B5EF4-FFF2-40B4-BE49-F238E27FC236}">
                <a16:creationId xmlns:a16="http://schemas.microsoft.com/office/drawing/2014/main" id="{1C5980C1-C177-4F1D-91BA-5920E3617CC5}"/>
              </a:ext>
            </a:extLst>
          </p:cNvPr>
          <p:cNvSpPr>
            <a:spLocks noGrp="1"/>
          </p:cNvSpPr>
          <p:nvPr>
            <p:ph type="title"/>
          </p:nvPr>
        </p:nvSpPr>
        <p:spPr/>
        <p:txBody>
          <a:bodyPr>
            <a:normAutofit fontScale="90000"/>
          </a:bodyPr>
          <a:lstStyle/>
          <a:p>
            <a:r>
              <a:rPr lang="en-US" dirty="0"/>
              <a:t>Focus on the Capital Account for the Tax Equity Investor</a:t>
            </a:r>
          </a:p>
        </p:txBody>
      </p:sp>
    </p:spTree>
    <p:extLst>
      <p:ext uri="{BB962C8B-B14F-4D97-AF65-F5344CB8AC3E}">
        <p14:creationId xmlns:p14="http://schemas.microsoft.com/office/powerpoint/2010/main" val="205137986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8469A88E-D098-4B09-BD47-3AD9436B3A4F}"/>
              </a:ext>
            </a:extLst>
          </p:cNvPr>
          <p:cNvSpPr>
            <a:spLocks noGrp="1"/>
          </p:cNvSpPr>
          <p:nvPr>
            <p:ph idx="1"/>
          </p:nvPr>
        </p:nvSpPr>
        <p:spPr/>
        <p:txBody>
          <a:bodyPr>
            <a:normAutofit fontScale="85000" lnSpcReduction="10000"/>
          </a:bodyPr>
          <a:lstStyle/>
          <a:p>
            <a:r>
              <a:rPr lang="en-US" dirty="0"/>
              <a:t>Uncertainty with respect to computing capital account (the 704 (b) account).</a:t>
            </a:r>
          </a:p>
          <a:p>
            <a:r>
              <a:rPr lang="en-US" dirty="0"/>
              <a:t>According to one source: “The income and loss that are reflected in 704 (b) capital accounts are “book” income and loss.” However, in various financial models the 704 (b) the tax depreciation is used.</a:t>
            </a:r>
          </a:p>
          <a:p>
            <a:r>
              <a:rPr lang="en-US" dirty="0"/>
              <a:t>According to the same source, “The “book” amounts are not the same as what is reported on financial statements. They are not the taxable income and loss that get reported on tax returns, either.”</a:t>
            </a:r>
          </a:p>
          <a:p>
            <a:r>
              <a:rPr lang="en-US" dirty="0"/>
              <a:t>Models I have seen use tax depreciation rather than book depreciation.</a:t>
            </a:r>
          </a:p>
        </p:txBody>
      </p:sp>
      <p:sp>
        <p:nvSpPr>
          <p:cNvPr id="3" name="Title 2">
            <a:extLst>
              <a:ext uri="{FF2B5EF4-FFF2-40B4-BE49-F238E27FC236}">
                <a16:creationId xmlns:a16="http://schemas.microsoft.com/office/drawing/2014/main" id="{799C7273-806E-4D09-BC28-7A571FCAE52B}"/>
              </a:ext>
            </a:extLst>
          </p:cNvPr>
          <p:cNvSpPr>
            <a:spLocks noGrp="1"/>
          </p:cNvSpPr>
          <p:nvPr>
            <p:ph type="title"/>
          </p:nvPr>
        </p:nvSpPr>
        <p:spPr/>
        <p:txBody>
          <a:bodyPr>
            <a:normAutofit fontScale="90000"/>
          </a:bodyPr>
          <a:lstStyle/>
          <a:p>
            <a:r>
              <a:rPr lang="en-US" dirty="0"/>
              <a:t>Capital Account and Book versus Tax Income</a:t>
            </a:r>
          </a:p>
        </p:txBody>
      </p:sp>
    </p:spTree>
    <p:extLst>
      <p:ext uri="{BB962C8B-B14F-4D97-AF65-F5344CB8AC3E}">
        <p14:creationId xmlns:p14="http://schemas.microsoft.com/office/powerpoint/2010/main" val="249363858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5B295617-4EA1-47F3-9049-85207C32CE93}"/>
              </a:ext>
            </a:extLst>
          </p:cNvPr>
          <p:cNvSpPr>
            <a:spLocks noGrp="1"/>
          </p:cNvSpPr>
          <p:nvPr>
            <p:ph idx="1"/>
          </p:nvPr>
        </p:nvSpPr>
        <p:spPr/>
        <p:txBody>
          <a:bodyPr>
            <a:normAutofit fontScale="92500" lnSpcReduction="10000"/>
          </a:bodyPr>
          <a:lstStyle/>
          <a:p>
            <a:r>
              <a:rPr lang="en-US" dirty="0"/>
              <a:t>Accurate accounting for partnerships requires that partners keep track of their capital accounts (704 (b)) and outside bases which is from the tax basis.</a:t>
            </a:r>
          </a:p>
          <a:p>
            <a:r>
              <a:rPr lang="en-US" dirty="0"/>
              <a:t>A partner’s outside basis is the tax basis and uses tax depreciation in computing income.</a:t>
            </a:r>
          </a:p>
          <a:p>
            <a:r>
              <a:rPr lang="en-US" dirty="0"/>
              <a:t>To demonstrate the outside or tax basis, assume that a partner has an outside basis of $350. </a:t>
            </a:r>
          </a:p>
          <a:p>
            <a:pPr lvl="1"/>
            <a:r>
              <a:rPr lang="en-US" dirty="0"/>
              <a:t>Assume the partner sold its share of a partnership for $500.</a:t>
            </a:r>
          </a:p>
          <a:p>
            <a:pPr lvl="1"/>
            <a:r>
              <a:rPr lang="en-US" dirty="0"/>
              <a:t>In this case the partner would pay taxes on 500-350. The capital gains tax would be on $150.</a:t>
            </a:r>
          </a:p>
        </p:txBody>
      </p:sp>
      <p:sp>
        <p:nvSpPr>
          <p:cNvPr id="3" name="Title 2">
            <a:extLst>
              <a:ext uri="{FF2B5EF4-FFF2-40B4-BE49-F238E27FC236}">
                <a16:creationId xmlns:a16="http://schemas.microsoft.com/office/drawing/2014/main" id="{FFCCDE79-8298-4934-8E1A-D24F922747F5}"/>
              </a:ext>
            </a:extLst>
          </p:cNvPr>
          <p:cNvSpPr>
            <a:spLocks noGrp="1"/>
          </p:cNvSpPr>
          <p:nvPr>
            <p:ph type="title"/>
          </p:nvPr>
        </p:nvSpPr>
        <p:spPr/>
        <p:txBody>
          <a:bodyPr>
            <a:normAutofit fontScale="90000"/>
          </a:bodyPr>
          <a:lstStyle/>
          <a:p>
            <a:r>
              <a:rPr lang="en-US" dirty="0"/>
              <a:t>Capital Account Tracking for Outside or Tax Basis</a:t>
            </a:r>
          </a:p>
        </p:txBody>
      </p:sp>
    </p:spTree>
    <p:extLst>
      <p:ext uri="{BB962C8B-B14F-4D97-AF65-F5344CB8AC3E}">
        <p14:creationId xmlns:p14="http://schemas.microsoft.com/office/powerpoint/2010/main" val="1240803937"/>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B8369061-9DC0-4278-A55E-1A62AF91DF79}"/>
              </a:ext>
            </a:extLst>
          </p:cNvPr>
          <p:cNvSpPr>
            <a:spLocks noGrp="1"/>
          </p:cNvSpPr>
          <p:nvPr>
            <p:ph idx="1"/>
          </p:nvPr>
        </p:nvSpPr>
        <p:spPr/>
        <p:txBody>
          <a:bodyPr>
            <a:normAutofit/>
          </a:bodyPr>
          <a:lstStyle/>
          <a:p>
            <a:r>
              <a:rPr lang="en-US" dirty="0"/>
              <a:t>A partner’s outside basis is a potential limit on the ability of an investor to absorb tax subsidies. </a:t>
            </a:r>
          </a:p>
          <a:p>
            <a:r>
              <a:rPr lang="en-US" dirty="0"/>
              <a:t>Outside basis goes up and down each year in the same way as capital accounts. Add income. Subtract cash distributions and losses allocated to the partner. However, instead of using the “book” income and loss, use taxable income and loss.</a:t>
            </a:r>
          </a:p>
        </p:txBody>
      </p:sp>
      <p:sp>
        <p:nvSpPr>
          <p:cNvPr id="3" name="Title 2">
            <a:extLst>
              <a:ext uri="{FF2B5EF4-FFF2-40B4-BE49-F238E27FC236}">
                <a16:creationId xmlns:a16="http://schemas.microsoft.com/office/drawing/2014/main" id="{7729B9A9-27D8-4E65-90F2-8F16123EE8ED}"/>
              </a:ext>
            </a:extLst>
          </p:cNvPr>
          <p:cNvSpPr>
            <a:spLocks noGrp="1"/>
          </p:cNvSpPr>
          <p:nvPr>
            <p:ph type="title"/>
          </p:nvPr>
        </p:nvSpPr>
        <p:spPr/>
        <p:txBody>
          <a:bodyPr/>
          <a:lstStyle/>
          <a:p>
            <a:r>
              <a:rPr lang="en-US" dirty="0"/>
              <a:t>Outside Basis</a:t>
            </a:r>
          </a:p>
        </p:txBody>
      </p:sp>
    </p:spTree>
    <p:extLst>
      <p:ext uri="{BB962C8B-B14F-4D97-AF65-F5344CB8AC3E}">
        <p14:creationId xmlns:p14="http://schemas.microsoft.com/office/powerpoint/2010/main" val="197894984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B9B9785-0940-4F4F-A663-B157ABBF8C67}"/>
              </a:ext>
            </a:extLst>
          </p:cNvPr>
          <p:cNvSpPr>
            <a:spLocks noGrp="1"/>
          </p:cNvSpPr>
          <p:nvPr>
            <p:ph type="title"/>
          </p:nvPr>
        </p:nvSpPr>
        <p:spPr/>
        <p:txBody>
          <a:bodyPr/>
          <a:lstStyle/>
          <a:p>
            <a:r>
              <a:rPr lang="en-US" dirty="0"/>
              <a:t>Adjustment for ITC and PTC</a:t>
            </a:r>
          </a:p>
        </p:txBody>
      </p:sp>
      <p:sp>
        <p:nvSpPr>
          <p:cNvPr id="7" name="Content Placeholder 6">
            <a:extLst>
              <a:ext uri="{FF2B5EF4-FFF2-40B4-BE49-F238E27FC236}">
                <a16:creationId xmlns:a16="http://schemas.microsoft.com/office/drawing/2014/main" id="{CC7B6EC6-7857-4B19-93C8-E191625B51D7}"/>
              </a:ext>
            </a:extLst>
          </p:cNvPr>
          <p:cNvSpPr>
            <a:spLocks noGrp="1"/>
          </p:cNvSpPr>
          <p:nvPr>
            <p:ph idx="1"/>
          </p:nvPr>
        </p:nvSpPr>
        <p:spPr/>
        <p:txBody>
          <a:bodyPr/>
          <a:lstStyle/>
          <a:p>
            <a:r>
              <a:rPr lang="en-US" dirty="0"/>
              <a:t>Taking a step away from partnerships, </a:t>
            </a:r>
            <a:r>
              <a:rPr lang="en-US" dirty="0">
                <a:hlinkClick r:id="rId2"/>
              </a:rPr>
              <a:t>IRC §50(c)</a:t>
            </a:r>
            <a:r>
              <a:rPr lang="en-US" dirty="0"/>
              <a:t> says that an asset owner must reduce the depreciable basis of any asset that uses an energy credit (such as the ITC) by ½ the amount of the credit.</a:t>
            </a:r>
          </a:p>
          <a:p>
            <a:endParaRPr lang="en-US" dirty="0"/>
          </a:p>
        </p:txBody>
      </p:sp>
    </p:spTree>
    <p:extLst>
      <p:ext uri="{BB962C8B-B14F-4D97-AF65-F5344CB8AC3E}">
        <p14:creationId xmlns:p14="http://schemas.microsoft.com/office/powerpoint/2010/main" val="404912591"/>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71A9C5B2-4DEF-43DC-917D-B029A5001CC2}"/>
              </a:ext>
            </a:extLst>
          </p:cNvPr>
          <p:cNvPicPr>
            <a:picLocks noGrp="1" noChangeAspect="1"/>
          </p:cNvPicPr>
          <p:nvPr>
            <p:ph idx="1"/>
          </p:nvPr>
        </p:nvPicPr>
        <p:blipFill>
          <a:blip r:embed="rId2"/>
          <a:stretch>
            <a:fillRect/>
          </a:stretch>
        </p:blipFill>
        <p:spPr>
          <a:xfrm>
            <a:off x="-10295" y="1259553"/>
            <a:ext cx="8944827" cy="5598447"/>
          </a:xfrm>
          <a:prstGeom prst="rect">
            <a:avLst/>
          </a:prstGeom>
        </p:spPr>
      </p:pic>
      <p:sp>
        <p:nvSpPr>
          <p:cNvPr id="3" name="Title 2">
            <a:extLst>
              <a:ext uri="{FF2B5EF4-FFF2-40B4-BE49-F238E27FC236}">
                <a16:creationId xmlns:a16="http://schemas.microsoft.com/office/drawing/2014/main" id="{8892B830-8062-4815-898E-F0151D18D692}"/>
              </a:ext>
            </a:extLst>
          </p:cNvPr>
          <p:cNvSpPr>
            <a:spLocks noGrp="1"/>
          </p:cNvSpPr>
          <p:nvPr>
            <p:ph type="title"/>
          </p:nvPr>
        </p:nvSpPr>
        <p:spPr/>
        <p:txBody>
          <a:bodyPr/>
          <a:lstStyle/>
          <a:p>
            <a:r>
              <a:rPr lang="en-US" dirty="0"/>
              <a:t>Illustration of Both Capital Accounts</a:t>
            </a:r>
          </a:p>
        </p:txBody>
      </p:sp>
      <p:sp>
        <p:nvSpPr>
          <p:cNvPr id="2" name="TextBox 1">
            <a:extLst>
              <a:ext uri="{FF2B5EF4-FFF2-40B4-BE49-F238E27FC236}">
                <a16:creationId xmlns:a16="http://schemas.microsoft.com/office/drawing/2014/main" id="{F26D724A-606A-4358-8A8F-92841AF8520D}"/>
              </a:ext>
            </a:extLst>
          </p:cNvPr>
          <p:cNvSpPr txBox="1"/>
          <p:nvPr/>
        </p:nvSpPr>
        <p:spPr>
          <a:xfrm>
            <a:off x="6539947" y="1055803"/>
            <a:ext cx="2415209" cy="1200329"/>
          </a:xfrm>
          <a:prstGeom prst="rect">
            <a:avLst/>
          </a:prstGeom>
          <a:solidFill>
            <a:srgbClr val="FFFF00"/>
          </a:solidFill>
        </p:spPr>
        <p:txBody>
          <a:bodyPr wrap="square" rtlCol="0">
            <a:spAutoFit/>
          </a:bodyPr>
          <a:lstStyle/>
          <a:p>
            <a:r>
              <a:rPr lang="en-US" dirty="0"/>
              <a:t>Note that there is a re-allocation in the first case and not in the second case.</a:t>
            </a:r>
          </a:p>
        </p:txBody>
      </p:sp>
      <p:cxnSp>
        <p:nvCxnSpPr>
          <p:cNvPr id="6" name="Straight Arrow Connector 5">
            <a:extLst>
              <a:ext uri="{FF2B5EF4-FFF2-40B4-BE49-F238E27FC236}">
                <a16:creationId xmlns:a16="http://schemas.microsoft.com/office/drawing/2014/main" id="{0438E853-3CD1-435E-BDB1-FAB86A549A9F}"/>
              </a:ext>
            </a:extLst>
          </p:cNvPr>
          <p:cNvCxnSpPr/>
          <p:nvPr/>
        </p:nvCxnSpPr>
        <p:spPr>
          <a:xfrm flipH="1">
            <a:off x="2852530" y="1655967"/>
            <a:ext cx="3687417" cy="201157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1FEF513B-8812-4947-8B2A-A9723CE5A229}"/>
              </a:ext>
            </a:extLst>
          </p:cNvPr>
          <p:cNvSpPr txBox="1"/>
          <p:nvPr/>
        </p:nvSpPr>
        <p:spPr>
          <a:xfrm>
            <a:off x="3572565" y="3458611"/>
            <a:ext cx="1779105" cy="1200329"/>
          </a:xfrm>
          <a:prstGeom prst="rect">
            <a:avLst/>
          </a:prstGeom>
          <a:solidFill>
            <a:srgbClr val="FFFF00"/>
          </a:solidFill>
        </p:spPr>
        <p:txBody>
          <a:bodyPr wrap="square" rtlCol="0">
            <a:spAutoFit/>
          </a:bodyPr>
          <a:lstStyle/>
          <a:p>
            <a:r>
              <a:rPr lang="en-US" dirty="0"/>
              <a:t>In this case the income is the same in both cases</a:t>
            </a:r>
          </a:p>
        </p:txBody>
      </p:sp>
    </p:spTree>
    <p:extLst>
      <p:ext uri="{BB962C8B-B14F-4D97-AF65-F5344CB8AC3E}">
        <p14:creationId xmlns:p14="http://schemas.microsoft.com/office/powerpoint/2010/main" val="53004765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760B282D-A220-482C-BDB7-A71D6E7C44AC}"/>
              </a:ext>
            </a:extLst>
          </p:cNvPr>
          <p:cNvSpPr>
            <a:spLocks noGrp="1"/>
          </p:cNvSpPr>
          <p:nvPr>
            <p:ph idx="1"/>
          </p:nvPr>
        </p:nvSpPr>
        <p:spPr/>
        <p:txBody>
          <a:bodyPr/>
          <a:lstStyle/>
          <a:p>
            <a:r>
              <a:rPr lang="en-US" dirty="0"/>
              <a:t>In this model, there are many pages with accounts like this.  It is torture to work through.</a:t>
            </a:r>
          </a:p>
        </p:txBody>
      </p:sp>
      <p:sp>
        <p:nvSpPr>
          <p:cNvPr id="3" name="Title 2">
            <a:extLst>
              <a:ext uri="{FF2B5EF4-FFF2-40B4-BE49-F238E27FC236}">
                <a16:creationId xmlns:a16="http://schemas.microsoft.com/office/drawing/2014/main" id="{9651C5AA-1DF6-4ABE-9AA6-E4F747DE1F96}"/>
              </a:ext>
            </a:extLst>
          </p:cNvPr>
          <p:cNvSpPr>
            <a:spLocks noGrp="1"/>
          </p:cNvSpPr>
          <p:nvPr>
            <p:ph type="title"/>
          </p:nvPr>
        </p:nvSpPr>
        <p:spPr/>
        <p:txBody>
          <a:bodyPr>
            <a:normAutofit/>
          </a:bodyPr>
          <a:lstStyle/>
          <a:p>
            <a:r>
              <a:rPr lang="en-US" dirty="0"/>
              <a:t>Example of 704(b) Account in Model</a:t>
            </a:r>
          </a:p>
        </p:txBody>
      </p:sp>
      <p:pic>
        <p:nvPicPr>
          <p:cNvPr id="2" name="Picture 1">
            <a:extLst>
              <a:ext uri="{FF2B5EF4-FFF2-40B4-BE49-F238E27FC236}">
                <a16:creationId xmlns:a16="http://schemas.microsoft.com/office/drawing/2014/main" id="{5D69864E-73C6-4ECD-A154-2B554F3DA09A}"/>
              </a:ext>
            </a:extLst>
          </p:cNvPr>
          <p:cNvPicPr>
            <a:picLocks noChangeAspect="1"/>
          </p:cNvPicPr>
          <p:nvPr/>
        </p:nvPicPr>
        <p:blipFill>
          <a:blip r:embed="rId2"/>
          <a:stretch>
            <a:fillRect/>
          </a:stretch>
        </p:blipFill>
        <p:spPr>
          <a:xfrm>
            <a:off x="99392" y="3101009"/>
            <a:ext cx="8765421" cy="3573396"/>
          </a:xfrm>
          <a:prstGeom prst="rect">
            <a:avLst/>
          </a:prstGeom>
        </p:spPr>
      </p:pic>
      <p:sp>
        <p:nvSpPr>
          <p:cNvPr id="5" name="TextBox 4">
            <a:extLst>
              <a:ext uri="{FF2B5EF4-FFF2-40B4-BE49-F238E27FC236}">
                <a16:creationId xmlns:a16="http://schemas.microsoft.com/office/drawing/2014/main" id="{3DBCE330-AA95-43E4-8637-AED55E70BA31}"/>
              </a:ext>
            </a:extLst>
          </p:cNvPr>
          <p:cNvSpPr txBox="1"/>
          <p:nvPr/>
        </p:nvSpPr>
        <p:spPr>
          <a:xfrm>
            <a:off x="6251713" y="2514600"/>
            <a:ext cx="2713383" cy="923330"/>
          </a:xfrm>
          <a:prstGeom prst="rect">
            <a:avLst/>
          </a:prstGeom>
          <a:solidFill>
            <a:srgbClr val="FFFF00"/>
          </a:solidFill>
        </p:spPr>
        <p:txBody>
          <a:bodyPr wrap="square" rtlCol="0">
            <a:spAutoFit/>
          </a:bodyPr>
          <a:lstStyle/>
          <a:p>
            <a:r>
              <a:rPr lang="en-US" dirty="0"/>
              <a:t>In this case, the income is computed from tax depreciation</a:t>
            </a:r>
          </a:p>
        </p:txBody>
      </p:sp>
      <p:cxnSp>
        <p:nvCxnSpPr>
          <p:cNvPr id="7" name="Straight Arrow Connector 6">
            <a:extLst>
              <a:ext uri="{FF2B5EF4-FFF2-40B4-BE49-F238E27FC236}">
                <a16:creationId xmlns:a16="http://schemas.microsoft.com/office/drawing/2014/main" id="{54C4B9A5-D1D8-4380-8F0F-C02E9AA3AD40}"/>
              </a:ext>
            </a:extLst>
          </p:cNvPr>
          <p:cNvCxnSpPr/>
          <p:nvPr/>
        </p:nvCxnSpPr>
        <p:spPr>
          <a:xfrm flipH="1">
            <a:off x="2186609" y="3021496"/>
            <a:ext cx="3916017" cy="128214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29514676"/>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EFD01C41-915A-4529-93EE-4AB51677FB8C}"/>
              </a:ext>
            </a:extLst>
          </p:cNvPr>
          <p:cNvSpPr>
            <a:spLocks noGrp="1"/>
          </p:cNvSpPr>
          <p:nvPr>
            <p:ph idx="1"/>
          </p:nvPr>
        </p:nvSpPr>
        <p:spPr/>
        <p:txBody>
          <a:bodyPr/>
          <a:lstStyle/>
          <a:p>
            <a:r>
              <a:rPr lang="en-US" dirty="0"/>
              <a:t>In this case the outside basis includes a stop-loss re-allocation.</a:t>
            </a:r>
          </a:p>
          <a:p>
            <a:endParaRPr lang="en-US" dirty="0"/>
          </a:p>
        </p:txBody>
      </p:sp>
      <p:sp>
        <p:nvSpPr>
          <p:cNvPr id="3" name="Title 2">
            <a:extLst>
              <a:ext uri="{FF2B5EF4-FFF2-40B4-BE49-F238E27FC236}">
                <a16:creationId xmlns:a16="http://schemas.microsoft.com/office/drawing/2014/main" id="{BECD6BD6-1915-4418-8310-D7773EC6D45F}"/>
              </a:ext>
            </a:extLst>
          </p:cNvPr>
          <p:cNvSpPr>
            <a:spLocks noGrp="1"/>
          </p:cNvSpPr>
          <p:nvPr>
            <p:ph type="title"/>
          </p:nvPr>
        </p:nvSpPr>
        <p:spPr/>
        <p:txBody>
          <a:bodyPr/>
          <a:lstStyle/>
          <a:p>
            <a:r>
              <a:rPr lang="en-US" dirty="0"/>
              <a:t>Example of Outside Basis</a:t>
            </a:r>
          </a:p>
        </p:txBody>
      </p:sp>
      <p:pic>
        <p:nvPicPr>
          <p:cNvPr id="5" name="Picture 4">
            <a:extLst>
              <a:ext uri="{FF2B5EF4-FFF2-40B4-BE49-F238E27FC236}">
                <a16:creationId xmlns:a16="http://schemas.microsoft.com/office/drawing/2014/main" id="{455643C6-7DB3-49C0-8FF2-6A270C214B21}"/>
              </a:ext>
            </a:extLst>
          </p:cNvPr>
          <p:cNvPicPr>
            <a:picLocks noChangeAspect="1"/>
          </p:cNvPicPr>
          <p:nvPr/>
        </p:nvPicPr>
        <p:blipFill>
          <a:blip r:embed="rId2"/>
          <a:stretch>
            <a:fillRect/>
          </a:stretch>
        </p:blipFill>
        <p:spPr>
          <a:xfrm>
            <a:off x="69574" y="3041374"/>
            <a:ext cx="8819416" cy="3728844"/>
          </a:xfrm>
          <a:prstGeom prst="rect">
            <a:avLst/>
          </a:prstGeom>
        </p:spPr>
      </p:pic>
      <p:sp>
        <p:nvSpPr>
          <p:cNvPr id="6" name="TextBox 5">
            <a:extLst>
              <a:ext uri="{FF2B5EF4-FFF2-40B4-BE49-F238E27FC236}">
                <a16:creationId xmlns:a16="http://schemas.microsoft.com/office/drawing/2014/main" id="{8D7CE222-85EE-4D3E-82B4-D0B6C2CB5127}"/>
              </a:ext>
            </a:extLst>
          </p:cNvPr>
          <p:cNvSpPr txBox="1"/>
          <p:nvPr/>
        </p:nvSpPr>
        <p:spPr>
          <a:xfrm>
            <a:off x="5844209" y="1997765"/>
            <a:ext cx="2773017" cy="1200329"/>
          </a:xfrm>
          <a:prstGeom prst="rect">
            <a:avLst/>
          </a:prstGeom>
          <a:solidFill>
            <a:srgbClr val="FFFF00"/>
          </a:solidFill>
        </p:spPr>
        <p:txBody>
          <a:bodyPr wrap="square" rtlCol="0">
            <a:spAutoFit/>
          </a:bodyPr>
          <a:lstStyle/>
          <a:p>
            <a:r>
              <a:rPr lang="en-US" dirty="0"/>
              <a:t>Imagine how many accounts if this is for all investors and inside basis too.</a:t>
            </a:r>
          </a:p>
        </p:txBody>
      </p:sp>
    </p:spTree>
    <p:extLst>
      <p:ext uri="{BB962C8B-B14F-4D97-AF65-F5344CB8AC3E}">
        <p14:creationId xmlns:p14="http://schemas.microsoft.com/office/powerpoint/2010/main" val="1379657425"/>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F33C2A61-F654-4DE2-9EEF-9496ABE6EF8C}"/>
              </a:ext>
            </a:extLst>
          </p:cNvPr>
          <p:cNvSpPr>
            <a:spLocks noGrp="1"/>
          </p:cNvSpPr>
          <p:nvPr>
            <p:ph idx="1"/>
          </p:nvPr>
        </p:nvSpPr>
        <p:spPr/>
        <p:txBody>
          <a:bodyPr/>
          <a:lstStyle/>
          <a:p>
            <a:r>
              <a:rPr lang="en-US" dirty="0"/>
              <a:t>Note in this case the capital account uses book depreciation and has capital re-allocation.</a:t>
            </a:r>
          </a:p>
          <a:p>
            <a:endParaRPr lang="en-US" dirty="0"/>
          </a:p>
        </p:txBody>
      </p:sp>
      <p:sp>
        <p:nvSpPr>
          <p:cNvPr id="3" name="Title 2">
            <a:extLst>
              <a:ext uri="{FF2B5EF4-FFF2-40B4-BE49-F238E27FC236}">
                <a16:creationId xmlns:a16="http://schemas.microsoft.com/office/drawing/2014/main" id="{46435673-DD3E-40D3-ADE2-5CD5A4A384F1}"/>
              </a:ext>
            </a:extLst>
          </p:cNvPr>
          <p:cNvSpPr>
            <a:spLocks noGrp="1"/>
          </p:cNvSpPr>
          <p:nvPr>
            <p:ph type="title"/>
          </p:nvPr>
        </p:nvSpPr>
        <p:spPr/>
        <p:txBody>
          <a:bodyPr/>
          <a:lstStyle/>
          <a:p>
            <a:r>
              <a:rPr lang="en-US" dirty="0"/>
              <a:t>Illustration of 704 (b) Capital Account</a:t>
            </a:r>
          </a:p>
        </p:txBody>
      </p:sp>
      <p:pic>
        <p:nvPicPr>
          <p:cNvPr id="5" name="Picture 4">
            <a:extLst>
              <a:ext uri="{FF2B5EF4-FFF2-40B4-BE49-F238E27FC236}">
                <a16:creationId xmlns:a16="http://schemas.microsoft.com/office/drawing/2014/main" id="{7442DF0F-6A8E-4165-80BC-E6F733EAFFA1}"/>
              </a:ext>
            </a:extLst>
          </p:cNvPr>
          <p:cNvPicPr>
            <a:picLocks noChangeAspect="1"/>
          </p:cNvPicPr>
          <p:nvPr/>
        </p:nvPicPr>
        <p:blipFill>
          <a:blip r:embed="rId2"/>
          <a:stretch>
            <a:fillRect/>
          </a:stretch>
        </p:blipFill>
        <p:spPr>
          <a:xfrm>
            <a:off x="208421" y="3072807"/>
            <a:ext cx="8507396" cy="2835799"/>
          </a:xfrm>
          <a:prstGeom prst="rect">
            <a:avLst/>
          </a:prstGeom>
        </p:spPr>
      </p:pic>
      <p:sp>
        <p:nvSpPr>
          <p:cNvPr id="2" name="TextBox 1">
            <a:extLst>
              <a:ext uri="{FF2B5EF4-FFF2-40B4-BE49-F238E27FC236}">
                <a16:creationId xmlns:a16="http://schemas.microsoft.com/office/drawing/2014/main" id="{057280DF-A4F6-480C-B133-A3DDA3F0714E}"/>
              </a:ext>
            </a:extLst>
          </p:cNvPr>
          <p:cNvSpPr txBox="1"/>
          <p:nvPr/>
        </p:nvSpPr>
        <p:spPr>
          <a:xfrm>
            <a:off x="6331226" y="2673626"/>
            <a:ext cx="2384591" cy="646331"/>
          </a:xfrm>
          <a:prstGeom prst="rect">
            <a:avLst/>
          </a:prstGeom>
          <a:solidFill>
            <a:srgbClr val="FFFF00"/>
          </a:solidFill>
        </p:spPr>
        <p:txBody>
          <a:bodyPr wrap="square" rtlCol="0">
            <a:spAutoFit/>
          </a:bodyPr>
          <a:lstStyle/>
          <a:p>
            <a:r>
              <a:rPr lang="en-US" dirty="0"/>
              <a:t>Note use of book loss and book income</a:t>
            </a:r>
          </a:p>
        </p:txBody>
      </p:sp>
      <p:cxnSp>
        <p:nvCxnSpPr>
          <p:cNvPr id="7" name="Straight Arrow Connector 6">
            <a:extLst>
              <a:ext uri="{FF2B5EF4-FFF2-40B4-BE49-F238E27FC236}">
                <a16:creationId xmlns:a16="http://schemas.microsoft.com/office/drawing/2014/main" id="{A16B2F81-BA53-426A-80EF-94FA843B9B67}"/>
              </a:ext>
            </a:extLst>
          </p:cNvPr>
          <p:cNvCxnSpPr/>
          <p:nvPr/>
        </p:nvCxnSpPr>
        <p:spPr>
          <a:xfrm flipH="1">
            <a:off x="3013241" y="2862470"/>
            <a:ext cx="3317985" cy="209715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17966318"/>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97E0C25F-5C13-4A1E-8AAA-19079B45D879}"/>
              </a:ext>
            </a:extLst>
          </p:cNvPr>
          <p:cNvSpPr>
            <a:spLocks noGrp="1"/>
          </p:cNvSpPr>
          <p:nvPr>
            <p:ph type="title"/>
          </p:nvPr>
        </p:nvSpPr>
        <p:spPr/>
        <p:txBody>
          <a:bodyPr/>
          <a:lstStyle/>
          <a:p>
            <a:r>
              <a:rPr lang="en-US" dirty="0"/>
              <a:t>Illustration of Both Capital Accounts</a:t>
            </a:r>
          </a:p>
        </p:txBody>
      </p:sp>
      <p:sp>
        <p:nvSpPr>
          <p:cNvPr id="3" name="Content Placeholder 2">
            <a:extLst>
              <a:ext uri="{FF2B5EF4-FFF2-40B4-BE49-F238E27FC236}">
                <a16:creationId xmlns:a16="http://schemas.microsoft.com/office/drawing/2014/main" id="{6F38187E-7C60-41DA-A38D-C7575B0E4048}"/>
              </a:ext>
            </a:extLst>
          </p:cNvPr>
          <p:cNvSpPr>
            <a:spLocks noGrp="1"/>
          </p:cNvSpPr>
          <p:nvPr>
            <p:ph idx="1"/>
          </p:nvPr>
        </p:nvSpPr>
        <p:spPr/>
        <p:txBody>
          <a:bodyPr/>
          <a:lstStyle/>
          <a:p>
            <a:r>
              <a:rPr lang="en-US" dirty="0"/>
              <a:t>Note that in this case, there is no re-allocation in the outside basis and the account is computed on an annual basis.</a:t>
            </a:r>
          </a:p>
        </p:txBody>
      </p:sp>
      <p:pic>
        <p:nvPicPr>
          <p:cNvPr id="4" name="Picture 3">
            <a:extLst>
              <a:ext uri="{FF2B5EF4-FFF2-40B4-BE49-F238E27FC236}">
                <a16:creationId xmlns:a16="http://schemas.microsoft.com/office/drawing/2014/main" id="{05DCDB94-FF2B-43B5-A8D5-2D6661A04617}"/>
              </a:ext>
            </a:extLst>
          </p:cNvPr>
          <p:cNvPicPr>
            <a:picLocks noChangeAspect="1"/>
          </p:cNvPicPr>
          <p:nvPr/>
        </p:nvPicPr>
        <p:blipFill>
          <a:blip r:embed="rId2"/>
          <a:stretch>
            <a:fillRect/>
          </a:stretch>
        </p:blipFill>
        <p:spPr>
          <a:xfrm>
            <a:off x="0" y="2936422"/>
            <a:ext cx="9144000" cy="3032617"/>
          </a:xfrm>
          <a:prstGeom prst="rect">
            <a:avLst/>
          </a:prstGeom>
        </p:spPr>
      </p:pic>
      <p:sp>
        <p:nvSpPr>
          <p:cNvPr id="6" name="TextBox 5">
            <a:extLst>
              <a:ext uri="{FF2B5EF4-FFF2-40B4-BE49-F238E27FC236}">
                <a16:creationId xmlns:a16="http://schemas.microsoft.com/office/drawing/2014/main" id="{B75A27DC-6E54-46E8-AEBD-5FBA769C491F}"/>
              </a:ext>
            </a:extLst>
          </p:cNvPr>
          <p:cNvSpPr txBox="1"/>
          <p:nvPr/>
        </p:nvSpPr>
        <p:spPr>
          <a:xfrm>
            <a:off x="7215809" y="2415209"/>
            <a:ext cx="1828800" cy="646331"/>
          </a:xfrm>
          <a:prstGeom prst="rect">
            <a:avLst/>
          </a:prstGeom>
          <a:solidFill>
            <a:srgbClr val="FFFF00"/>
          </a:solidFill>
        </p:spPr>
        <p:txBody>
          <a:bodyPr wrap="square" rtlCol="0">
            <a:spAutoFit/>
          </a:bodyPr>
          <a:lstStyle/>
          <a:p>
            <a:r>
              <a:rPr lang="en-US" dirty="0"/>
              <a:t>Account cannot go negative</a:t>
            </a:r>
          </a:p>
        </p:txBody>
      </p:sp>
      <p:cxnSp>
        <p:nvCxnSpPr>
          <p:cNvPr id="8" name="Straight Arrow Connector 7">
            <a:extLst>
              <a:ext uri="{FF2B5EF4-FFF2-40B4-BE49-F238E27FC236}">
                <a16:creationId xmlns:a16="http://schemas.microsoft.com/office/drawing/2014/main" id="{E14C3B6D-EF1A-4DAD-8F5C-CA0ADEEC4C06}"/>
              </a:ext>
            </a:extLst>
          </p:cNvPr>
          <p:cNvCxnSpPr>
            <a:stCxn id="6" idx="1"/>
          </p:cNvCxnSpPr>
          <p:nvPr/>
        </p:nvCxnSpPr>
        <p:spPr>
          <a:xfrm flipH="1">
            <a:off x="6152322" y="2738375"/>
            <a:ext cx="1063487" cy="315552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6639173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8D70B121-56F4-4848-B38B-182089D909FA}"/>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241173" y="320040"/>
            <a:ext cx="8661654" cy="6217920"/>
          </a:xfrm>
          <a:prstGeom prst="rect">
            <a:avLst/>
          </a:prstGeom>
          <a:solidFill>
            <a:schemeClr val="tx1">
              <a:alpha val="8000"/>
            </a:schemeClr>
          </a:solidFill>
          <a:ln w="127000" cap="sq"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7" name="Straight Connector 10">
            <a:extLst>
              <a:ext uri="{FF2B5EF4-FFF2-40B4-BE49-F238E27FC236}">
                <a16:creationId xmlns:a16="http://schemas.microsoft.com/office/drawing/2014/main" id="{2D72A2C9-F3CA-4216-8BAD-FA4C970C3C4E}"/>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3490722" y="2057400"/>
            <a:ext cx="0" cy="2743200"/>
          </a:xfrm>
          <a:prstGeom prst="line">
            <a:avLst/>
          </a:prstGeom>
          <a:ln w="190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4" name="Content Placeholder 3">
            <a:extLst>
              <a:ext uri="{FF2B5EF4-FFF2-40B4-BE49-F238E27FC236}">
                <a16:creationId xmlns:a16="http://schemas.microsoft.com/office/drawing/2014/main" id="{8625EEAD-26BF-45B0-B2E7-B2A4824E3505}"/>
              </a:ext>
            </a:extLst>
          </p:cNvPr>
          <p:cNvSpPr>
            <a:spLocks noGrp="1"/>
          </p:cNvSpPr>
          <p:nvPr>
            <p:ph idx="1"/>
          </p:nvPr>
        </p:nvSpPr>
        <p:spPr>
          <a:xfrm>
            <a:off x="3732023" y="963877"/>
            <a:ext cx="4783327" cy="4930246"/>
          </a:xfrm>
        </p:spPr>
        <p:txBody>
          <a:bodyPr vert="horz" lIns="91440" tIns="45720" rIns="91440" bIns="45720" rtlCol="0" anchor="ctr">
            <a:normAutofit/>
          </a:bodyPr>
          <a:lstStyle/>
          <a:p>
            <a:r>
              <a:rPr lang="en-US" sz="2100" dirty="0">
                <a:latin typeface="+mn-lt"/>
                <a:cs typeface="+mn-cs"/>
              </a:rPr>
              <a:t>Turn off the video</a:t>
            </a:r>
          </a:p>
          <a:p>
            <a:r>
              <a:rPr lang="en-US" sz="2100" dirty="0">
                <a:latin typeface="+mn-lt"/>
                <a:cs typeface="+mn-cs"/>
              </a:rPr>
              <a:t>Demonstrates efficient waterfall techniques and how people make models un-necessarily difficult</a:t>
            </a:r>
          </a:p>
          <a:p>
            <a:pPr lvl="1"/>
            <a:r>
              <a:rPr lang="en-US" sz="2100" dirty="0">
                <a:latin typeface="+mn-lt"/>
                <a:cs typeface="+mn-cs"/>
              </a:rPr>
              <a:t>Set up of account to monitor the return on the project</a:t>
            </a:r>
          </a:p>
          <a:p>
            <a:pPr lvl="1"/>
            <a:r>
              <a:rPr lang="en-US" sz="2100" dirty="0">
                <a:latin typeface="+mn-lt"/>
                <a:cs typeface="+mn-cs"/>
              </a:rPr>
              <a:t>Incorporate constraints using accounting data</a:t>
            </a:r>
          </a:p>
          <a:p>
            <a:r>
              <a:rPr lang="en-US" sz="2100" dirty="0">
                <a:latin typeface="+mn-lt"/>
                <a:cs typeface="+mn-cs"/>
              </a:rPr>
              <a:t>Real question on constraints is the reduction in tax benefits from “Suspended Loss” and how these affect the timing of the flip in a yield based flip.</a:t>
            </a:r>
          </a:p>
        </p:txBody>
      </p:sp>
      <p:sp>
        <p:nvSpPr>
          <p:cNvPr id="3" name="Title 2">
            <a:extLst>
              <a:ext uri="{FF2B5EF4-FFF2-40B4-BE49-F238E27FC236}">
                <a16:creationId xmlns:a16="http://schemas.microsoft.com/office/drawing/2014/main" id="{579D31FA-E529-4BC1-9AD6-3AB3BFFE6076}"/>
              </a:ext>
            </a:extLst>
          </p:cNvPr>
          <p:cNvSpPr>
            <a:spLocks noGrp="1"/>
          </p:cNvSpPr>
          <p:nvPr>
            <p:ph type="title"/>
          </p:nvPr>
        </p:nvSpPr>
        <p:spPr>
          <a:xfrm>
            <a:off x="628650" y="963877"/>
            <a:ext cx="2620771" cy="4930246"/>
          </a:xfrm>
        </p:spPr>
        <p:txBody>
          <a:bodyPr vert="horz" lIns="91440" tIns="45720" rIns="91440" bIns="45720" rtlCol="0" anchor="ctr">
            <a:normAutofit/>
          </a:bodyPr>
          <a:lstStyle/>
          <a:p>
            <a:pPr algn="r"/>
            <a:r>
              <a:rPr lang="en-US" sz="4400" kern="1200" dirty="0">
                <a:solidFill>
                  <a:schemeClr val="accent1"/>
                </a:solidFill>
                <a:latin typeface="+mj-lt"/>
                <a:ea typeface="+mj-ea"/>
                <a:cs typeface="+mj-cs"/>
              </a:rPr>
              <a:t>What if you are not interested in the US</a:t>
            </a:r>
          </a:p>
        </p:txBody>
      </p:sp>
    </p:spTree>
    <p:extLst>
      <p:ext uri="{BB962C8B-B14F-4D97-AF65-F5344CB8AC3E}">
        <p14:creationId xmlns:p14="http://schemas.microsoft.com/office/powerpoint/2010/main" val="555459724"/>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53C5F007-DF23-4026-B2E0-AD78F76B7EF4}"/>
              </a:ext>
            </a:extLst>
          </p:cNvPr>
          <p:cNvSpPr>
            <a:spLocks noGrp="1"/>
          </p:cNvSpPr>
          <p:nvPr>
            <p:ph idx="1"/>
          </p:nvPr>
        </p:nvSpPr>
        <p:spPr/>
        <p:txBody>
          <a:bodyPr/>
          <a:lstStyle/>
          <a:p>
            <a:r>
              <a:rPr lang="en-US" dirty="0"/>
              <a:t>Please do not do this</a:t>
            </a:r>
          </a:p>
          <a:p>
            <a:endParaRPr lang="en-US" dirty="0"/>
          </a:p>
        </p:txBody>
      </p:sp>
      <p:sp>
        <p:nvSpPr>
          <p:cNvPr id="3" name="Title 2">
            <a:extLst>
              <a:ext uri="{FF2B5EF4-FFF2-40B4-BE49-F238E27FC236}">
                <a16:creationId xmlns:a16="http://schemas.microsoft.com/office/drawing/2014/main" id="{0110298A-5453-4250-B0E9-66A9D7F858F8}"/>
              </a:ext>
            </a:extLst>
          </p:cNvPr>
          <p:cNvSpPr>
            <a:spLocks noGrp="1"/>
          </p:cNvSpPr>
          <p:nvPr>
            <p:ph type="title"/>
          </p:nvPr>
        </p:nvSpPr>
        <p:spPr/>
        <p:txBody>
          <a:bodyPr/>
          <a:lstStyle/>
          <a:p>
            <a:r>
              <a:rPr lang="en-US" dirty="0"/>
              <a:t>Other Model</a:t>
            </a:r>
          </a:p>
        </p:txBody>
      </p:sp>
      <p:pic>
        <p:nvPicPr>
          <p:cNvPr id="5" name="Picture 4">
            <a:extLst>
              <a:ext uri="{FF2B5EF4-FFF2-40B4-BE49-F238E27FC236}">
                <a16:creationId xmlns:a16="http://schemas.microsoft.com/office/drawing/2014/main" id="{10A3E022-35A8-4203-91E5-3A574A75201B}"/>
              </a:ext>
            </a:extLst>
          </p:cNvPr>
          <p:cNvPicPr>
            <a:picLocks noChangeAspect="1"/>
          </p:cNvPicPr>
          <p:nvPr/>
        </p:nvPicPr>
        <p:blipFill>
          <a:blip r:embed="rId2"/>
          <a:stretch>
            <a:fillRect/>
          </a:stretch>
        </p:blipFill>
        <p:spPr>
          <a:xfrm>
            <a:off x="117707" y="2335696"/>
            <a:ext cx="9026293" cy="3121839"/>
          </a:xfrm>
          <a:prstGeom prst="rect">
            <a:avLst/>
          </a:prstGeom>
        </p:spPr>
      </p:pic>
    </p:spTree>
    <p:extLst>
      <p:ext uri="{BB962C8B-B14F-4D97-AF65-F5344CB8AC3E}">
        <p14:creationId xmlns:p14="http://schemas.microsoft.com/office/powerpoint/2010/main" val="3502574177"/>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grpSp>
        <p:nvGrpSpPr>
          <p:cNvPr id="7" name="Group 6" title="intersecting circles">
            <a:extLst>
              <a:ext uri="{FF2B5EF4-FFF2-40B4-BE49-F238E27FC236}">
                <a16:creationId xmlns:a16="http://schemas.microsoft.com/office/drawing/2014/main" id="{D2C4BFA1-2075-4901-9E24-E41D1FDD51FD}"/>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866610" y="498348"/>
            <a:ext cx="7426997" cy="5861304"/>
            <a:chOff x="1155481" y="498348"/>
            <a:chExt cx="9902663" cy="5861304"/>
          </a:xfrm>
        </p:grpSpPr>
        <p:sp>
          <p:nvSpPr>
            <p:cNvPr id="8" name="Oval 5">
              <a:extLst>
                <a:ext uri="{FF2B5EF4-FFF2-40B4-BE49-F238E27FC236}">
                  <a16:creationId xmlns:a16="http://schemas.microsoft.com/office/drawing/2014/main" id="{985A7375-E3AF-4F5C-85AE-17E8832952CA}"/>
                </a:ext>
              </a:extLst>
            </p:cNvPr>
            <p:cNvSpPr>
              <a:spLocks noChangeArrowheads="1"/>
            </p:cNvSpPr>
            <p:nvPr>
              <p:extLst>
                <p:ext uri="{386F3935-93C4-4BCD-93E2-E3B085C9AB24}">
                  <p16:designElem xmlns:p16="http://schemas.microsoft.com/office/powerpoint/2015/main" val="1"/>
                </p:ext>
              </p:extLst>
            </p:nvPr>
          </p:nvSpPr>
          <p:spPr bwMode="auto">
            <a:xfrm>
              <a:off x="1155481" y="498348"/>
              <a:ext cx="5861304" cy="5861304"/>
            </a:xfrm>
            <a:prstGeom prst="ellipse">
              <a:avLst/>
            </a:prstGeom>
            <a:solidFill>
              <a:schemeClr val="accent1">
                <a:alpha val="55000"/>
              </a:schemeClr>
            </a:solidFill>
            <a:ln>
              <a:noFill/>
            </a:ln>
          </p:spPr>
        </p:sp>
        <p:sp>
          <p:nvSpPr>
            <p:cNvPr id="9" name="Oval 8">
              <a:extLst>
                <a:ext uri="{FF2B5EF4-FFF2-40B4-BE49-F238E27FC236}">
                  <a16:creationId xmlns:a16="http://schemas.microsoft.com/office/drawing/2014/main" id="{F0307F65-8304-4FA8-A841-D4D7625411BE}"/>
                </a:ext>
              </a:extLst>
            </p:cNvPr>
            <p:cNvSpPr>
              <a:spLocks noChangeArrowheads="1"/>
            </p:cNvSpPr>
            <p:nvPr>
              <p:extLst>
                <p:ext uri="{386F3935-93C4-4BCD-93E2-E3B085C9AB24}">
                  <p16:designElem xmlns:p16="http://schemas.microsoft.com/office/powerpoint/2015/main" val="1"/>
                </p:ext>
              </p:extLst>
            </p:nvPr>
          </p:nvSpPr>
          <p:spPr bwMode="auto">
            <a:xfrm>
              <a:off x="5196840" y="498348"/>
              <a:ext cx="5861304" cy="5861304"/>
            </a:xfrm>
            <a:prstGeom prst="ellipse">
              <a:avLst/>
            </a:prstGeom>
            <a:solidFill>
              <a:schemeClr val="accent1">
                <a:alpha val="55000"/>
              </a:schemeClr>
            </a:solidFill>
            <a:ln>
              <a:noFill/>
            </a:ln>
          </p:spPr>
        </p:sp>
        <p:sp>
          <p:nvSpPr>
            <p:cNvPr id="10" name="Oval 5">
              <a:extLst>
                <a:ext uri="{FF2B5EF4-FFF2-40B4-BE49-F238E27FC236}">
                  <a16:creationId xmlns:a16="http://schemas.microsoft.com/office/drawing/2014/main" id="{C8B8394C-136F-4E05-A002-D93A5E79CD50}"/>
                </a:ext>
              </a:extLst>
            </p:cNvPr>
            <p:cNvSpPr>
              <a:spLocks noChangeArrowheads="1"/>
            </p:cNvSpPr>
            <p:nvPr>
              <p:extLst>
                <p:ext uri="{386F3935-93C4-4BCD-93E2-E3B085C9AB24}">
                  <p16:designElem xmlns:p16="http://schemas.microsoft.com/office/powerpoint/2015/main" val="1"/>
                </p:ext>
              </p:extLst>
            </p:nvPr>
          </p:nvSpPr>
          <p:spPr bwMode="auto">
            <a:xfrm>
              <a:off x="3165348" y="498348"/>
              <a:ext cx="5861304" cy="5861304"/>
            </a:xfrm>
            <a:prstGeom prst="ellipse">
              <a:avLst/>
            </a:prstGeom>
            <a:solidFill>
              <a:schemeClr val="accent1">
                <a:alpha val="70000"/>
              </a:schemeClr>
            </a:solidFill>
            <a:ln>
              <a:noFill/>
            </a:ln>
          </p:spPr>
        </p:sp>
      </p:grpSp>
      <p:sp>
        <p:nvSpPr>
          <p:cNvPr id="12" name="Rectangle 11" title="ribbon">
            <a:extLst>
              <a:ext uri="{FF2B5EF4-FFF2-40B4-BE49-F238E27FC236}">
                <a16:creationId xmlns:a16="http://schemas.microsoft.com/office/drawing/2014/main" id="{053FB2EE-284F-4C87-AB3D-BBF87A9FAB97}"/>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514600"/>
            <a:ext cx="9144000" cy="18288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a:extLst>
              <a:ext uri="{FF2B5EF4-FFF2-40B4-BE49-F238E27FC236}">
                <a16:creationId xmlns:a16="http://schemas.microsoft.com/office/drawing/2014/main" id="{596D0E80-347D-4934-AA9D-A0CB2FA16EB6}"/>
              </a:ext>
            </a:extLst>
          </p:cNvPr>
          <p:cNvSpPr>
            <a:spLocks noGrp="1"/>
          </p:cNvSpPr>
          <p:nvPr>
            <p:ph type="ctrTitle"/>
          </p:nvPr>
        </p:nvSpPr>
        <p:spPr>
          <a:xfrm>
            <a:off x="1143000" y="2776538"/>
            <a:ext cx="6858000" cy="1381188"/>
          </a:xfrm>
        </p:spPr>
        <p:txBody>
          <a:bodyPr vert="horz" lIns="91440" tIns="45720" rIns="91440" bIns="45720" rtlCol="0" anchor="ctr">
            <a:normAutofit/>
          </a:bodyPr>
          <a:lstStyle/>
          <a:p>
            <a:pPr algn="ctr" latinLnBrk="0"/>
            <a:r>
              <a:rPr lang="en-US" sz="3500" kern="1200" dirty="0">
                <a:solidFill>
                  <a:schemeClr val="bg2"/>
                </a:solidFill>
                <a:latin typeface="+mj-lt"/>
                <a:ea typeface="+mj-ea"/>
                <a:cs typeface="+mj-cs"/>
              </a:rPr>
              <a:t>Modelling Outside Basis Capital Accounts</a:t>
            </a:r>
          </a:p>
        </p:txBody>
      </p:sp>
    </p:spTree>
    <p:extLst>
      <p:ext uri="{BB962C8B-B14F-4D97-AF65-F5344CB8AC3E}">
        <p14:creationId xmlns:p14="http://schemas.microsoft.com/office/powerpoint/2010/main" val="1913435036"/>
      </p:ext>
    </p:extLst>
  </p:cSld>
  <p:clrMapOvr>
    <a:overrideClrMapping bg1="dk1" tx1="lt1" bg2="dk2" tx2="lt2" accent1="accent1" accent2="accent2" accent3="accent3" accent4="accent4" accent5="accent5" accent6="accent6" hlink="hlink" folHlink="folHlink"/>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287BD406-EDA0-4FA0-8449-C48240A25CD0}"/>
              </a:ext>
            </a:extLst>
          </p:cNvPr>
          <p:cNvSpPr>
            <a:spLocks noGrp="1"/>
          </p:cNvSpPr>
          <p:nvPr>
            <p:ph idx="1"/>
          </p:nvPr>
        </p:nvSpPr>
        <p:spPr/>
        <p:txBody>
          <a:bodyPr/>
          <a:lstStyle/>
          <a:p>
            <a:r>
              <a:rPr lang="en-US" dirty="0"/>
              <a:t>The 5% of EBITDA and preferred dividend – are risks and rewards.</a:t>
            </a:r>
          </a:p>
        </p:txBody>
      </p:sp>
      <p:sp>
        <p:nvSpPr>
          <p:cNvPr id="3" name="Title 2">
            <a:extLst>
              <a:ext uri="{FF2B5EF4-FFF2-40B4-BE49-F238E27FC236}">
                <a16:creationId xmlns:a16="http://schemas.microsoft.com/office/drawing/2014/main" id="{ECC21F05-EC7C-47FD-A01F-D5C0A4D9CB57}"/>
              </a:ext>
            </a:extLst>
          </p:cNvPr>
          <p:cNvSpPr>
            <a:spLocks noGrp="1"/>
          </p:cNvSpPr>
          <p:nvPr>
            <p:ph type="title"/>
          </p:nvPr>
        </p:nvSpPr>
        <p:spPr/>
        <p:txBody>
          <a:bodyPr>
            <a:normAutofit fontScale="90000"/>
          </a:bodyPr>
          <a:lstStyle/>
          <a:p>
            <a:r>
              <a:rPr lang="en-US" dirty="0"/>
              <a:t>There Must Be Meaningful Risks and Rewards to the Tax Equity Investor</a:t>
            </a:r>
          </a:p>
        </p:txBody>
      </p:sp>
      <p:sp>
        <p:nvSpPr>
          <p:cNvPr id="4" name="Slide Number Placeholder 3">
            <a:extLst>
              <a:ext uri="{FF2B5EF4-FFF2-40B4-BE49-F238E27FC236}">
                <a16:creationId xmlns:a16="http://schemas.microsoft.com/office/drawing/2014/main" id="{4463844C-CDED-45CA-AD4F-E20E18D1BEAC}"/>
              </a:ext>
            </a:extLst>
          </p:cNvPr>
          <p:cNvSpPr>
            <a:spLocks noGrp="1"/>
          </p:cNvSpPr>
          <p:nvPr>
            <p:ph type="sldNum" sz="quarter" idx="12"/>
          </p:nvPr>
        </p:nvSpPr>
        <p:spPr/>
        <p:txBody>
          <a:bodyPr/>
          <a:lstStyle/>
          <a:p>
            <a:pPr algn="ctr"/>
            <a:fld id="{0C3A1854-6B63-4059-B360-A3C4972BF0FC}" type="slidenum">
              <a:rPr lang="ko-KR" altLang="en-US" smtClean="0"/>
              <a:pPr algn="ctr"/>
              <a:t>52</a:t>
            </a:fld>
            <a:endParaRPr lang="ko-KR" altLang="en-US" dirty="0"/>
          </a:p>
        </p:txBody>
      </p:sp>
      <p:pic>
        <p:nvPicPr>
          <p:cNvPr id="5" name="Picture 4">
            <a:extLst>
              <a:ext uri="{FF2B5EF4-FFF2-40B4-BE49-F238E27FC236}">
                <a16:creationId xmlns:a16="http://schemas.microsoft.com/office/drawing/2014/main" id="{2BCA8658-7ED3-453F-8B21-9A252B17381B}"/>
              </a:ext>
            </a:extLst>
          </p:cNvPr>
          <p:cNvPicPr>
            <a:picLocks noChangeAspect="1"/>
          </p:cNvPicPr>
          <p:nvPr/>
        </p:nvPicPr>
        <p:blipFill>
          <a:blip r:embed="rId2"/>
          <a:stretch>
            <a:fillRect/>
          </a:stretch>
        </p:blipFill>
        <p:spPr>
          <a:xfrm>
            <a:off x="1159015" y="2435340"/>
            <a:ext cx="6628571" cy="3638095"/>
          </a:xfrm>
          <a:prstGeom prst="rect">
            <a:avLst/>
          </a:prstGeom>
        </p:spPr>
      </p:pic>
    </p:spTree>
    <p:extLst>
      <p:ext uri="{BB962C8B-B14F-4D97-AF65-F5344CB8AC3E}">
        <p14:creationId xmlns:p14="http://schemas.microsoft.com/office/powerpoint/2010/main" val="453228957"/>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AC0C8AE8-603B-40CE-AEDC-FA1901DA0DCF}"/>
              </a:ext>
            </a:extLst>
          </p:cNvPr>
          <p:cNvSpPr>
            <a:spLocks noGrp="1"/>
          </p:cNvSpPr>
          <p:nvPr>
            <p:ph idx="1"/>
          </p:nvPr>
        </p:nvSpPr>
        <p:spPr/>
        <p:txBody>
          <a:bodyPr>
            <a:normAutofit lnSpcReduction="10000"/>
          </a:bodyPr>
          <a:lstStyle/>
          <a:p>
            <a:r>
              <a:rPr lang="en-US" dirty="0"/>
              <a:t>Cannot allocate of losses in the outside basis. Cannot drag the partner’s tax basis – the outside basis -- below zero. </a:t>
            </a:r>
          </a:p>
          <a:p>
            <a:r>
              <a:rPr lang="en-US" dirty="0"/>
              <a:t>Unlike for 704(b) (book basis) capital accounts, these suspended losses are not reallocated to the other partner.  Instead they reduce the negative taxable allocation. </a:t>
            </a:r>
          </a:p>
          <a:p>
            <a:r>
              <a:rPr lang="en-US" dirty="0"/>
              <a:t>These tax losses are suspended and can be used to offset future profits.  You have to wait until tax equity outside basis is positive – this can have a big effect on the tax investor IRR.</a:t>
            </a:r>
          </a:p>
          <a:p>
            <a:endParaRPr lang="en-US" dirty="0"/>
          </a:p>
        </p:txBody>
      </p:sp>
      <p:sp>
        <p:nvSpPr>
          <p:cNvPr id="3" name="Title 2">
            <a:extLst>
              <a:ext uri="{FF2B5EF4-FFF2-40B4-BE49-F238E27FC236}">
                <a16:creationId xmlns:a16="http://schemas.microsoft.com/office/drawing/2014/main" id="{C3F590AA-0DDF-40E4-B0A4-B96B8CF93138}"/>
              </a:ext>
            </a:extLst>
          </p:cNvPr>
          <p:cNvSpPr>
            <a:spLocks noGrp="1"/>
          </p:cNvSpPr>
          <p:nvPr>
            <p:ph type="title"/>
          </p:nvPr>
        </p:nvSpPr>
        <p:spPr/>
        <p:txBody>
          <a:bodyPr>
            <a:normAutofit/>
          </a:bodyPr>
          <a:lstStyle/>
          <a:p>
            <a:r>
              <a:rPr lang="en-US" dirty="0"/>
              <a:t>Suspended Losses</a:t>
            </a:r>
          </a:p>
        </p:txBody>
      </p:sp>
    </p:spTree>
    <p:extLst>
      <p:ext uri="{BB962C8B-B14F-4D97-AF65-F5344CB8AC3E}">
        <p14:creationId xmlns:p14="http://schemas.microsoft.com/office/powerpoint/2010/main" val="2140700521"/>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8AD77385-5746-4E97-AE15-DE3510F15A2D}"/>
              </a:ext>
            </a:extLst>
          </p:cNvPr>
          <p:cNvSpPr>
            <a:spLocks noGrp="1"/>
          </p:cNvSpPr>
          <p:nvPr>
            <p:ph idx="1"/>
          </p:nvPr>
        </p:nvSpPr>
        <p:spPr/>
        <p:txBody>
          <a:bodyPr>
            <a:normAutofit fontScale="92500"/>
          </a:bodyPr>
          <a:lstStyle/>
          <a:p>
            <a:r>
              <a:rPr lang="en-US" dirty="0"/>
              <a:t>These suspended losses are carried forward and can be used to offset future income when the partner’s outside basis is positive. </a:t>
            </a:r>
          </a:p>
          <a:p>
            <a:r>
              <a:rPr lang="en-US" dirty="0"/>
              <a:t>This is of course very costly to the tax investor.</a:t>
            </a:r>
          </a:p>
          <a:p>
            <a:r>
              <a:rPr lang="en-US" dirty="0"/>
              <a:t>One question is whether this should modelled at the partnership. </a:t>
            </a:r>
          </a:p>
          <a:p>
            <a:r>
              <a:rPr lang="en-US" dirty="0"/>
              <a:t>For a time-based flip you do not even need to model tax cash flow – only the taxable income.</a:t>
            </a:r>
          </a:p>
          <a:p>
            <a:r>
              <a:rPr lang="en-US" dirty="0"/>
              <a:t>The reason for modelling tax cash flows in a yield based transaction is for the flip timing.</a:t>
            </a:r>
          </a:p>
        </p:txBody>
      </p:sp>
      <p:sp>
        <p:nvSpPr>
          <p:cNvPr id="3" name="Title 2">
            <a:extLst>
              <a:ext uri="{FF2B5EF4-FFF2-40B4-BE49-F238E27FC236}">
                <a16:creationId xmlns:a16="http://schemas.microsoft.com/office/drawing/2014/main" id="{17AFEA73-44E7-46F3-BA08-41D17CC4CE20}"/>
              </a:ext>
            </a:extLst>
          </p:cNvPr>
          <p:cNvSpPr>
            <a:spLocks noGrp="1"/>
          </p:cNvSpPr>
          <p:nvPr>
            <p:ph type="title"/>
          </p:nvPr>
        </p:nvSpPr>
        <p:spPr/>
        <p:txBody>
          <a:bodyPr/>
          <a:lstStyle/>
          <a:p>
            <a:r>
              <a:rPr lang="en-US" dirty="0"/>
              <a:t>Suspended Loss and Carry Forward</a:t>
            </a:r>
          </a:p>
        </p:txBody>
      </p:sp>
    </p:spTree>
    <p:extLst>
      <p:ext uri="{BB962C8B-B14F-4D97-AF65-F5344CB8AC3E}">
        <p14:creationId xmlns:p14="http://schemas.microsoft.com/office/powerpoint/2010/main" val="13414339"/>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54B0FAD3-19D3-4F9A-8B74-F5FC5727BF01}"/>
              </a:ext>
            </a:extLst>
          </p:cNvPr>
          <p:cNvSpPr>
            <a:spLocks noGrp="1"/>
          </p:cNvSpPr>
          <p:nvPr>
            <p:ph idx="1"/>
          </p:nvPr>
        </p:nvSpPr>
        <p:spPr/>
        <p:txBody>
          <a:bodyPr>
            <a:normAutofit fontScale="92500" lnSpcReduction="10000"/>
          </a:bodyPr>
          <a:lstStyle/>
          <a:p>
            <a:r>
              <a:rPr lang="en-US" dirty="0"/>
              <a:t>The partners’ outside bases increase and decrease in much the same way as their capital accounts. </a:t>
            </a:r>
          </a:p>
          <a:p>
            <a:r>
              <a:rPr lang="en-US" dirty="0"/>
              <a:t>Unlike capital accounts, however, outside bases cannot go below zero. </a:t>
            </a:r>
          </a:p>
          <a:p>
            <a:r>
              <a:rPr lang="en-US" dirty="0"/>
              <a:t>Losses that would drive a partner’s outside basis negative are suspended. </a:t>
            </a:r>
          </a:p>
          <a:p>
            <a:pPr lvl="1"/>
            <a:r>
              <a:rPr lang="en-US" dirty="0"/>
              <a:t>Even if the tax equity investor does not care about the size of its DRO and does not require the partnership to reallocate any losses to the sponsor, its losses often end up being suspended at some point due to this limit.</a:t>
            </a:r>
          </a:p>
        </p:txBody>
      </p:sp>
      <p:sp>
        <p:nvSpPr>
          <p:cNvPr id="3" name="Title 2">
            <a:extLst>
              <a:ext uri="{FF2B5EF4-FFF2-40B4-BE49-F238E27FC236}">
                <a16:creationId xmlns:a16="http://schemas.microsoft.com/office/drawing/2014/main" id="{2CA9F664-687E-48EC-BC59-DB21F054F0DE}"/>
              </a:ext>
            </a:extLst>
          </p:cNvPr>
          <p:cNvSpPr>
            <a:spLocks noGrp="1"/>
          </p:cNvSpPr>
          <p:nvPr>
            <p:ph type="title"/>
          </p:nvPr>
        </p:nvSpPr>
        <p:spPr/>
        <p:txBody>
          <a:bodyPr>
            <a:normAutofit/>
          </a:bodyPr>
          <a:lstStyle/>
          <a:p>
            <a:r>
              <a:rPr lang="en-US" dirty="0"/>
              <a:t>Problem of Suspended Loss</a:t>
            </a:r>
          </a:p>
        </p:txBody>
      </p:sp>
    </p:spTree>
    <p:extLst>
      <p:ext uri="{BB962C8B-B14F-4D97-AF65-F5344CB8AC3E}">
        <p14:creationId xmlns:p14="http://schemas.microsoft.com/office/powerpoint/2010/main" val="1260055842"/>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6D3B412A-2D67-41D0-B0B1-55B9E949A508}"/>
              </a:ext>
            </a:extLst>
          </p:cNvPr>
          <p:cNvSpPr>
            <a:spLocks noGrp="1"/>
          </p:cNvSpPr>
          <p:nvPr>
            <p:ph idx="1"/>
          </p:nvPr>
        </p:nvSpPr>
        <p:spPr/>
        <p:txBody>
          <a:bodyPr>
            <a:normAutofit/>
          </a:bodyPr>
          <a:lstStyle/>
          <a:p>
            <a:r>
              <a:rPr lang="en-US" dirty="0"/>
              <a:t>Only real concern is the tax equity account.  Other accounts – the developer equity account and the partnership account do not cause a constraint on cash flow from taxable income.</a:t>
            </a:r>
          </a:p>
          <a:p>
            <a:r>
              <a:rPr lang="en-US" dirty="0"/>
              <a:t>In a model, compute the suspended loss from the outside or tax capital base for the tax equity account.  </a:t>
            </a:r>
          </a:p>
          <a:p>
            <a:r>
              <a:rPr lang="en-US" dirty="0"/>
              <a:t>Don’t mess up the model with a whole bunch of other accounts.</a:t>
            </a:r>
          </a:p>
        </p:txBody>
      </p:sp>
      <p:sp>
        <p:nvSpPr>
          <p:cNvPr id="3" name="Title 2">
            <a:extLst>
              <a:ext uri="{FF2B5EF4-FFF2-40B4-BE49-F238E27FC236}">
                <a16:creationId xmlns:a16="http://schemas.microsoft.com/office/drawing/2014/main" id="{97F9853A-6C3C-467B-A20A-2796A84CBF98}"/>
              </a:ext>
            </a:extLst>
          </p:cNvPr>
          <p:cNvSpPr>
            <a:spLocks noGrp="1"/>
          </p:cNvSpPr>
          <p:nvPr>
            <p:ph type="title"/>
          </p:nvPr>
        </p:nvSpPr>
        <p:spPr/>
        <p:txBody>
          <a:bodyPr/>
          <a:lstStyle/>
          <a:p>
            <a:r>
              <a:rPr lang="en-US" dirty="0"/>
              <a:t>Implications of Limits on Outside Basis</a:t>
            </a:r>
          </a:p>
        </p:txBody>
      </p:sp>
    </p:spTree>
    <p:extLst>
      <p:ext uri="{BB962C8B-B14F-4D97-AF65-F5344CB8AC3E}">
        <p14:creationId xmlns:p14="http://schemas.microsoft.com/office/powerpoint/2010/main" val="1944073391"/>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bg>
      <p:bgPr>
        <a:solidFill>
          <a:schemeClr val="accent5">
            <a:lumMod val="50000"/>
          </a:schemeClr>
        </a:solidFill>
        <a:effectLst/>
      </p:bgPr>
    </p:bg>
    <p:spTree>
      <p:nvGrpSpPr>
        <p:cNvPr id="1" name=""/>
        <p:cNvGrpSpPr/>
        <p:nvPr/>
      </p:nvGrpSpPr>
      <p:grpSpPr>
        <a:xfrm>
          <a:off x="0" y="0"/>
          <a:ext cx="0" cy="0"/>
          <a:chOff x="0" y="0"/>
          <a:chExt cx="0" cy="0"/>
        </a:xfrm>
      </p:grpSpPr>
      <p:sp>
        <p:nvSpPr>
          <p:cNvPr id="18" name="Rectangle 8">
            <a:extLst>
              <a:ext uri="{FF2B5EF4-FFF2-40B4-BE49-F238E27FC236}">
                <a16:creationId xmlns:a16="http://schemas.microsoft.com/office/drawing/2014/main" id="{A2ED9029-64A6-4BAE-BA25-DC2A13D43EDE}"/>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3375" y="0"/>
            <a:ext cx="9144000" cy="6858000"/>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0">
            <a:extLst>
              <a:ext uri="{FF2B5EF4-FFF2-40B4-BE49-F238E27FC236}">
                <a16:creationId xmlns:a16="http://schemas.microsoft.com/office/drawing/2014/main" id="{41E17A99-1553-4633-ADFB-5CCDCF801D13}"/>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78992" y="0"/>
            <a:ext cx="2411730" cy="6858000"/>
          </a:xfrm>
          <a:prstGeom prst="rect">
            <a:avLst/>
          </a:prstGeom>
          <a:solidFill>
            <a:schemeClr val="accent5">
              <a:lumMod val="7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DAFABACF-DDBE-415C-8EE1-F7DD68C632C6}"/>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078992" cy="6858000"/>
          </a:xfrm>
          <a:prstGeom prst="rect">
            <a:avLst/>
          </a:prstGeom>
          <a:solidFill>
            <a:schemeClr val="accent5">
              <a:alpha val="70000"/>
            </a:schemeClr>
          </a:solidFill>
          <a:ln>
            <a:noFill/>
          </a:ln>
        </p:spPr>
        <p:style>
          <a:lnRef idx="2">
            <a:schemeClr val="accent1">
              <a:shade val="50000"/>
            </a:schemeClr>
          </a:lnRef>
          <a:fillRef idx="1003">
            <a:schemeClr val="lt1"/>
          </a:fillRef>
          <a:effectRef idx="0">
            <a:schemeClr val="accent1"/>
          </a:effectRef>
          <a:fontRef idx="minor">
            <a:schemeClr val="lt1"/>
          </a:fontRef>
        </p:style>
        <p:txBody>
          <a:bodyPr rtlCol="0" anchor="ctr"/>
          <a:lstStyle/>
          <a:p>
            <a:pPr algn="ctr"/>
            <a:endParaRPr lang="en-US">
              <a:solidFill>
                <a:schemeClr val="accent2"/>
              </a:solidFill>
            </a:endParaRPr>
          </a:p>
        </p:txBody>
      </p:sp>
      <p:sp>
        <p:nvSpPr>
          <p:cNvPr id="4" name="Content Placeholder 3">
            <a:extLst>
              <a:ext uri="{FF2B5EF4-FFF2-40B4-BE49-F238E27FC236}">
                <a16:creationId xmlns:a16="http://schemas.microsoft.com/office/drawing/2014/main" id="{5B306C13-6CD9-496E-8183-54AD42CF4AC3}"/>
              </a:ext>
            </a:extLst>
          </p:cNvPr>
          <p:cNvSpPr>
            <a:spLocks noGrp="1"/>
          </p:cNvSpPr>
          <p:nvPr>
            <p:ph idx="1"/>
          </p:nvPr>
        </p:nvSpPr>
        <p:spPr>
          <a:xfrm>
            <a:off x="3732021" y="208722"/>
            <a:ext cx="4746057" cy="6331225"/>
          </a:xfrm>
        </p:spPr>
        <p:txBody>
          <a:bodyPr vert="horz" lIns="91440" tIns="45720" rIns="91440" bIns="45720" rtlCol="0">
            <a:noAutofit/>
          </a:bodyPr>
          <a:lstStyle/>
          <a:p>
            <a:r>
              <a:rPr lang="en-US" sz="2800" dirty="0">
                <a:solidFill>
                  <a:srgbClr val="FFFFFF"/>
                </a:solidFill>
                <a:latin typeface="+mn-lt"/>
                <a:cs typeface="+mn-cs"/>
              </a:rPr>
              <a:t>Alternative Calculations of Flip Timing: </a:t>
            </a:r>
          </a:p>
          <a:p>
            <a:pPr lvl="1"/>
            <a:r>
              <a:rPr lang="en-US" dirty="0">
                <a:solidFill>
                  <a:srgbClr val="FFFFFF"/>
                </a:solidFill>
                <a:latin typeface="+mn-lt"/>
                <a:cs typeface="+mn-cs"/>
              </a:rPr>
              <a:t>Should the suspended loss affect the computation of the yield flip (by putting the cash flow from the suspended loss in the capital tracking account)</a:t>
            </a:r>
          </a:p>
          <a:p>
            <a:pPr lvl="1"/>
            <a:r>
              <a:rPr lang="en-US" dirty="0">
                <a:solidFill>
                  <a:srgbClr val="FFFFFF"/>
                </a:solidFill>
                <a:latin typeface="+mn-lt"/>
                <a:cs typeface="+mn-cs"/>
              </a:rPr>
              <a:t>Or, should the suspended loss be independent of the yield flip calculation and the adjustment for the yield flip be computed separately from the yield flip calculation.</a:t>
            </a:r>
          </a:p>
          <a:p>
            <a:endParaRPr lang="en-US" sz="2800" dirty="0">
              <a:solidFill>
                <a:srgbClr val="FFFFFF"/>
              </a:solidFill>
              <a:latin typeface="+mn-lt"/>
              <a:cs typeface="+mn-cs"/>
            </a:endParaRPr>
          </a:p>
        </p:txBody>
      </p:sp>
      <p:sp>
        <p:nvSpPr>
          <p:cNvPr id="3" name="Title 2">
            <a:extLst>
              <a:ext uri="{FF2B5EF4-FFF2-40B4-BE49-F238E27FC236}">
                <a16:creationId xmlns:a16="http://schemas.microsoft.com/office/drawing/2014/main" id="{5F4C62C9-A34E-43A0-805C-8CB565CA7DB8}"/>
              </a:ext>
            </a:extLst>
          </p:cNvPr>
          <p:cNvSpPr>
            <a:spLocks noGrp="1"/>
          </p:cNvSpPr>
          <p:nvPr>
            <p:ph type="title"/>
          </p:nvPr>
        </p:nvSpPr>
        <p:spPr>
          <a:xfrm>
            <a:off x="1332129" y="1608667"/>
            <a:ext cx="1917293" cy="4491015"/>
          </a:xfrm>
        </p:spPr>
        <p:txBody>
          <a:bodyPr vert="horz" lIns="91440" tIns="45720" rIns="91440" bIns="45720" rtlCol="0" anchor="t">
            <a:normAutofit/>
          </a:bodyPr>
          <a:lstStyle/>
          <a:p>
            <a:pPr algn="r"/>
            <a:r>
              <a:rPr lang="en-US" sz="2800" kern="1200">
                <a:solidFill>
                  <a:srgbClr val="FFFFFF"/>
                </a:solidFill>
                <a:latin typeface="+mj-lt"/>
                <a:ea typeface="+mj-ea"/>
                <a:cs typeface="+mj-cs"/>
              </a:rPr>
              <a:t>Issue of Suspend Loss and Timing of Flip Calculation</a:t>
            </a:r>
          </a:p>
        </p:txBody>
      </p:sp>
    </p:spTree>
    <p:extLst>
      <p:ext uri="{BB962C8B-B14F-4D97-AF65-F5344CB8AC3E}">
        <p14:creationId xmlns:p14="http://schemas.microsoft.com/office/powerpoint/2010/main" val="1118759825"/>
      </p:ext>
    </p:extLst>
  </p:cSld>
  <p:clrMapOvr>
    <a:overrideClrMapping bg1="dk1" tx1="lt1" bg2="dk2" tx2="lt2" accent1="accent1" accent2="accent2" accent3="accent3" accent4="accent4" accent5="accent5" accent6="accent6" hlink="hlink" folHlink="folHlink"/>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6E28FBE9-4BD9-4E11-8103-A68EE06E8585}"/>
              </a:ext>
            </a:extLst>
          </p:cNvPr>
          <p:cNvSpPr>
            <a:spLocks noGrp="1"/>
          </p:cNvSpPr>
          <p:nvPr>
            <p:ph idx="1"/>
          </p:nvPr>
        </p:nvSpPr>
        <p:spPr/>
        <p:txBody>
          <a:bodyPr/>
          <a:lstStyle/>
          <a:p>
            <a:r>
              <a:rPr lang="en-US" dirty="0"/>
              <a:t>Tax rate change and one-time adjustment</a:t>
            </a:r>
          </a:p>
        </p:txBody>
      </p:sp>
      <p:sp>
        <p:nvSpPr>
          <p:cNvPr id="3" name="Title 2">
            <a:extLst>
              <a:ext uri="{FF2B5EF4-FFF2-40B4-BE49-F238E27FC236}">
                <a16:creationId xmlns:a16="http://schemas.microsoft.com/office/drawing/2014/main" id="{D5B40213-3DCF-42F4-9DC1-B6A291E6E8AC}"/>
              </a:ext>
            </a:extLst>
          </p:cNvPr>
          <p:cNvSpPr>
            <a:spLocks noGrp="1"/>
          </p:cNvSpPr>
          <p:nvPr>
            <p:ph type="title"/>
          </p:nvPr>
        </p:nvSpPr>
        <p:spPr/>
        <p:txBody>
          <a:bodyPr/>
          <a:lstStyle/>
          <a:p>
            <a:r>
              <a:rPr lang="en-US" dirty="0"/>
              <a:t>Effects of Tax Rate Change</a:t>
            </a:r>
          </a:p>
        </p:txBody>
      </p:sp>
      <p:pic>
        <p:nvPicPr>
          <p:cNvPr id="5" name="Picture 4">
            <a:extLst>
              <a:ext uri="{FF2B5EF4-FFF2-40B4-BE49-F238E27FC236}">
                <a16:creationId xmlns:a16="http://schemas.microsoft.com/office/drawing/2014/main" id="{638764AE-9921-4A7F-ABED-31163A3FD62E}"/>
              </a:ext>
            </a:extLst>
          </p:cNvPr>
          <p:cNvPicPr>
            <a:picLocks noChangeAspect="1"/>
          </p:cNvPicPr>
          <p:nvPr/>
        </p:nvPicPr>
        <p:blipFill>
          <a:blip r:embed="rId2"/>
          <a:stretch>
            <a:fillRect/>
          </a:stretch>
        </p:blipFill>
        <p:spPr>
          <a:xfrm>
            <a:off x="1237719" y="2040156"/>
            <a:ext cx="6119426" cy="3974920"/>
          </a:xfrm>
          <a:prstGeom prst="rect">
            <a:avLst/>
          </a:prstGeom>
        </p:spPr>
      </p:pic>
    </p:spTree>
    <p:extLst>
      <p:ext uri="{BB962C8B-B14F-4D97-AF65-F5344CB8AC3E}">
        <p14:creationId xmlns:p14="http://schemas.microsoft.com/office/powerpoint/2010/main" val="1643636919"/>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04C7B427-7407-437D-A750-471526D825B8}"/>
              </a:ext>
            </a:extLst>
          </p:cNvPr>
          <p:cNvSpPr>
            <a:spLocks noGrp="1"/>
          </p:cNvSpPr>
          <p:nvPr>
            <p:ph idx="1"/>
          </p:nvPr>
        </p:nvSpPr>
        <p:spPr/>
        <p:txBody>
          <a:bodyPr/>
          <a:lstStyle/>
          <a:p>
            <a:r>
              <a:rPr lang="en-US" dirty="0"/>
              <a:t>Include a basic capital account</a:t>
            </a:r>
          </a:p>
          <a:p>
            <a:endParaRPr lang="en-US" dirty="0"/>
          </a:p>
        </p:txBody>
      </p:sp>
      <p:sp>
        <p:nvSpPr>
          <p:cNvPr id="3" name="Title 2">
            <a:extLst>
              <a:ext uri="{FF2B5EF4-FFF2-40B4-BE49-F238E27FC236}">
                <a16:creationId xmlns:a16="http://schemas.microsoft.com/office/drawing/2014/main" id="{54D72525-BABF-428A-9DF1-CBAF3B1DCCF9}"/>
              </a:ext>
            </a:extLst>
          </p:cNvPr>
          <p:cNvSpPr>
            <a:spLocks noGrp="1"/>
          </p:cNvSpPr>
          <p:nvPr>
            <p:ph type="title"/>
          </p:nvPr>
        </p:nvSpPr>
        <p:spPr/>
        <p:txBody>
          <a:bodyPr/>
          <a:lstStyle/>
          <a:p>
            <a:r>
              <a:rPr lang="en-US" dirty="0"/>
              <a:t>Modelling Outside Basis </a:t>
            </a:r>
          </a:p>
        </p:txBody>
      </p:sp>
      <p:pic>
        <p:nvPicPr>
          <p:cNvPr id="5" name="Picture 4">
            <a:extLst>
              <a:ext uri="{FF2B5EF4-FFF2-40B4-BE49-F238E27FC236}">
                <a16:creationId xmlns:a16="http://schemas.microsoft.com/office/drawing/2014/main" id="{B9A68E5C-FEC5-4443-8C42-D6CDA20B9458}"/>
              </a:ext>
            </a:extLst>
          </p:cNvPr>
          <p:cNvPicPr>
            <a:picLocks noChangeAspect="1"/>
          </p:cNvPicPr>
          <p:nvPr/>
        </p:nvPicPr>
        <p:blipFill>
          <a:blip r:embed="rId2"/>
          <a:stretch>
            <a:fillRect/>
          </a:stretch>
        </p:blipFill>
        <p:spPr>
          <a:xfrm>
            <a:off x="109331" y="1828405"/>
            <a:ext cx="7176052" cy="4958588"/>
          </a:xfrm>
          <a:prstGeom prst="rect">
            <a:avLst/>
          </a:prstGeom>
        </p:spPr>
      </p:pic>
    </p:spTree>
    <p:extLst>
      <p:ext uri="{BB962C8B-B14F-4D97-AF65-F5344CB8AC3E}">
        <p14:creationId xmlns:p14="http://schemas.microsoft.com/office/powerpoint/2010/main" val="216981947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A56813F1-3313-4FB7-A4FC-05CCC7B1FE65}"/>
              </a:ext>
            </a:extLst>
          </p:cNvPr>
          <p:cNvSpPr>
            <a:spLocks noGrp="1"/>
          </p:cNvSpPr>
          <p:nvPr>
            <p:ph idx="1"/>
          </p:nvPr>
        </p:nvSpPr>
        <p:spPr/>
        <p:txBody>
          <a:bodyPr>
            <a:normAutofit fontScale="92500" lnSpcReduction="10000"/>
          </a:bodyPr>
          <a:lstStyle/>
          <a:p>
            <a:r>
              <a:rPr lang="en-US" dirty="0"/>
              <a:t>Demonstrate more complex modelling of tax equity with yield-based flip and with constraints on being able to use tax benefits by one party.</a:t>
            </a:r>
          </a:p>
          <a:p>
            <a:r>
              <a:rPr lang="en-US" dirty="0"/>
              <a:t>Focus on the tax aspects that affect the IRR on the tax equity investor and not on the book income or other measures.  Philosophical issue relating what is really appropriate in financial models and the desire of some to make things look complex.</a:t>
            </a:r>
          </a:p>
          <a:p>
            <a:r>
              <a:rPr lang="en-US" dirty="0"/>
              <a:t>Concentrate on capital accounts of tax equity investor and not of the partnership or the sponsor equity</a:t>
            </a:r>
          </a:p>
          <a:p>
            <a:endParaRPr lang="en-US" dirty="0"/>
          </a:p>
        </p:txBody>
      </p:sp>
      <p:sp>
        <p:nvSpPr>
          <p:cNvPr id="3" name="Title 2">
            <a:extLst>
              <a:ext uri="{FF2B5EF4-FFF2-40B4-BE49-F238E27FC236}">
                <a16:creationId xmlns:a16="http://schemas.microsoft.com/office/drawing/2014/main" id="{2B87023B-3274-42AF-B6E9-3076B53310A9}"/>
              </a:ext>
            </a:extLst>
          </p:cNvPr>
          <p:cNvSpPr>
            <a:spLocks noGrp="1"/>
          </p:cNvSpPr>
          <p:nvPr>
            <p:ph type="title"/>
          </p:nvPr>
        </p:nvSpPr>
        <p:spPr>
          <a:xfrm>
            <a:off x="628650" y="365127"/>
            <a:ext cx="7666938" cy="690676"/>
          </a:xfrm>
        </p:spPr>
        <p:txBody>
          <a:bodyPr/>
          <a:lstStyle/>
          <a:p>
            <a:r>
              <a:rPr lang="en-US" dirty="0"/>
              <a:t>Objectives of Video</a:t>
            </a:r>
          </a:p>
        </p:txBody>
      </p:sp>
    </p:spTree>
    <p:extLst>
      <p:ext uri="{BB962C8B-B14F-4D97-AF65-F5344CB8AC3E}">
        <p14:creationId xmlns:p14="http://schemas.microsoft.com/office/powerpoint/2010/main" val="341384324"/>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06D0F681-BCFE-4282-8671-263B6DC7AF2E}"/>
              </a:ext>
            </a:extLst>
          </p:cNvPr>
          <p:cNvSpPr>
            <a:spLocks noGrp="1"/>
          </p:cNvSpPr>
          <p:nvPr>
            <p:ph idx="1"/>
          </p:nvPr>
        </p:nvSpPr>
        <p:spPr/>
        <p:txBody>
          <a:bodyPr/>
          <a:lstStyle/>
          <a:p>
            <a:r>
              <a:rPr lang="en-US" dirty="0"/>
              <a:t>Constraint driven by tax depreciation and not PTC</a:t>
            </a:r>
          </a:p>
          <a:p>
            <a:r>
              <a:rPr lang="en-US" dirty="0"/>
              <a:t>Once negative, income above dividends required to reverse the suspended loss.</a:t>
            </a:r>
          </a:p>
          <a:p>
            <a:r>
              <a:rPr lang="en-US" dirty="0"/>
              <a:t>No tax calculations required to compute the suspended loss – only taxable income.</a:t>
            </a:r>
          </a:p>
        </p:txBody>
      </p:sp>
      <p:sp>
        <p:nvSpPr>
          <p:cNvPr id="3" name="Title 2">
            <a:extLst>
              <a:ext uri="{FF2B5EF4-FFF2-40B4-BE49-F238E27FC236}">
                <a16:creationId xmlns:a16="http://schemas.microsoft.com/office/drawing/2014/main" id="{70D8EAB0-F101-4425-A1B3-44368A80C1B2}"/>
              </a:ext>
            </a:extLst>
          </p:cNvPr>
          <p:cNvSpPr>
            <a:spLocks noGrp="1"/>
          </p:cNvSpPr>
          <p:nvPr>
            <p:ph type="title"/>
          </p:nvPr>
        </p:nvSpPr>
        <p:spPr/>
        <p:txBody>
          <a:bodyPr/>
          <a:lstStyle/>
          <a:p>
            <a:r>
              <a:rPr lang="en-US" dirty="0"/>
              <a:t>Notes on Suspended Loss</a:t>
            </a:r>
          </a:p>
        </p:txBody>
      </p:sp>
    </p:spTree>
    <p:extLst>
      <p:ext uri="{BB962C8B-B14F-4D97-AF65-F5344CB8AC3E}">
        <p14:creationId xmlns:p14="http://schemas.microsoft.com/office/powerpoint/2010/main" val="1243058738"/>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bg>
      <p:bgPr>
        <a:solidFill>
          <a:schemeClr val="bg2">
            <a:tint val="95000"/>
            <a:satMod val="170000"/>
          </a:schemeClr>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8CE06232-69FD-453D-8EB2-706087A9021A}"/>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986295" y="-2"/>
            <a:ext cx="5157705" cy="6858002"/>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Content Placeholder 3">
            <a:extLst>
              <a:ext uri="{FF2B5EF4-FFF2-40B4-BE49-F238E27FC236}">
                <a16:creationId xmlns:a16="http://schemas.microsoft.com/office/drawing/2014/main" id="{44571291-3FF7-4D6C-912E-C387B6C42D42}"/>
              </a:ext>
            </a:extLst>
          </p:cNvPr>
          <p:cNvSpPr>
            <a:spLocks noGrp="1"/>
          </p:cNvSpPr>
          <p:nvPr>
            <p:ph idx="1"/>
          </p:nvPr>
        </p:nvSpPr>
        <p:spPr>
          <a:xfrm>
            <a:off x="3986295" y="139148"/>
            <a:ext cx="5058314" cy="6629400"/>
          </a:xfrm>
        </p:spPr>
        <p:txBody>
          <a:bodyPr vert="horz" lIns="91440" tIns="45720" rIns="91440" bIns="45720" rtlCol="0" anchor="ctr">
            <a:normAutofit/>
          </a:bodyPr>
          <a:lstStyle/>
          <a:p>
            <a:r>
              <a:rPr lang="en-US" sz="2000" dirty="0">
                <a:solidFill>
                  <a:schemeClr val="bg1"/>
                </a:solidFill>
                <a:latin typeface="+mn-lt"/>
                <a:cs typeface="+mn-cs"/>
              </a:rPr>
              <a:t>Whether the suspended loss affects timing of the flip is a matter for negotiation.</a:t>
            </a:r>
          </a:p>
          <a:p>
            <a:r>
              <a:rPr lang="en-US" sz="2000" dirty="0">
                <a:solidFill>
                  <a:schemeClr val="bg1"/>
                </a:solidFill>
                <a:latin typeface="+mn-lt"/>
                <a:cs typeface="+mn-cs"/>
              </a:rPr>
              <a:t>If the suspended loss affects the timing of the flip, then the flip is delayed which benefits the Tax Equity Investor and harms the Developer/Sponsor Investor.</a:t>
            </a:r>
          </a:p>
          <a:p>
            <a:r>
              <a:rPr lang="en-US" sz="2000" dirty="0">
                <a:solidFill>
                  <a:schemeClr val="bg1"/>
                </a:solidFill>
                <a:latin typeface="+mn-lt"/>
                <a:cs typeface="+mn-cs"/>
              </a:rPr>
              <a:t>If the suspended loss affects the timing of the flip, then there can be a difficult circular reference because the timing of the yield affects the distributions and the distributions affect the suspended loss.</a:t>
            </a:r>
          </a:p>
          <a:p>
            <a:r>
              <a:rPr lang="en-US" sz="2000" dirty="0">
                <a:solidFill>
                  <a:schemeClr val="bg1"/>
                </a:solidFill>
                <a:latin typeface="+mn-lt"/>
                <a:cs typeface="+mn-cs"/>
              </a:rPr>
              <a:t>Other issues are similar and could affect the tax flow including:</a:t>
            </a:r>
          </a:p>
          <a:p>
            <a:pPr lvl="1"/>
            <a:r>
              <a:rPr lang="en-US" sz="2000" dirty="0">
                <a:solidFill>
                  <a:schemeClr val="bg1"/>
                </a:solidFill>
                <a:latin typeface="+mn-lt"/>
                <a:cs typeface="+mn-cs"/>
              </a:rPr>
              <a:t>Changes in the tax rate</a:t>
            </a:r>
          </a:p>
          <a:p>
            <a:pPr lvl="1"/>
            <a:r>
              <a:rPr lang="en-US" sz="2000" dirty="0">
                <a:solidFill>
                  <a:schemeClr val="bg1"/>
                </a:solidFill>
                <a:latin typeface="+mn-lt"/>
                <a:cs typeface="+mn-cs"/>
              </a:rPr>
              <a:t>NOL carryforwards of the tax investor</a:t>
            </a:r>
          </a:p>
          <a:p>
            <a:pPr lvl="1"/>
            <a:r>
              <a:rPr lang="en-US" sz="2000" dirty="0">
                <a:solidFill>
                  <a:schemeClr val="bg1"/>
                </a:solidFill>
                <a:latin typeface="+mn-lt"/>
                <a:cs typeface="+mn-cs"/>
              </a:rPr>
              <a:t>Treating some dividends as taxable (731 capital gains) rather than excluding the dividends from taxable income. </a:t>
            </a:r>
          </a:p>
        </p:txBody>
      </p:sp>
      <p:sp>
        <p:nvSpPr>
          <p:cNvPr id="3" name="Title 2">
            <a:extLst>
              <a:ext uri="{FF2B5EF4-FFF2-40B4-BE49-F238E27FC236}">
                <a16:creationId xmlns:a16="http://schemas.microsoft.com/office/drawing/2014/main" id="{0C08E4CB-2C5B-480D-8FAA-FC5C4104C0F9}"/>
              </a:ext>
            </a:extLst>
          </p:cNvPr>
          <p:cNvSpPr>
            <a:spLocks noGrp="1"/>
          </p:cNvSpPr>
          <p:nvPr>
            <p:ph type="title"/>
          </p:nvPr>
        </p:nvSpPr>
        <p:spPr>
          <a:xfrm>
            <a:off x="622335" y="2745736"/>
            <a:ext cx="2774103" cy="1366528"/>
          </a:xfrm>
          <a:solidFill>
            <a:schemeClr val="bg1">
              <a:alpha val="50000"/>
            </a:schemeClr>
          </a:solidFill>
          <a:ln w="25400" cap="sq">
            <a:solidFill>
              <a:schemeClr val="tx1"/>
            </a:solidFill>
            <a:miter lim="800000"/>
          </a:ln>
        </p:spPr>
        <p:txBody>
          <a:bodyPr vert="horz" lIns="91440" tIns="45720" rIns="91440" bIns="45720" rtlCol="0" anchor="ctr">
            <a:normAutofit/>
          </a:bodyPr>
          <a:lstStyle/>
          <a:p>
            <a:r>
              <a:rPr lang="en-US" sz="2800" kern="1200">
                <a:latin typeface="+mj-lt"/>
                <a:ea typeface="+mj-ea"/>
                <a:cs typeface="+mj-cs"/>
              </a:rPr>
              <a:t>Implications of Suspended Loss Issue </a:t>
            </a:r>
          </a:p>
        </p:txBody>
      </p:sp>
    </p:spTree>
    <p:extLst>
      <p:ext uri="{BB962C8B-B14F-4D97-AF65-F5344CB8AC3E}">
        <p14:creationId xmlns:p14="http://schemas.microsoft.com/office/powerpoint/2010/main" val="3485608200"/>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20C70D7C-69BF-4A8B-B137-91D55B03621F}"/>
              </a:ext>
            </a:extLst>
          </p:cNvPr>
          <p:cNvSpPr>
            <a:spLocks noGrp="1"/>
          </p:cNvSpPr>
          <p:nvPr>
            <p:ph idx="1"/>
          </p:nvPr>
        </p:nvSpPr>
        <p:spPr/>
        <p:txBody>
          <a:bodyPr>
            <a:normAutofit/>
          </a:bodyPr>
          <a:lstStyle/>
          <a:p>
            <a:r>
              <a:rPr lang="en-US" dirty="0"/>
              <a:t>Stepping up to such an obligation may prevent losses from being shifted to another partner, but it does not ensure the investor will be able to use the losses fully. </a:t>
            </a:r>
          </a:p>
          <a:p>
            <a:r>
              <a:rPr lang="en-US" dirty="0"/>
              <a:t>Even if he can keep the losses, his use of them may be suspended if he does not have enough “outside basis” to absorb them fully. </a:t>
            </a:r>
          </a:p>
        </p:txBody>
      </p:sp>
      <p:sp>
        <p:nvSpPr>
          <p:cNvPr id="5" name="Title 4">
            <a:extLst>
              <a:ext uri="{FF2B5EF4-FFF2-40B4-BE49-F238E27FC236}">
                <a16:creationId xmlns:a16="http://schemas.microsoft.com/office/drawing/2014/main" id="{97E0C25F-5C13-4A1E-8AAA-19079B45D879}"/>
              </a:ext>
            </a:extLst>
          </p:cNvPr>
          <p:cNvSpPr>
            <a:spLocks noGrp="1"/>
          </p:cNvSpPr>
          <p:nvPr>
            <p:ph type="title"/>
          </p:nvPr>
        </p:nvSpPr>
        <p:spPr/>
        <p:txBody>
          <a:bodyPr/>
          <a:lstStyle/>
          <a:p>
            <a:r>
              <a:rPr lang="en-US" dirty="0"/>
              <a:t>Outside Basis and Suspended Loss</a:t>
            </a:r>
          </a:p>
        </p:txBody>
      </p:sp>
    </p:spTree>
    <p:extLst>
      <p:ext uri="{BB962C8B-B14F-4D97-AF65-F5344CB8AC3E}">
        <p14:creationId xmlns:p14="http://schemas.microsoft.com/office/powerpoint/2010/main" val="2958676595"/>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3D4EA9CC-726C-4FFB-92B5-BD9362CA80AB}"/>
              </a:ext>
            </a:extLst>
          </p:cNvPr>
          <p:cNvSpPr>
            <a:spLocks noGrp="1"/>
          </p:cNvSpPr>
          <p:nvPr>
            <p:ph idx="1"/>
          </p:nvPr>
        </p:nvSpPr>
        <p:spPr/>
        <p:txBody>
          <a:bodyPr>
            <a:normAutofit/>
          </a:bodyPr>
          <a:lstStyle/>
          <a:p>
            <a:r>
              <a:rPr lang="en-US" dirty="0"/>
              <a:t>If the partner still has a negative outside basis after converting all of the cash he was distributed into an excess cash distribution, then the model should suspend the use of any losses the partner was allocated that year to close the remaining gap. </a:t>
            </a:r>
          </a:p>
          <a:p>
            <a:r>
              <a:rPr lang="en-US" dirty="0"/>
              <a:t>The partner keeps the losses, but he cannot use them until a later year when his outside basis goes back up.</a:t>
            </a:r>
          </a:p>
        </p:txBody>
      </p:sp>
      <p:sp>
        <p:nvSpPr>
          <p:cNvPr id="3" name="Title 2">
            <a:extLst>
              <a:ext uri="{FF2B5EF4-FFF2-40B4-BE49-F238E27FC236}">
                <a16:creationId xmlns:a16="http://schemas.microsoft.com/office/drawing/2014/main" id="{39261B46-14A0-40D3-A136-33DD62B66BC4}"/>
              </a:ext>
            </a:extLst>
          </p:cNvPr>
          <p:cNvSpPr>
            <a:spLocks noGrp="1"/>
          </p:cNvSpPr>
          <p:nvPr>
            <p:ph type="title"/>
          </p:nvPr>
        </p:nvSpPr>
        <p:spPr/>
        <p:txBody>
          <a:bodyPr>
            <a:normAutofit fontScale="90000"/>
          </a:bodyPr>
          <a:lstStyle/>
          <a:p>
            <a:r>
              <a:rPr lang="en-US" dirty="0"/>
              <a:t>Outside Basis and Excess Cash Distribution</a:t>
            </a:r>
          </a:p>
        </p:txBody>
      </p:sp>
    </p:spTree>
    <p:extLst>
      <p:ext uri="{BB962C8B-B14F-4D97-AF65-F5344CB8AC3E}">
        <p14:creationId xmlns:p14="http://schemas.microsoft.com/office/powerpoint/2010/main" val="414365775"/>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grpSp>
        <p:nvGrpSpPr>
          <p:cNvPr id="7" name="Group 6" title="intersecting circles">
            <a:extLst>
              <a:ext uri="{FF2B5EF4-FFF2-40B4-BE49-F238E27FC236}">
                <a16:creationId xmlns:a16="http://schemas.microsoft.com/office/drawing/2014/main" id="{D2C4BFA1-2075-4901-9E24-E41D1FDD51FD}"/>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866610" y="498348"/>
            <a:ext cx="7426997" cy="5861304"/>
            <a:chOff x="1155481" y="498348"/>
            <a:chExt cx="9902663" cy="5861304"/>
          </a:xfrm>
        </p:grpSpPr>
        <p:sp>
          <p:nvSpPr>
            <p:cNvPr id="8" name="Oval 5">
              <a:extLst>
                <a:ext uri="{FF2B5EF4-FFF2-40B4-BE49-F238E27FC236}">
                  <a16:creationId xmlns:a16="http://schemas.microsoft.com/office/drawing/2014/main" id="{985A7375-E3AF-4F5C-85AE-17E8832952CA}"/>
                </a:ext>
              </a:extLst>
            </p:cNvPr>
            <p:cNvSpPr>
              <a:spLocks noChangeArrowheads="1"/>
            </p:cNvSpPr>
            <p:nvPr>
              <p:extLst>
                <p:ext uri="{386F3935-93C4-4BCD-93E2-E3B085C9AB24}">
                  <p16:designElem xmlns:p16="http://schemas.microsoft.com/office/powerpoint/2015/main" val="1"/>
                </p:ext>
              </p:extLst>
            </p:nvPr>
          </p:nvSpPr>
          <p:spPr bwMode="auto">
            <a:xfrm>
              <a:off x="1155481" y="498348"/>
              <a:ext cx="5861304" cy="5861304"/>
            </a:xfrm>
            <a:prstGeom prst="ellipse">
              <a:avLst/>
            </a:prstGeom>
            <a:solidFill>
              <a:schemeClr val="accent1">
                <a:alpha val="55000"/>
              </a:schemeClr>
            </a:solidFill>
            <a:ln>
              <a:noFill/>
            </a:ln>
          </p:spPr>
        </p:sp>
        <p:sp>
          <p:nvSpPr>
            <p:cNvPr id="9" name="Oval 8">
              <a:extLst>
                <a:ext uri="{FF2B5EF4-FFF2-40B4-BE49-F238E27FC236}">
                  <a16:creationId xmlns:a16="http://schemas.microsoft.com/office/drawing/2014/main" id="{F0307F65-8304-4FA8-A841-D4D7625411BE}"/>
                </a:ext>
              </a:extLst>
            </p:cNvPr>
            <p:cNvSpPr>
              <a:spLocks noChangeArrowheads="1"/>
            </p:cNvSpPr>
            <p:nvPr>
              <p:extLst>
                <p:ext uri="{386F3935-93C4-4BCD-93E2-E3B085C9AB24}">
                  <p16:designElem xmlns:p16="http://schemas.microsoft.com/office/powerpoint/2015/main" val="1"/>
                </p:ext>
              </p:extLst>
            </p:nvPr>
          </p:nvSpPr>
          <p:spPr bwMode="auto">
            <a:xfrm>
              <a:off x="5196840" y="498348"/>
              <a:ext cx="5861304" cy="5861304"/>
            </a:xfrm>
            <a:prstGeom prst="ellipse">
              <a:avLst/>
            </a:prstGeom>
            <a:solidFill>
              <a:schemeClr val="accent1">
                <a:alpha val="55000"/>
              </a:schemeClr>
            </a:solidFill>
            <a:ln>
              <a:noFill/>
            </a:ln>
          </p:spPr>
        </p:sp>
        <p:sp>
          <p:nvSpPr>
            <p:cNvPr id="10" name="Oval 5">
              <a:extLst>
                <a:ext uri="{FF2B5EF4-FFF2-40B4-BE49-F238E27FC236}">
                  <a16:creationId xmlns:a16="http://schemas.microsoft.com/office/drawing/2014/main" id="{C8B8394C-136F-4E05-A002-D93A5E79CD50}"/>
                </a:ext>
              </a:extLst>
            </p:cNvPr>
            <p:cNvSpPr>
              <a:spLocks noChangeArrowheads="1"/>
            </p:cNvSpPr>
            <p:nvPr>
              <p:extLst>
                <p:ext uri="{386F3935-93C4-4BCD-93E2-E3B085C9AB24}">
                  <p16:designElem xmlns:p16="http://schemas.microsoft.com/office/powerpoint/2015/main" val="1"/>
                </p:ext>
              </p:extLst>
            </p:nvPr>
          </p:nvSpPr>
          <p:spPr bwMode="auto">
            <a:xfrm>
              <a:off x="3165348" y="498348"/>
              <a:ext cx="5861304" cy="5861304"/>
            </a:xfrm>
            <a:prstGeom prst="ellipse">
              <a:avLst/>
            </a:prstGeom>
            <a:solidFill>
              <a:schemeClr val="accent1">
                <a:alpha val="70000"/>
              </a:schemeClr>
            </a:solidFill>
            <a:ln>
              <a:noFill/>
            </a:ln>
          </p:spPr>
        </p:sp>
      </p:grpSp>
      <p:sp>
        <p:nvSpPr>
          <p:cNvPr id="12" name="Rectangle 11" title="ribbon">
            <a:extLst>
              <a:ext uri="{FF2B5EF4-FFF2-40B4-BE49-F238E27FC236}">
                <a16:creationId xmlns:a16="http://schemas.microsoft.com/office/drawing/2014/main" id="{053FB2EE-284F-4C87-AB3D-BBF87A9FAB97}"/>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514600"/>
            <a:ext cx="9144000" cy="18288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a:extLst>
              <a:ext uri="{FF2B5EF4-FFF2-40B4-BE49-F238E27FC236}">
                <a16:creationId xmlns:a16="http://schemas.microsoft.com/office/drawing/2014/main" id="{FF5C40E8-F507-4FA3-A76B-D3BB475D6C7C}"/>
              </a:ext>
            </a:extLst>
          </p:cNvPr>
          <p:cNvSpPr>
            <a:spLocks noGrp="1"/>
          </p:cNvSpPr>
          <p:nvPr>
            <p:ph type="ctrTitle"/>
          </p:nvPr>
        </p:nvSpPr>
        <p:spPr>
          <a:xfrm>
            <a:off x="1143000" y="2776538"/>
            <a:ext cx="6858000" cy="1381188"/>
          </a:xfrm>
        </p:spPr>
        <p:txBody>
          <a:bodyPr vert="horz" lIns="91440" tIns="45720" rIns="91440" bIns="45720" rtlCol="0" anchor="ctr">
            <a:normAutofit/>
          </a:bodyPr>
          <a:lstStyle/>
          <a:p>
            <a:pPr algn="ctr" latinLnBrk="0"/>
            <a:r>
              <a:rPr lang="en-US" sz="3500" kern="1200">
                <a:solidFill>
                  <a:schemeClr val="bg2"/>
                </a:solidFill>
                <a:latin typeface="+mj-lt"/>
                <a:ea typeface="+mj-ea"/>
                <a:cs typeface="+mj-cs"/>
              </a:rPr>
              <a:t>Capital Gains, Section 731 and Outside basis</a:t>
            </a:r>
          </a:p>
        </p:txBody>
      </p:sp>
    </p:spTree>
    <p:extLst>
      <p:ext uri="{BB962C8B-B14F-4D97-AF65-F5344CB8AC3E}">
        <p14:creationId xmlns:p14="http://schemas.microsoft.com/office/powerpoint/2010/main" val="171944729"/>
      </p:ext>
    </p:extLst>
  </p:cSld>
  <p:clrMapOvr>
    <a:overrideClrMapping bg1="dk1" tx1="lt1" bg2="dk2" tx2="lt2" accent1="accent1" accent2="accent2" accent3="accent3" accent4="accent4" accent5="accent5" accent6="accent6" hlink="hlink" folHlink="folHlink"/>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DA4840C3-A6EF-4C11-812E-D0C2AE4BCE23}"/>
              </a:ext>
            </a:extLst>
          </p:cNvPr>
          <p:cNvSpPr>
            <a:spLocks noGrp="1"/>
          </p:cNvSpPr>
          <p:nvPr>
            <p:ph idx="1"/>
          </p:nvPr>
        </p:nvSpPr>
        <p:spPr/>
        <p:txBody>
          <a:bodyPr>
            <a:normAutofit lnSpcReduction="10000"/>
          </a:bodyPr>
          <a:lstStyle/>
          <a:p>
            <a:r>
              <a:rPr lang="en-US" dirty="0"/>
              <a:t>If the outside basis goes to zero:</a:t>
            </a:r>
          </a:p>
          <a:p>
            <a:pPr lvl="1"/>
            <a:r>
              <a:rPr lang="en-US" dirty="0"/>
              <a:t>The model should treat the cash the partner was distributed that year — to the extent needed to get the outside basis back to zero — as an “excess cash distribution.”</a:t>
            </a:r>
          </a:p>
          <a:p>
            <a:pPr lvl="1"/>
            <a:r>
              <a:rPr lang="en-US" dirty="0"/>
              <a:t>This means the partner must report the distribution as a capital gain. </a:t>
            </a:r>
          </a:p>
          <a:p>
            <a:pPr lvl="1"/>
            <a:r>
              <a:rPr lang="en-US" dirty="0"/>
              <a:t>It is costly to be in such a position from a tax perspective.</a:t>
            </a:r>
          </a:p>
          <a:p>
            <a:pPr lvl="1"/>
            <a:r>
              <a:rPr lang="en-US" dirty="0"/>
              <a:t>When cash is later distributed to partners, it is not normally taxed again. An excess cash distribution is a form of double taxation.</a:t>
            </a:r>
          </a:p>
        </p:txBody>
      </p:sp>
      <p:sp>
        <p:nvSpPr>
          <p:cNvPr id="3" name="Title 2">
            <a:extLst>
              <a:ext uri="{FF2B5EF4-FFF2-40B4-BE49-F238E27FC236}">
                <a16:creationId xmlns:a16="http://schemas.microsoft.com/office/drawing/2014/main" id="{E1159E99-9669-4B26-9DA0-D6D17FBD4003}"/>
              </a:ext>
            </a:extLst>
          </p:cNvPr>
          <p:cNvSpPr>
            <a:spLocks noGrp="1"/>
          </p:cNvSpPr>
          <p:nvPr>
            <p:ph type="title"/>
          </p:nvPr>
        </p:nvSpPr>
        <p:spPr/>
        <p:txBody>
          <a:bodyPr>
            <a:normAutofit fontScale="90000"/>
          </a:bodyPr>
          <a:lstStyle/>
          <a:p>
            <a:r>
              <a:rPr lang="en-US" dirty="0"/>
              <a:t>Negative Outside Basis Before Adjustment</a:t>
            </a:r>
          </a:p>
        </p:txBody>
      </p:sp>
    </p:spTree>
    <p:extLst>
      <p:ext uri="{BB962C8B-B14F-4D97-AF65-F5344CB8AC3E}">
        <p14:creationId xmlns:p14="http://schemas.microsoft.com/office/powerpoint/2010/main" val="1225094292"/>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D5028522-79AF-45BF-80EE-1462710AB0E8}"/>
              </a:ext>
            </a:extLst>
          </p:cNvPr>
          <p:cNvSpPr>
            <a:spLocks noGrp="1"/>
          </p:cNvSpPr>
          <p:nvPr>
            <p:ph idx="1"/>
          </p:nvPr>
        </p:nvSpPr>
        <p:spPr/>
        <p:txBody>
          <a:bodyPr>
            <a:normAutofit fontScale="85000" lnSpcReduction="10000"/>
          </a:bodyPr>
          <a:lstStyle/>
          <a:p>
            <a:r>
              <a:rPr lang="en-US" dirty="0"/>
              <a:t>Note that dividends are not generally taxable, but there is an exception named Section 731 gains.  Here, the tax investor still receives dividends, but the tax investor must pay taxes on these dividends.</a:t>
            </a:r>
          </a:p>
          <a:p>
            <a:r>
              <a:rPr lang="en-US" dirty="0"/>
              <a:t>Cash distributions also decrease outside basis.</a:t>
            </a:r>
          </a:p>
          <a:p>
            <a:r>
              <a:rPr lang="en-US" dirty="0"/>
              <a:t>Distributions that would drive outside basis below zero create a form of income known as Section 731 gains.</a:t>
            </a:r>
          </a:p>
          <a:p>
            <a:r>
              <a:rPr lang="en-US" dirty="0"/>
              <a:t>“Gain shall not be recognized to such partner, except to the extent that any money distributed exceeds the adjusted basis of such partner’s interest in the partnership immediately before the distribution.”</a:t>
            </a:r>
          </a:p>
          <a:p>
            <a:r>
              <a:rPr lang="en-US" dirty="0"/>
              <a:t>IRC §731</a:t>
            </a:r>
          </a:p>
        </p:txBody>
      </p:sp>
      <p:sp>
        <p:nvSpPr>
          <p:cNvPr id="3" name="Title 2">
            <a:extLst>
              <a:ext uri="{FF2B5EF4-FFF2-40B4-BE49-F238E27FC236}">
                <a16:creationId xmlns:a16="http://schemas.microsoft.com/office/drawing/2014/main" id="{8F559CD0-7825-480C-AEA5-C74C0DABAC88}"/>
              </a:ext>
            </a:extLst>
          </p:cNvPr>
          <p:cNvSpPr>
            <a:spLocks noGrp="1"/>
          </p:cNvSpPr>
          <p:nvPr>
            <p:ph type="title"/>
          </p:nvPr>
        </p:nvSpPr>
        <p:spPr/>
        <p:txBody>
          <a:bodyPr/>
          <a:lstStyle/>
          <a:p>
            <a:r>
              <a:rPr lang="en-US" dirty="0"/>
              <a:t>Section 731 Capital Gains</a:t>
            </a:r>
          </a:p>
        </p:txBody>
      </p:sp>
    </p:spTree>
    <p:extLst>
      <p:ext uri="{BB962C8B-B14F-4D97-AF65-F5344CB8AC3E}">
        <p14:creationId xmlns:p14="http://schemas.microsoft.com/office/powerpoint/2010/main" val="63573900"/>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6E586847-D532-4942-8D1C-210E6677026F}"/>
              </a:ext>
            </a:extLst>
          </p:cNvPr>
          <p:cNvSpPr>
            <a:spLocks noGrp="1"/>
          </p:cNvSpPr>
          <p:nvPr>
            <p:ph idx="1"/>
          </p:nvPr>
        </p:nvSpPr>
        <p:spPr/>
        <p:txBody>
          <a:bodyPr/>
          <a:lstStyle/>
          <a:p>
            <a:r>
              <a:rPr lang="en-US" dirty="0"/>
              <a:t>Excess Distribution - Whenever a partner receives a distribution that would exceed its outside basis or tax basis.</a:t>
            </a:r>
          </a:p>
          <a:p>
            <a:r>
              <a:rPr lang="en-US" dirty="0"/>
              <a:t>In this case, the book basis or 704(b) capital accounts are increased for the tax investor. </a:t>
            </a:r>
          </a:p>
          <a:p>
            <a:endParaRPr lang="en-US" dirty="0"/>
          </a:p>
        </p:txBody>
      </p:sp>
      <p:sp>
        <p:nvSpPr>
          <p:cNvPr id="3" name="Title 2">
            <a:extLst>
              <a:ext uri="{FF2B5EF4-FFF2-40B4-BE49-F238E27FC236}">
                <a16:creationId xmlns:a16="http://schemas.microsoft.com/office/drawing/2014/main" id="{466B9758-A0A1-47FA-9BDE-9E84301F871D}"/>
              </a:ext>
            </a:extLst>
          </p:cNvPr>
          <p:cNvSpPr>
            <a:spLocks noGrp="1"/>
          </p:cNvSpPr>
          <p:nvPr>
            <p:ph type="title"/>
          </p:nvPr>
        </p:nvSpPr>
        <p:spPr/>
        <p:txBody>
          <a:bodyPr/>
          <a:lstStyle/>
          <a:p>
            <a:r>
              <a:rPr lang="en-US" dirty="0"/>
              <a:t>Excess Distribution</a:t>
            </a:r>
          </a:p>
        </p:txBody>
      </p:sp>
    </p:spTree>
    <p:extLst>
      <p:ext uri="{BB962C8B-B14F-4D97-AF65-F5344CB8AC3E}">
        <p14:creationId xmlns:p14="http://schemas.microsoft.com/office/powerpoint/2010/main" val="2384012080"/>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4AB67F86-15C6-463B-B39E-EF094D00656E}"/>
              </a:ext>
            </a:extLst>
          </p:cNvPr>
          <p:cNvSpPr>
            <a:spLocks noGrp="1"/>
          </p:cNvSpPr>
          <p:nvPr>
            <p:ph idx="1"/>
          </p:nvPr>
        </p:nvSpPr>
        <p:spPr/>
        <p:txBody>
          <a:bodyPr>
            <a:normAutofit fontScale="92500" lnSpcReduction="20000"/>
          </a:bodyPr>
          <a:lstStyle/>
          <a:p>
            <a:r>
              <a:rPr lang="en-US" dirty="0"/>
              <a:t>If there is an excess cash distribution, then the model should increase the “inside basis” — or basis that the partnership has in the project— by the amount of the excess cash distribution. </a:t>
            </a:r>
          </a:p>
          <a:p>
            <a:r>
              <a:rPr lang="en-US" dirty="0"/>
              <a:t>The partners’ capital accounts should also be increased by the same amount. However, the investor’s capital account will usually increase by 99% of the excess cash distribution if it occurs before the flip, and the developer’s capital account will increase by only 1% of it. The increase must bump up partner capital accounts in the same ratio that a gain in the same amount would have been reported by the partners.</a:t>
            </a:r>
          </a:p>
        </p:txBody>
      </p:sp>
      <p:sp>
        <p:nvSpPr>
          <p:cNvPr id="3" name="Title 2">
            <a:extLst>
              <a:ext uri="{FF2B5EF4-FFF2-40B4-BE49-F238E27FC236}">
                <a16:creationId xmlns:a16="http://schemas.microsoft.com/office/drawing/2014/main" id="{9676F9B1-DE7B-4B76-9FD5-7B4ABC879EEA}"/>
              </a:ext>
            </a:extLst>
          </p:cNvPr>
          <p:cNvSpPr>
            <a:spLocks noGrp="1"/>
          </p:cNvSpPr>
          <p:nvPr>
            <p:ph type="title"/>
          </p:nvPr>
        </p:nvSpPr>
        <p:spPr/>
        <p:txBody>
          <a:bodyPr/>
          <a:lstStyle/>
          <a:p>
            <a:r>
              <a:rPr lang="en-US" dirty="0"/>
              <a:t>Excess Cash Distribution</a:t>
            </a:r>
          </a:p>
        </p:txBody>
      </p:sp>
    </p:spTree>
    <p:extLst>
      <p:ext uri="{BB962C8B-B14F-4D97-AF65-F5344CB8AC3E}">
        <p14:creationId xmlns:p14="http://schemas.microsoft.com/office/powerpoint/2010/main" val="2743759480"/>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grpSp>
        <p:nvGrpSpPr>
          <p:cNvPr id="7" name="Group 6" title="intersecting circles">
            <a:extLst>
              <a:ext uri="{FF2B5EF4-FFF2-40B4-BE49-F238E27FC236}">
                <a16:creationId xmlns:a16="http://schemas.microsoft.com/office/drawing/2014/main" id="{D2C4BFA1-2075-4901-9E24-E41D1FDD51FD}"/>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866610" y="498348"/>
            <a:ext cx="7426997" cy="5861304"/>
            <a:chOff x="1155481" y="498348"/>
            <a:chExt cx="9902663" cy="5861304"/>
          </a:xfrm>
        </p:grpSpPr>
        <p:sp>
          <p:nvSpPr>
            <p:cNvPr id="8" name="Oval 5">
              <a:extLst>
                <a:ext uri="{FF2B5EF4-FFF2-40B4-BE49-F238E27FC236}">
                  <a16:creationId xmlns:a16="http://schemas.microsoft.com/office/drawing/2014/main" id="{985A7375-E3AF-4F5C-85AE-17E8832952CA}"/>
                </a:ext>
              </a:extLst>
            </p:cNvPr>
            <p:cNvSpPr>
              <a:spLocks noChangeArrowheads="1"/>
            </p:cNvSpPr>
            <p:nvPr>
              <p:extLst>
                <p:ext uri="{386F3935-93C4-4BCD-93E2-E3B085C9AB24}">
                  <p16:designElem xmlns:p16="http://schemas.microsoft.com/office/powerpoint/2015/main" val="1"/>
                </p:ext>
              </p:extLst>
            </p:nvPr>
          </p:nvSpPr>
          <p:spPr bwMode="auto">
            <a:xfrm>
              <a:off x="1155481" y="498348"/>
              <a:ext cx="5861304" cy="5861304"/>
            </a:xfrm>
            <a:prstGeom prst="ellipse">
              <a:avLst/>
            </a:prstGeom>
            <a:solidFill>
              <a:schemeClr val="accent1">
                <a:alpha val="55000"/>
              </a:schemeClr>
            </a:solidFill>
            <a:ln>
              <a:noFill/>
            </a:ln>
          </p:spPr>
        </p:sp>
        <p:sp>
          <p:nvSpPr>
            <p:cNvPr id="9" name="Oval 8">
              <a:extLst>
                <a:ext uri="{FF2B5EF4-FFF2-40B4-BE49-F238E27FC236}">
                  <a16:creationId xmlns:a16="http://schemas.microsoft.com/office/drawing/2014/main" id="{F0307F65-8304-4FA8-A841-D4D7625411BE}"/>
                </a:ext>
              </a:extLst>
            </p:cNvPr>
            <p:cNvSpPr>
              <a:spLocks noChangeArrowheads="1"/>
            </p:cNvSpPr>
            <p:nvPr>
              <p:extLst>
                <p:ext uri="{386F3935-93C4-4BCD-93E2-E3B085C9AB24}">
                  <p16:designElem xmlns:p16="http://schemas.microsoft.com/office/powerpoint/2015/main" val="1"/>
                </p:ext>
              </p:extLst>
            </p:nvPr>
          </p:nvSpPr>
          <p:spPr bwMode="auto">
            <a:xfrm>
              <a:off x="5196840" y="498348"/>
              <a:ext cx="5861304" cy="5861304"/>
            </a:xfrm>
            <a:prstGeom prst="ellipse">
              <a:avLst/>
            </a:prstGeom>
            <a:solidFill>
              <a:schemeClr val="accent1">
                <a:alpha val="55000"/>
              </a:schemeClr>
            </a:solidFill>
            <a:ln>
              <a:noFill/>
            </a:ln>
          </p:spPr>
        </p:sp>
        <p:sp>
          <p:nvSpPr>
            <p:cNvPr id="10" name="Oval 5">
              <a:extLst>
                <a:ext uri="{FF2B5EF4-FFF2-40B4-BE49-F238E27FC236}">
                  <a16:creationId xmlns:a16="http://schemas.microsoft.com/office/drawing/2014/main" id="{C8B8394C-136F-4E05-A002-D93A5E79CD50}"/>
                </a:ext>
              </a:extLst>
            </p:cNvPr>
            <p:cNvSpPr>
              <a:spLocks noChangeArrowheads="1"/>
            </p:cNvSpPr>
            <p:nvPr>
              <p:extLst>
                <p:ext uri="{386F3935-93C4-4BCD-93E2-E3B085C9AB24}">
                  <p16:designElem xmlns:p16="http://schemas.microsoft.com/office/powerpoint/2015/main" val="1"/>
                </p:ext>
              </p:extLst>
            </p:nvPr>
          </p:nvSpPr>
          <p:spPr bwMode="auto">
            <a:xfrm>
              <a:off x="3165348" y="498348"/>
              <a:ext cx="5861304" cy="5861304"/>
            </a:xfrm>
            <a:prstGeom prst="ellipse">
              <a:avLst/>
            </a:prstGeom>
            <a:solidFill>
              <a:schemeClr val="accent1">
                <a:alpha val="70000"/>
              </a:schemeClr>
            </a:solidFill>
            <a:ln>
              <a:noFill/>
            </a:ln>
          </p:spPr>
        </p:sp>
      </p:grpSp>
      <p:sp>
        <p:nvSpPr>
          <p:cNvPr id="12" name="Rectangle 11" title="ribbon">
            <a:extLst>
              <a:ext uri="{FF2B5EF4-FFF2-40B4-BE49-F238E27FC236}">
                <a16:creationId xmlns:a16="http://schemas.microsoft.com/office/drawing/2014/main" id="{053FB2EE-284F-4C87-AB3D-BBF87A9FAB97}"/>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514600"/>
            <a:ext cx="9144000" cy="18288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a:extLst>
              <a:ext uri="{FF2B5EF4-FFF2-40B4-BE49-F238E27FC236}">
                <a16:creationId xmlns:a16="http://schemas.microsoft.com/office/drawing/2014/main" id="{BDCEFBF8-6BC2-4DBB-8AAA-ECC269B967D5}"/>
              </a:ext>
            </a:extLst>
          </p:cNvPr>
          <p:cNvSpPr>
            <a:spLocks noGrp="1"/>
          </p:cNvSpPr>
          <p:nvPr>
            <p:ph type="ctrTitle"/>
          </p:nvPr>
        </p:nvSpPr>
        <p:spPr>
          <a:xfrm>
            <a:off x="1143000" y="2776538"/>
            <a:ext cx="6858000" cy="1381188"/>
          </a:xfrm>
        </p:spPr>
        <p:txBody>
          <a:bodyPr vert="horz" lIns="91440" tIns="45720" rIns="91440" bIns="45720" rtlCol="0" anchor="ctr">
            <a:normAutofit/>
          </a:bodyPr>
          <a:lstStyle/>
          <a:p>
            <a:pPr algn="ctr" latinLnBrk="0"/>
            <a:r>
              <a:rPr lang="en-US" sz="3500" kern="1200" dirty="0">
                <a:solidFill>
                  <a:schemeClr val="bg2"/>
                </a:solidFill>
                <a:latin typeface="+mj-lt"/>
                <a:ea typeface="+mj-ea"/>
                <a:cs typeface="+mj-cs"/>
              </a:rPr>
              <a:t>Capital Account for Tax Equity Investor on Book Basis (704(b))</a:t>
            </a:r>
          </a:p>
        </p:txBody>
      </p:sp>
    </p:spTree>
    <p:extLst>
      <p:ext uri="{BB962C8B-B14F-4D97-AF65-F5344CB8AC3E}">
        <p14:creationId xmlns:p14="http://schemas.microsoft.com/office/powerpoint/2010/main" val="2723395381"/>
      </p:ext>
    </p:extLst>
  </p:cSld>
  <p:clrMapOvr>
    <a:overrideClrMapping bg1="dk1" tx1="lt1" bg2="dk2" tx2="lt2" accent1="accent1" accent2="accent2" accent3="accent3" accent4="accent4" accent5="accent5" accent6="accent6" hlink="hlink" folHlink="folHlink"/>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404040"/>
        </a:solidFill>
        <a:effectLst/>
      </p:bgPr>
    </p:bg>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3B0DF90E-6BAD-4E82-8FDF-717C9A357378}"/>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3324"/>
            <a:ext cx="9144000" cy="6861324"/>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Freeform 13">
            <a:extLst>
              <a:ext uri="{FF2B5EF4-FFF2-40B4-BE49-F238E27FC236}">
                <a16:creationId xmlns:a16="http://schemas.microsoft.com/office/drawing/2014/main" id="{13DCC859-0434-4BB8-B6C5-09C88AE698FB}"/>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8840065" cy="6858000"/>
          </a:xfrm>
          <a:custGeom>
            <a:avLst/>
            <a:gdLst>
              <a:gd name="connsiteX0" fmla="*/ 0 w 11786754"/>
              <a:gd name="connsiteY0" fmla="*/ 0 h 6858000"/>
              <a:gd name="connsiteX1" fmla="*/ 8610600 w 11786754"/>
              <a:gd name="connsiteY1" fmla="*/ 0 h 6858000"/>
              <a:gd name="connsiteX2" fmla="*/ 11786754 w 11786754"/>
              <a:gd name="connsiteY2" fmla="*/ 6858000 h 6858000"/>
              <a:gd name="connsiteX3" fmla="*/ 0 w 1178675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1786754" h="6858000">
                <a:moveTo>
                  <a:pt x="0" y="0"/>
                </a:moveTo>
                <a:lnTo>
                  <a:pt x="8610600" y="0"/>
                </a:lnTo>
                <a:lnTo>
                  <a:pt x="11786754" y="6858000"/>
                </a:lnTo>
                <a:lnTo>
                  <a:pt x="0" y="6858000"/>
                </a:lnTo>
                <a:close/>
              </a:path>
            </a:pathLst>
          </a:cu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Freeform 11">
            <a:extLst>
              <a:ext uri="{FF2B5EF4-FFF2-40B4-BE49-F238E27FC236}">
                <a16:creationId xmlns:a16="http://schemas.microsoft.com/office/drawing/2014/main" id="{08E7ACFB-B791-4C23-8B17-013FEDC09A89}"/>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2686050" cy="6858000"/>
          </a:xfrm>
          <a:custGeom>
            <a:avLst/>
            <a:gdLst>
              <a:gd name="connsiteX0" fmla="*/ 0 w 3581400"/>
              <a:gd name="connsiteY0" fmla="*/ 0 h 6858000"/>
              <a:gd name="connsiteX1" fmla="*/ 405246 w 3581400"/>
              <a:gd name="connsiteY1" fmla="*/ 0 h 6858000"/>
              <a:gd name="connsiteX2" fmla="*/ 3581400 w 3581400"/>
              <a:gd name="connsiteY2" fmla="*/ 6858000 h 6858000"/>
              <a:gd name="connsiteX3" fmla="*/ 0 w 35814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3581400" h="6858000">
                <a:moveTo>
                  <a:pt x="0" y="0"/>
                </a:moveTo>
                <a:lnTo>
                  <a:pt x="405246" y="0"/>
                </a:lnTo>
                <a:lnTo>
                  <a:pt x="3581400" y="6858000"/>
                </a:lnTo>
                <a:lnTo>
                  <a:pt x="0" y="6858000"/>
                </a:lnTo>
                <a:close/>
              </a:path>
            </a:pathLst>
          </a:cu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aphicFrame>
        <p:nvGraphicFramePr>
          <p:cNvPr id="6" name="Content Placeholder 3"/>
          <p:cNvGraphicFramePr>
            <a:graphicFrameLocks noGrp="1"/>
          </p:cNvGraphicFramePr>
          <p:nvPr>
            <p:ph idx="1"/>
            <p:extLst>
              <p:ext uri="{D42A27DB-BD31-4B8C-83A1-F6EECF244321}">
                <p14:modId xmlns:p14="http://schemas.microsoft.com/office/powerpoint/2010/main" val="438041808"/>
              </p:ext>
            </p:extLst>
          </p:nvPr>
        </p:nvGraphicFramePr>
        <p:xfrm>
          <a:off x="628650" y="2022475"/>
          <a:ext cx="7886700" cy="41544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itle 2">
            <a:extLst>
              <a:ext uri="{FF2B5EF4-FFF2-40B4-BE49-F238E27FC236}">
                <a16:creationId xmlns:a16="http://schemas.microsoft.com/office/drawing/2014/main" id="{62FC9E35-C736-46E7-BEA0-8F3B7A2FDE8F}"/>
              </a:ext>
            </a:extLst>
          </p:cNvPr>
          <p:cNvSpPr>
            <a:spLocks noGrp="1"/>
          </p:cNvSpPr>
          <p:nvPr>
            <p:ph type="title"/>
          </p:nvPr>
        </p:nvSpPr>
        <p:spPr>
          <a:xfrm>
            <a:off x="624751" y="365125"/>
            <a:ext cx="7890527" cy="1325563"/>
          </a:xfrm>
        </p:spPr>
        <p:txBody>
          <a:bodyPr vert="horz" lIns="91440" tIns="45720" rIns="91440" bIns="45720" rtlCol="0" anchor="ctr">
            <a:normAutofit/>
          </a:bodyPr>
          <a:lstStyle/>
          <a:p>
            <a:pPr algn="l"/>
            <a:r>
              <a:rPr lang="en-US" sz="4400" kern="1200">
                <a:solidFill>
                  <a:schemeClr val="tx1"/>
                </a:solidFill>
                <a:latin typeface="+mj-lt"/>
                <a:ea typeface="+mj-ea"/>
                <a:cs typeface="+mj-cs"/>
              </a:rPr>
              <a:t>Sources</a:t>
            </a:r>
          </a:p>
        </p:txBody>
      </p:sp>
    </p:spTree>
    <p:extLst>
      <p:ext uri="{BB962C8B-B14F-4D97-AF65-F5344CB8AC3E}">
        <p14:creationId xmlns:p14="http://schemas.microsoft.com/office/powerpoint/2010/main" val="2658078304"/>
      </p:ext>
    </p:extLst>
  </p:cSld>
  <p:clrMapOvr>
    <a:overrideClrMapping bg1="dk1" tx1="lt1" bg2="dk2" tx2="lt2" accent1="accent1" accent2="accent2" accent3="accent3" accent4="accent4" accent5="accent5" accent6="accent6" hlink="hlink" folHlink="folHlink"/>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0AB40DF3-2EF0-4F05-9851-978EEA2EA4B0}"/>
              </a:ext>
            </a:extLst>
          </p:cNvPr>
          <p:cNvSpPr>
            <a:spLocks noGrp="1"/>
          </p:cNvSpPr>
          <p:nvPr>
            <p:ph idx="1"/>
          </p:nvPr>
        </p:nvSpPr>
        <p:spPr/>
        <p:txBody>
          <a:bodyPr/>
          <a:lstStyle/>
          <a:p>
            <a:r>
              <a:rPr lang="en-US" dirty="0"/>
              <a:t>Understand which capital account will really cause the problem</a:t>
            </a:r>
          </a:p>
          <a:p>
            <a:r>
              <a:rPr lang="en-US" dirty="0"/>
              <a:t>If book depreciation rather than tax depreciation is used, the 704 (b) account constraint will be much less important than the outside basis account.</a:t>
            </a:r>
          </a:p>
          <a:p>
            <a:endParaRPr lang="en-US" dirty="0"/>
          </a:p>
        </p:txBody>
      </p:sp>
      <p:sp>
        <p:nvSpPr>
          <p:cNvPr id="3" name="Title 2">
            <a:extLst>
              <a:ext uri="{FF2B5EF4-FFF2-40B4-BE49-F238E27FC236}">
                <a16:creationId xmlns:a16="http://schemas.microsoft.com/office/drawing/2014/main" id="{EB874AEC-F12D-4D2A-A7F1-6CC691B16E70}"/>
              </a:ext>
            </a:extLst>
          </p:cNvPr>
          <p:cNvSpPr>
            <a:spLocks noGrp="1"/>
          </p:cNvSpPr>
          <p:nvPr>
            <p:ph type="title"/>
          </p:nvPr>
        </p:nvSpPr>
        <p:spPr/>
        <p:txBody>
          <a:bodyPr/>
          <a:lstStyle/>
          <a:p>
            <a:r>
              <a:rPr lang="en-US" dirty="0"/>
              <a:t>Modelling Ideas</a:t>
            </a:r>
          </a:p>
        </p:txBody>
      </p:sp>
    </p:spTree>
    <p:extLst>
      <p:ext uri="{BB962C8B-B14F-4D97-AF65-F5344CB8AC3E}">
        <p14:creationId xmlns:p14="http://schemas.microsoft.com/office/powerpoint/2010/main" val="1736468310"/>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7A595A24-E082-4C1E-8266-9258FC063902}"/>
              </a:ext>
            </a:extLst>
          </p:cNvPr>
          <p:cNvSpPr>
            <a:spLocks noGrp="1"/>
          </p:cNvSpPr>
          <p:nvPr>
            <p:ph idx="1"/>
          </p:nvPr>
        </p:nvSpPr>
        <p:spPr/>
        <p:txBody>
          <a:bodyPr>
            <a:normAutofit fontScale="92500" lnSpcReduction="20000"/>
          </a:bodyPr>
          <a:lstStyle/>
          <a:p>
            <a:r>
              <a:rPr lang="en-US" dirty="0"/>
              <a:t>To compute: add to each partner’s capital account at year end his share of income earned by the partnership. </a:t>
            </a:r>
          </a:p>
          <a:p>
            <a:r>
              <a:rPr lang="en-US" dirty="0"/>
              <a:t>Subtract the losses he is allocated and cash he is distributed. </a:t>
            </a:r>
          </a:p>
          <a:p>
            <a:r>
              <a:rPr lang="en-US" dirty="0"/>
              <a:t>In other words, increase the capital account each year as the partner suffers detriment;</a:t>
            </a:r>
          </a:p>
          <a:p>
            <a:r>
              <a:rPr lang="en-US" dirty="0"/>
              <a:t>having to report income is a detriment (because taxes will have to be paid on that income). Reduce the capital account by the benefits the partner receives; </a:t>
            </a:r>
          </a:p>
          <a:p>
            <a:r>
              <a:rPr lang="en-US" dirty="0"/>
              <a:t>being distributed cash or allocated losses is a benefit.</a:t>
            </a:r>
          </a:p>
        </p:txBody>
      </p:sp>
      <p:sp>
        <p:nvSpPr>
          <p:cNvPr id="3" name="Title 2">
            <a:extLst>
              <a:ext uri="{FF2B5EF4-FFF2-40B4-BE49-F238E27FC236}">
                <a16:creationId xmlns:a16="http://schemas.microsoft.com/office/drawing/2014/main" id="{D2ABA40E-6DB6-40E3-A49A-4C7E6E6797D8}"/>
              </a:ext>
            </a:extLst>
          </p:cNvPr>
          <p:cNvSpPr>
            <a:spLocks noGrp="1"/>
          </p:cNvSpPr>
          <p:nvPr>
            <p:ph type="title"/>
          </p:nvPr>
        </p:nvSpPr>
        <p:spPr/>
        <p:txBody>
          <a:bodyPr/>
          <a:lstStyle/>
          <a:p>
            <a:r>
              <a:rPr lang="en-US" dirty="0"/>
              <a:t>Standard Book Capital Account or 704 (b)</a:t>
            </a:r>
          </a:p>
        </p:txBody>
      </p:sp>
      <p:sp>
        <p:nvSpPr>
          <p:cNvPr id="4" name="Slide Number Placeholder 3">
            <a:extLst>
              <a:ext uri="{FF2B5EF4-FFF2-40B4-BE49-F238E27FC236}">
                <a16:creationId xmlns:a16="http://schemas.microsoft.com/office/drawing/2014/main" id="{CBE18AD6-9A86-4851-A8D9-37E8C35C21FF}"/>
              </a:ext>
            </a:extLst>
          </p:cNvPr>
          <p:cNvSpPr>
            <a:spLocks noGrp="1"/>
          </p:cNvSpPr>
          <p:nvPr>
            <p:ph type="sldNum" sz="quarter" idx="12"/>
          </p:nvPr>
        </p:nvSpPr>
        <p:spPr/>
        <p:txBody>
          <a:bodyPr/>
          <a:lstStyle/>
          <a:p>
            <a:pPr algn="ctr"/>
            <a:fld id="{0C3A1854-6B63-4059-B360-A3C4972BF0FC}" type="slidenum">
              <a:rPr lang="ko-KR" altLang="en-US" smtClean="0"/>
              <a:pPr algn="ctr"/>
              <a:t>71</a:t>
            </a:fld>
            <a:endParaRPr lang="ko-KR" altLang="en-US" dirty="0"/>
          </a:p>
        </p:txBody>
      </p:sp>
    </p:spTree>
    <p:extLst>
      <p:ext uri="{BB962C8B-B14F-4D97-AF65-F5344CB8AC3E}">
        <p14:creationId xmlns:p14="http://schemas.microsoft.com/office/powerpoint/2010/main" val="1586265969"/>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a:extLst>
              <a:ext uri="{FF2B5EF4-FFF2-40B4-BE49-F238E27FC236}">
                <a16:creationId xmlns:a16="http://schemas.microsoft.com/office/drawing/2014/main" id="{0D1E908C-ADBA-4D0B-87AB-3E862F2F73F7}"/>
              </a:ext>
            </a:extLst>
          </p:cNvPr>
          <p:cNvPicPr>
            <a:picLocks noGrp="1" noChangeAspect="1"/>
          </p:cNvPicPr>
          <p:nvPr>
            <p:ph idx="1"/>
          </p:nvPr>
        </p:nvPicPr>
        <p:blipFill>
          <a:blip r:embed="rId2"/>
          <a:stretch>
            <a:fillRect/>
          </a:stretch>
        </p:blipFill>
        <p:spPr>
          <a:xfrm>
            <a:off x="0" y="2313101"/>
            <a:ext cx="8810455" cy="3362206"/>
          </a:xfrm>
          <a:prstGeom prst="rect">
            <a:avLst/>
          </a:prstGeom>
        </p:spPr>
      </p:pic>
      <p:sp>
        <p:nvSpPr>
          <p:cNvPr id="5" name="Title 4">
            <a:extLst>
              <a:ext uri="{FF2B5EF4-FFF2-40B4-BE49-F238E27FC236}">
                <a16:creationId xmlns:a16="http://schemas.microsoft.com/office/drawing/2014/main" id="{0107687E-DACE-4B06-846A-2931988F8C0E}"/>
              </a:ext>
            </a:extLst>
          </p:cNvPr>
          <p:cNvSpPr>
            <a:spLocks noGrp="1"/>
          </p:cNvSpPr>
          <p:nvPr>
            <p:ph type="title"/>
          </p:nvPr>
        </p:nvSpPr>
        <p:spPr/>
        <p:txBody>
          <a:bodyPr/>
          <a:lstStyle/>
          <a:p>
            <a:r>
              <a:rPr lang="en-US" dirty="0"/>
              <a:t>Capital Account Illustration</a:t>
            </a:r>
          </a:p>
        </p:txBody>
      </p:sp>
    </p:spTree>
    <p:extLst>
      <p:ext uri="{BB962C8B-B14F-4D97-AF65-F5344CB8AC3E}">
        <p14:creationId xmlns:p14="http://schemas.microsoft.com/office/powerpoint/2010/main" val="1824122264"/>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A0D5559-7B97-4BC0-B542-F32EEF253346}"/>
              </a:ext>
            </a:extLst>
          </p:cNvPr>
          <p:cNvSpPr>
            <a:spLocks noGrp="1"/>
          </p:cNvSpPr>
          <p:nvPr>
            <p:ph type="title"/>
          </p:nvPr>
        </p:nvSpPr>
        <p:spPr/>
        <p:txBody>
          <a:bodyPr/>
          <a:lstStyle/>
          <a:p>
            <a:r>
              <a:rPr lang="en-US" dirty="0"/>
              <a:t>Illustration of 704(b) Capital Account</a:t>
            </a:r>
          </a:p>
        </p:txBody>
      </p:sp>
      <p:pic>
        <p:nvPicPr>
          <p:cNvPr id="5" name="Content Placeholder 1">
            <a:extLst>
              <a:ext uri="{FF2B5EF4-FFF2-40B4-BE49-F238E27FC236}">
                <a16:creationId xmlns:a16="http://schemas.microsoft.com/office/drawing/2014/main" id="{DFBC6D5B-54BB-438D-BA46-AA1B0864F115}"/>
              </a:ext>
            </a:extLst>
          </p:cNvPr>
          <p:cNvPicPr>
            <a:picLocks noGrp="1" noChangeAspect="1"/>
          </p:cNvPicPr>
          <p:nvPr>
            <p:ph idx="1"/>
          </p:nvPr>
        </p:nvPicPr>
        <p:blipFill>
          <a:blip r:embed="rId2"/>
          <a:stretch>
            <a:fillRect/>
          </a:stretch>
        </p:blipFill>
        <p:spPr>
          <a:xfrm>
            <a:off x="628650" y="1349534"/>
            <a:ext cx="7902575" cy="4741545"/>
          </a:xfrm>
          <a:prstGeom prst="rect">
            <a:avLst/>
          </a:prstGeom>
        </p:spPr>
      </p:pic>
      <p:sp>
        <p:nvSpPr>
          <p:cNvPr id="2" name="TextBox 1">
            <a:extLst>
              <a:ext uri="{FF2B5EF4-FFF2-40B4-BE49-F238E27FC236}">
                <a16:creationId xmlns:a16="http://schemas.microsoft.com/office/drawing/2014/main" id="{55A403DC-5F9D-43E1-A3DB-442DF8733A90}"/>
              </a:ext>
            </a:extLst>
          </p:cNvPr>
          <p:cNvSpPr txBox="1"/>
          <p:nvPr/>
        </p:nvSpPr>
        <p:spPr>
          <a:xfrm>
            <a:off x="5635487" y="1182757"/>
            <a:ext cx="2057400" cy="369332"/>
          </a:xfrm>
          <a:prstGeom prst="rect">
            <a:avLst/>
          </a:prstGeom>
          <a:solidFill>
            <a:srgbClr val="FFFF00"/>
          </a:solidFill>
        </p:spPr>
        <p:txBody>
          <a:bodyPr wrap="square" rtlCol="0">
            <a:spAutoFit/>
          </a:bodyPr>
          <a:lstStyle/>
          <a:p>
            <a:r>
              <a:rPr lang="en-US" dirty="0"/>
              <a:t>Transfer</a:t>
            </a:r>
          </a:p>
        </p:txBody>
      </p:sp>
      <p:cxnSp>
        <p:nvCxnSpPr>
          <p:cNvPr id="6" name="Straight Arrow Connector 5">
            <a:extLst>
              <a:ext uri="{FF2B5EF4-FFF2-40B4-BE49-F238E27FC236}">
                <a16:creationId xmlns:a16="http://schemas.microsoft.com/office/drawing/2014/main" id="{A4C093DA-1B2C-4E6D-81C0-FC8724CE8FA9}"/>
              </a:ext>
            </a:extLst>
          </p:cNvPr>
          <p:cNvCxnSpPr/>
          <p:nvPr/>
        </p:nvCxnSpPr>
        <p:spPr>
          <a:xfrm>
            <a:off x="6559826" y="1552089"/>
            <a:ext cx="1252331" cy="374546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8" name="Straight Arrow Connector 7">
            <a:extLst>
              <a:ext uri="{FF2B5EF4-FFF2-40B4-BE49-F238E27FC236}">
                <a16:creationId xmlns:a16="http://schemas.microsoft.com/office/drawing/2014/main" id="{6B566435-CCBA-40C4-A616-65074802EACA}"/>
              </a:ext>
            </a:extLst>
          </p:cNvPr>
          <p:cNvCxnSpPr/>
          <p:nvPr/>
        </p:nvCxnSpPr>
        <p:spPr>
          <a:xfrm>
            <a:off x="6848061" y="1679043"/>
            <a:ext cx="844826" cy="143190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87FFF74B-2AE2-4114-BA48-AA997381AFBD}"/>
              </a:ext>
            </a:extLst>
          </p:cNvPr>
          <p:cNvSpPr txBox="1"/>
          <p:nvPr/>
        </p:nvSpPr>
        <p:spPr>
          <a:xfrm>
            <a:off x="4263887" y="5854148"/>
            <a:ext cx="2295939" cy="369332"/>
          </a:xfrm>
          <a:prstGeom prst="rect">
            <a:avLst/>
          </a:prstGeom>
          <a:solidFill>
            <a:srgbClr val="FFFF00"/>
          </a:solidFill>
        </p:spPr>
        <p:txBody>
          <a:bodyPr wrap="square" rtlCol="0">
            <a:spAutoFit/>
          </a:bodyPr>
          <a:lstStyle/>
          <a:p>
            <a:r>
              <a:rPr lang="en-US" dirty="0"/>
              <a:t>Tax Income Used</a:t>
            </a:r>
          </a:p>
        </p:txBody>
      </p:sp>
      <p:cxnSp>
        <p:nvCxnSpPr>
          <p:cNvPr id="11" name="Straight Arrow Connector 10">
            <a:extLst>
              <a:ext uri="{FF2B5EF4-FFF2-40B4-BE49-F238E27FC236}">
                <a16:creationId xmlns:a16="http://schemas.microsoft.com/office/drawing/2014/main" id="{93F1E1C7-4B5A-45F4-BEA1-87B00F10ED65}"/>
              </a:ext>
            </a:extLst>
          </p:cNvPr>
          <p:cNvCxnSpPr/>
          <p:nvPr/>
        </p:nvCxnSpPr>
        <p:spPr>
          <a:xfrm flipH="1" flipV="1">
            <a:off x="2037522" y="4363278"/>
            <a:ext cx="3925956" cy="106348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88081549"/>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F8B7B828-3389-44EA-8C24-8029D4DBCDD9}"/>
              </a:ext>
            </a:extLst>
          </p:cNvPr>
          <p:cNvSpPr>
            <a:spLocks noGrp="1"/>
          </p:cNvSpPr>
          <p:nvPr>
            <p:ph idx="1"/>
          </p:nvPr>
        </p:nvSpPr>
        <p:spPr/>
        <p:txBody>
          <a:bodyPr>
            <a:normAutofit/>
          </a:bodyPr>
          <a:lstStyle/>
          <a:p>
            <a:r>
              <a:rPr lang="en-US" dirty="0"/>
              <a:t>This applies to the regular (i.e. not the outside basis or tax basis) 704(b) capital account balance.  If the capital account shows a deficit in excess of any deficit restoration obligation, that loss would be ‘‘reallocated’’ to the other partner. </a:t>
            </a:r>
          </a:p>
          <a:p>
            <a:r>
              <a:rPr lang="en-US" dirty="0"/>
              <a:t>The reallocated losses are also taken into account in determining each partner’s share of taxable income, which flows through the calculation of the partners’ tax bases.</a:t>
            </a:r>
          </a:p>
          <a:p>
            <a:endParaRPr lang="en-US" dirty="0"/>
          </a:p>
        </p:txBody>
      </p:sp>
      <p:sp>
        <p:nvSpPr>
          <p:cNvPr id="3" name="Title 2">
            <a:extLst>
              <a:ext uri="{FF2B5EF4-FFF2-40B4-BE49-F238E27FC236}">
                <a16:creationId xmlns:a16="http://schemas.microsoft.com/office/drawing/2014/main" id="{F9750096-7631-48D7-9C5E-A2C712662740}"/>
              </a:ext>
            </a:extLst>
          </p:cNvPr>
          <p:cNvSpPr>
            <a:spLocks noGrp="1"/>
          </p:cNvSpPr>
          <p:nvPr>
            <p:ph type="title"/>
          </p:nvPr>
        </p:nvSpPr>
        <p:spPr/>
        <p:txBody>
          <a:bodyPr>
            <a:normAutofit/>
          </a:bodyPr>
          <a:lstStyle/>
          <a:p>
            <a:r>
              <a:rPr lang="en-US" dirty="0"/>
              <a:t>Stop Loss Reallocations</a:t>
            </a:r>
          </a:p>
        </p:txBody>
      </p:sp>
    </p:spTree>
    <p:extLst>
      <p:ext uri="{BB962C8B-B14F-4D97-AF65-F5344CB8AC3E}">
        <p14:creationId xmlns:p14="http://schemas.microsoft.com/office/powerpoint/2010/main" val="106128970"/>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6F45EC73-02C4-43BD-92D3-2369EFC55D7F}"/>
              </a:ext>
            </a:extLst>
          </p:cNvPr>
          <p:cNvSpPr>
            <a:spLocks noGrp="1"/>
          </p:cNvSpPr>
          <p:nvPr>
            <p:ph idx="1"/>
          </p:nvPr>
        </p:nvSpPr>
        <p:spPr/>
        <p:txBody>
          <a:bodyPr>
            <a:normAutofit fontScale="92500" lnSpcReduction="20000"/>
          </a:bodyPr>
          <a:lstStyle/>
          <a:p>
            <a:r>
              <a:rPr lang="en-US" dirty="0"/>
              <a:t>If losses shift in a year because of inadequate capital account, then the shift will drag production tax credits with it. </a:t>
            </a:r>
          </a:p>
          <a:p>
            <a:r>
              <a:rPr lang="en-US" dirty="0"/>
              <a:t>Say net losses are supposed to be shared in a 99-1 ratio in favor of the investor. But the investor has too little capital account in a year to absorb the full net loss in that ratio. </a:t>
            </a:r>
          </a:p>
          <a:p>
            <a:r>
              <a:rPr lang="en-US" dirty="0"/>
              <a:t>The result is that part of the loss shifts back to the developer.  Here the production tax credits will end up being allocated that year in the actual ratio that losses were shared (i.e., not 99-1).</a:t>
            </a:r>
          </a:p>
          <a:p>
            <a:r>
              <a:rPr lang="en-US" dirty="0"/>
              <a:t>This is all harmful to the Tax Equity Investor</a:t>
            </a:r>
          </a:p>
        </p:txBody>
      </p:sp>
      <p:sp>
        <p:nvSpPr>
          <p:cNvPr id="3" name="Title 2">
            <a:extLst>
              <a:ext uri="{FF2B5EF4-FFF2-40B4-BE49-F238E27FC236}">
                <a16:creationId xmlns:a16="http://schemas.microsoft.com/office/drawing/2014/main" id="{21031265-6BCA-4A51-B80F-FC916F9E234B}"/>
              </a:ext>
            </a:extLst>
          </p:cNvPr>
          <p:cNvSpPr>
            <a:spLocks noGrp="1"/>
          </p:cNvSpPr>
          <p:nvPr>
            <p:ph type="title"/>
          </p:nvPr>
        </p:nvSpPr>
        <p:spPr/>
        <p:txBody>
          <a:bodyPr/>
          <a:lstStyle/>
          <a:p>
            <a:r>
              <a:rPr lang="en-US" dirty="0"/>
              <a:t>Shift in Losses</a:t>
            </a:r>
          </a:p>
        </p:txBody>
      </p:sp>
    </p:spTree>
    <p:extLst>
      <p:ext uri="{BB962C8B-B14F-4D97-AF65-F5344CB8AC3E}">
        <p14:creationId xmlns:p14="http://schemas.microsoft.com/office/powerpoint/2010/main" val="2429156455"/>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grpSp>
        <p:nvGrpSpPr>
          <p:cNvPr id="7" name="Group 6" title="intersecting circles">
            <a:extLst>
              <a:ext uri="{FF2B5EF4-FFF2-40B4-BE49-F238E27FC236}">
                <a16:creationId xmlns:a16="http://schemas.microsoft.com/office/drawing/2014/main" id="{D2C4BFA1-2075-4901-9E24-E41D1FDD51FD}"/>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866610" y="498348"/>
            <a:ext cx="7426997" cy="5861304"/>
            <a:chOff x="1155481" y="498348"/>
            <a:chExt cx="9902663" cy="5861304"/>
          </a:xfrm>
        </p:grpSpPr>
        <p:sp>
          <p:nvSpPr>
            <p:cNvPr id="8" name="Oval 5">
              <a:extLst>
                <a:ext uri="{FF2B5EF4-FFF2-40B4-BE49-F238E27FC236}">
                  <a16:creationId xmlns:a16="http://schemas.microsoft.com/office/drawing/2014/main" id="{985A7375-E3AF-4F5C-85AE-17E8832952CA}"/>
                </a:ext>
              </a:extLst>
            </p:cNvPr>
            <p:cNvSpPr>
              <a:spLocks noChangeArrowheads="1"/>
            </p:cNvSpPr>
            <p:nvPr>
              <p:extLst>
                <p:ext uri="{386F3935-93C4-4BCD-93E2-E3B085C9AB24}">
                  <p16:designElem xmlns:p16="http://schemas.microsoft.com/office/powerpoint/2015/main" val="1"/>
                </p:ext>
              </p:extLst>
            </p:nvPr>
          </p:nvSpPr>
          <p:spPr bwMode="auto">
            <a:xfrm>
              <a:off x="1155481" y="498348"/>
              <a:ext cx="5861304" cy="5861304"/>
            </a:xfrm>
            <a:prstGeom prst="ellipse">
              <a:avLst/>
            </a:prstGeom>
            <a:solidFill>
              <a:schemeClr val="accent1">
                <a:alpha val="55000"/>
              </a:schemeClr>
            </a:solidFill>
            <a:ln>
              <a:noFill/>
            </a:ln>
          </p:spPr>
        </p:sp>
        <p:sp>
          <p:nvSpPr>
            <p:cNvPr id="9" name="Oval 8">
              <a:extLst>
                <a:ext uri="{FF2B5EF4-FFF2-40B4-BE49-F238E27FC236}">
                  <a16:creationId xmlns:a16="http://schemas.microsoft.com/office/drawing/2014/main" id="{F0307F65-8304-4FA8-A841-D4D7625411BE}"/>
                </a:ext>
              </a:extLst>
            </p:cNvPr>
            <p:cNvSpPr>
              <a:spLocks noChangeArrowheads="1"/>
            </p:cNvSpPr>
            <p:nvPr>
              <p:extLst>
                <p:ext uri="{386F3935-93C4-4BCD-93E2-E3B085C9AB24}">
                  <p16:designElem xmlns:p16="http://schemas.microsoft.com/office/powerpoint/2015/main" val="1"/>
                </p:ext>
              </p:extLst>
            </p:nvPr>
          </p:nvSpPr>
          <p:spPr bwMode="auto">
            <a:xfrm>
              <a:off x="5196840" y="498348"/>
              <a:ext cx="5861304" cy="5861304"/>
            </a:xfrm>
            <a:prstGeom prst="ellipse">
              <a:avLst/>
            </a:prstGeom>
            <a:solidFill>
              <a:schemeClr val="accent1">
                <a:alpha val="55000"/>
              </a:schemeClr>
            </a:solidFill>
            <a:ln>
              <a:noFill/>
            </a:ln>
          </p:spPr>
        </p:sp>
        <p:sp>
          <p:nvSpPr>
            <p:cNvPr id="10" name="Oval 5">
              <a:extLst>
                <a:ext uri="{FF2B5EF4-FFF2-40B4-BE49-F238E27FC236}">
                  <a16:creationId xmlns:a16="http://schemas.microsoft.com/office/drawing/2014/main" id="{C8B8394C-136F-4E05-A002-D93A5E79CD50}"/>
                </a:ext>
              </a:extLst>
            </p:cNvPr>
            <p:cNvSpPr>
              <a:spLocks noChangeArrowheads="1"/>
            </p:cNvSpPr>
            <p:nvPr>
              <p:extLst>
                <p:ext uri="{386F3935-93C4-4BCD-93E2-E3B085C9AB24}">
                  <p16:designElem xmlns:p16="http://schemas.microsoft.com/office/powerpoint/2015/main" val="1"/>
                </p:ext>
              </p:extLst>
            </p:nvPr>
          </p:nvSpPr>
          <p:spPr bwMode="auto">
            <a:xfrm>
              <a:off x="3165348" y="498348"/>
              <a:ext cx="5861304" cy="5861304"/>
            </a:xfrm>
            <a:prstGeom prst="ellipse">
              <a:avLst/>
            </a:prstGeom>
            <a:solidFill>
              <a:schemeClr val="accent1">
                <a:alpha val="70000"/>
              </a:schemeClr>
            </a:solidFill>
            <a:ln>
              <a:noFill/>
            </a:ln>
          </p:spPr>
        </p:sp>
      </p:grpSp>
      <p:sp>
        <p:nvSpPr>
          <p:cNvPr id="12" name="Rectangle 11" title="ribbon">
            <a:extLst>
              <a:ext uri="{FF2B5EF4-FFF2-40B4-BE49-F238E27FC236}">
                <a16:creationId xmlns:a16="http://schemas.microsoft.com/office/drawing/2014/main" id="{053FB2EE-284F-4C87-AB3D-BBF87A9FAB97}"/>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514600"/>
            <a:ext cx="9144000" cy="18288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a:extLst>
              <a:ext uri="{FF2B5EF4-FFF2-40B4-BE49-F238E27FC236}">
                <a16:creationId xmlns:a16="http://schemas.microsoft.com/office/drawing/2014/main" id="{20E44FA2-71FF-4302-9B57-D1F13B4ED4A6}"/>
              </a:ext>
            </a:extLst>
          </p:cNvPr>
          <p:cNvSpPr>
            <a:spLocks noGrp="1"/>
          </p:cNvSpPr>
          <p:nvPr>
            <p:ph type="ctrTitle"/>
          </p:nvPr>
        </p:nvSpPr>
        <p:spPr>
          <a:xfrm>
            <a:off x="1143000" y="2776538"/>
            <a:ext cx="6858000" cy="1381188"/>
          </a:xfrm>
        </p:spPr>
        <p:txBody>
          <a:bodyPr vert="horz" lIns="91440" tIns="45720" rIns="91440" bIns="45720" rtlCol="0" anchor="ctr">
            <a:normAutofit/>
          </a:bodyPr>
          <a:lstStyle/>
          <a:p>
            <a:pPr algn="ctr" latinLnBrk="0"/>
            <a:r>
              <a:rPr lang="en-US" sz="3500" kern="1200">
                <a:solidFill>
                  <a:schemeClr val="bg2"/>
                </a:solidFill>
                <a:latin typeface="+mj-lt"/>
                <a:ea typeface="+mj-ea"/>
                <a:cs typeface="+mj-cs"/>
              </a:rPr>
              <a:t>Deficit Restoration Obligation</a:t>
            </a:r>
          </a:p>
        </p:txBody>
      </p:sp>
    </p:spTree>
    <p:extLst>
      <p:ext uri="{BB962C8B-B14F-4D97-AF65-F5344CB8AC3E}">
        <p14:creationId xmlns:p14="http://schemas.microsoft.com/office/powerpoint/2010/main" val="2906593875"/>
      </p:ext>
    </p:extLst>
  </p:cSld>
  <p:clrMapOvr>
    <a:overrideClrMapping bg1="dk1" tx1="lt1" bg2="dk2" tx2="lt2" accent1="accent1" accent2="accent2" accent3="accent3" accent4="accent4" accent5="accent5" accent6="accent6" hlink="hlink" folHlink="folHlink"/>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E5F42621-3184-4734-999B-52FE67909AF6}"/>
              </a:ext>
            </a:extLst>
          </p:cNvPr>
          <p:cNvSpPr>
            <a:spLocks noGrp="1"/>
          </p:cNvSpPr>
          <p:nvPr>
            <p:ph idx="1"/>
          </p:nvPr>
        </p:nvSpPr>
        <p:spPr/>
        <p:txBody>
          <a:bodyPr>
            <a:normAutofit fontScale="85000" lnSpcReduction="10000"/>
          </a:bodyPr>
          <a:lstStyle/>
          <a:p>
            <a:r>
              <a:rPr lang="en-US" dirty="0"/>
              <a:t>The main way to deal with absorption is for the tax equity investor to agree to make a capital contribution to the partnership </a:t>
            </a:r>
            <a:r>
              <a:rPr lang="en-US" b="1" i="1" dirty="0"/>
              <a:t>when the partnership liquidates</a:t>
            </a:r>
            <a:r>
              <a:rPr lang="en-US" dirty="0"/>
              <a:t> in the amount of any deficit in its capital account. </a:t>
            </a:r>
          </a:p>
          <a:p>
            <a:r>
              <a:rPr lang="en-US" dirty="0"/>
              <a:t>This is called a deficit restoration obligation or “DRO.” </a:t>
            </a:r>
          </a:p>
          <a:p>
            <a:r>
              <a:rPr lang="en-US" dirty="0"/>
              <a:t>However, a DRO does not help if the other measure of what the partner has put in and is allowed to take out — its “outside basis” — has also hit zero. </a:t>
            </a:r>
          </a:p>
          <a:p>
            <a:r>
              <a:rPr lang="en-US" dirty="0"/>
              <a:t>Any losses (depreciation) shift to the sponsor once the tax equity investor runs out of capital account. </a:t>
            </a:r>
          </a:p>
        </p:txBody>
      </p:sp>
      <p:sp>
        <p:nvSpPr>
          <p:cNvPr id="3" name="Title 2">
            <a:extLst>
              <a:ext uri="{FF2B5EF4-FFF2-40B4-BE49-F238E27FC236}">
                <a16:creationId xmlns:a16="http://schemas.microsoft.com/office/drawing/2014/main" id="{B07B5954-B240-4434-A6B5-FE2D632CD2DD}"/>
              </a:ext>
            </a:extLst>
          </p:cNvPr>
          <p:cNvSpPr>
            <a:spLocks noGrp="1"/>
          </p:cNvSpPr>
          <p:nvPr>
            <p:ph type="title"/>
          </p:nvPr>
        </p:nvSpPr>
        <p:spPr/>
        <p:txBody>
          <a:bodyPr/>
          <a:lstStyle/>
          <a:p>
            <a:r>
              <a:rPr lang="en-US" dirty="0"/>
              <a:t>DRO Overview</a:t>
            </a:r>
          </a:p>
        </p:txBody>
      </p:sp>
    </p:spTree>
    <p:extLst>
      <p:ext uri="{BB962C8B-B14F-4D97-AF65-F5344CB8AC3E}">
        <p14:creationId xmlns:p14="http://schemas.microsoft.com/office/powerpoint/2010/main" val="3074839121"/>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611FF364-481D-468A-AD07-959CF5A638CC}"/>
              </a:ext>
            </a:extLst>
          </p:cNvPr>
          <p:cNvSpPr>
            <a:spLocks noGrp="1"/>
          </p:cNvSpPr>
          <p:nvPr>
            <p:ph idx="1"/>
          </p:nvPr>
        </p:nvSpPr>
        <p:spPr/>
        <p:txBody>
          <a:bodyPr>
            <a:normAutofit/>
          </a:bodyPr>
          <a:lstStyle/>
          <a:p>
            <a:r>
              <a:rPr lang="en-US" dirty="0"/>
              <a:t>Say the Tax Equity partner has a deficit in the adjusted capital account (704 (b)). And this deficit in the account exceeds the deficit that has agreed to be restored with the DRO.</a:t>
            </a:r>
          </a:p>
          <a:p>
            <a:r>
              <a:rPr lang="en-US" dirty="0"/>
              <a:t>Then the standard partnership agreement shifts any losses in the Tax Equity Investor capital account that was allocated that year to the other partners to prevent a deficit.</a:t>
            </a:r>
          </a:p>
          <a:p>
            <a:r>
              <a:rPr lang="en-US" dirty="0"/>
              <a:t>Note that if the Sponsor has an NOL carryforward anyway, this is not costly to the </a:t>
            </a:r>
          </a:p>
        </p:txBody>
      </p:sp>
      <p:sp>
        <p:nvSpPr>
          <p:cNvPr id="3" name="Title 2">
            <a:extLst>
              <a:ext uri="{FF2B5EF4-FFF2-40B4-BE49-F238E27FC236}">
                <a16:creationId xmlns:a16="http://schemas.microsoft.com/office/drawing/2014/main" id="{3E3F7A47-2E0B-4BE9-8595-D42951759EBB}"/>
              </a:ext>
            </a:extLst>
          </p:cNvPr>
          <p:cNvSpPr>
            <a:spLocks noGrp="1"/>
          </p:cNvSpPr>
          <p:nvPr>
            <p:ph type="title"/>
          </p:nvPr>
        </p:nvSpPr>
        <p:spPr/>
        <p:txBody>
          <a:bodyPr/>
          <a:lstStyle/>
          <a:p>
            <a:r>
              <a:rPr lang="en-US" dirty="0"/>
              <a:t>Re-allocation in Capital Account</a:t>
            </a:r>
          </a:p>
        </p:txBody>
      </p:sp>
    </p:spTree>
    <p:extLst>
      <p:ext uri="{BB962C8B-B14F-4D97-AF65-F5344CB8AC3E}">
        <p14:creationId xmlns:p14="http://schemas.microsoft.com/office/powerpoint/2010/main" val="3399225233"/>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CA78D5F4-9537-4C96-9F2A-5E11C62FF072}"/>
              </a:ext>
            </a:extLst>
          </p:cNvPr>
          <p:cNvSpPr>
            <a:spLocks noGrp="1"/>
          </p:cNvSpPr>
          <p:nvPr>
            <p:ph idx="1"/>
          </p:nvPr>
        </p:nvSpPr>
        <p:spPr/>
        <p:txBody>
          <a:bodyPr/>
          <a:lstStyle/>
          <a:p>
            <a:r>
              <a:rPr lang="en-US" dirty="0"/>
              <a:t>DRO does not apply to outside basis</a:t>
            </a:r>
          </a:p>
          <a:p>
            <a:endParaRPr lang="en-US" dirty="0"/>
          </a:p>
        </p:txBody>
      </p:sp>
      <p:sp>
        <p:nvSpPr>
          <p:cNvPr id="3" name="Title 2">
            <a:extLst>
              <a:ext uri="{FF2B5EF4-FFF2-40B4-BE49-F238E27FC236}">
                <a16:creationId xmlns:a16="http://schemas.microsoft.com/office/drawing/2014/main" id="{8875910F-3214-4285-8F53-13BA0C0722AB}"/>
              </a:ext>
            </a:extLst>
          </p:cNvPr>
          <p:cNvSpPr>
            <a:spLocks noGrp="1"/>
          </p:cNvSpPr>
          <p:nvPr>
            <p:ph type="title"/>
          </p:nvPr>
        </p:nvSpPr>
        <p:spPr/>
        <p:txBody>
          <a:bodyPr/>
          <a:lstStyle/>
          <a:p>
            <a:r>
              <a:rPr lang="en-US" dirty="0"/>
              <a:t>DRO and 704 (b) versus Outside Basis</a:t>
            </a:r>
          </a:p>
        </p:txBody>
      </p:sp>
      <p:pic>
        <p:nvPicPr>
          <p:cNvPr id="5" name="Picture 4">
            <a:extLst>
              <a:ext uri="{FF2B5EF4-FFF2-40B4-BE49-F238E27FC236}">
                <a16:creationId xmlns:a16="http://schemas.microsoft.com/office/drawing/2014/main" id="{782208DB-C23C-44D6-9971-2E384A13E2CB}"/>
              </a:ext>
            </a:extLst>
          </p:cNvPr>
          <p:cNvPicPr>
            <a:picLocks noChangeAspect="1"/>
          </p:cNvPicPr>
          <p:nvPr/>
        </p:nvPicPr>
        <p:blipFill>
          <a:blip r:embed="rId2"/>
          <a:stretch>
            <a:fillRect/>
          </a:stretch>
        </p:blipFill>
        <p:spPr>
          <a:xfrm>
            <a:off x="104012" y="2476811"/>
            <a:ext cx="8781571" cy="2431948"/>
          </a:xfrm>
          <a:prstGeom prst="rect">
            <a:avLst/>
          </a:prstGeom>
        </p:spPr>
      </p:pic>
    </p:spTree>
    <p:extLst>
      <p:ext uri="{BB962C8B-B14F-4D97-AF65-F5344CB8AC3E}">
        <p14:creationId xmlns:p14="http://schemas.microsoft.com/office/powerpoint/2010/main" val="274093715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7B369C1B-0C89-4AE5-8F10-5B535B675483}"/>
              </a:ext>
            </a:extLst>
          </p:cNvPr>
          <p:cNvSpPr>
            <a:spLocks noGrp="1"/>
          </p:cNvSpPr>
          <p:nvPr>
            <p:ph idx="1"/>
          </p:nvPr>
        </p:nvSpPr>
        <p:spPr/>
        <p:txBody>
          <a:bodyPr/>
          <a:lstStyle/>
          <a:p>
            <a:r>
              <a:rPr lang="en-US" dirty="0"/>
              <a:t>Before any modelling, understand the economics of the transaction and, in particular, how the constraints on taxable income apply.</a:t>
            </a:r>
          </a:p>
          <a:p>
            <a:r>
              <a:rPr lang="en-US" dirty="0"/>
              <a:t>Put in complex accounts with all of the tax code items</a:t>
            </a:r>
          </a:p>
          <a:p>
            <a:r>
              <a:rPr lang="en-US" dirty="0"/>
              <a:t>Then, simplify the complexities and demonstrate efficient models.</a:t>
            </a:r>
          </a:p>
        </p:txBody>
      </p:sp>
      <p:sp>
        <p:nvSpPr>
          <p:cNvPr id="3" name="Title 2">
            <a:extLst>
              <a:ext uri="{FF2B5EF4-FFF2-40B4-BE49-F238E27FC236}">
                <a16:creationId xmlns:a16="http://schemas.microsoft.com/office/drawing/2014/main" id="{90F41577-937A-4F0E-85F8-1AD0C61C984E}"/>
              </a:ext>
            </a:extLst>
          </p:cNvPr>
          <p:cNvSpPr>
            <a:spLocks noGrp="1"/>
          </p:cNvSpPr>
          <p:nvPr>
            <p:ph type="title"/>
          </p:nvPr>
        </p:nvSpPr>
        <p:spPr/>
        <p:txBody>
          <a:bodyPr/>
          <a:lstStyle/>
          <a:p>
            <a:r>
              <a:rPr lang="en-US" dirty="0"/>
              <a:t>Modelling Ideas</a:t>
            </a:r>
          </a:p>
        </p:txBody>
      </p:sp>
    </p:spTree>
    <p:extLst>
      <p:ext uri="{BB962C8B-B14F-4D97-AF65-F5344CB8AC3E}">
        <p14:creationId xmlns:p14="http://schemas.microsoft.com/office/powerpoint/2010/main" val="1538393233"/>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AFAA6803-9E62-4181-A8F0-FB65F403CFA6}"/>
              </a:ext>
            </a:extLst>
          </p:cNvPr>
          <p:cNvSpPr>
            <a:spLocks noGrp="1"/>
          </p:cNvSpPr>
          <p:nvPr>
            <p:ph idx="1"/>
          </p:nvPr>
        </p:nvSpPr>
        <p:spPr/>
        <p:txBody>
          <a:bodyPr>
            <a:normAutofit/>
          </a:bodyPr>
          <a:lstStyle/>
          <a:p>
            <a:r>
              <a:rPr lang="en-US" dirty="0"/>
              <a:t>After expiration of tax depreciation, the partners receive both cash and taxable income. </a:t>
            </a:r>
          </a:p>
          <a:p>
            <a:r>
              <a:rPr lang="en-US" dirty="0"/>
              <a:t>With a DRO, an agreement is made only to contribute up to a fixed amount. The amount is the amount of deficit that the model suggests will reverse itself on its own under reasonably conservative assumptions about how the project will perform. </a:t>
            </a:r>
          </a:p>
        </p:txBody>
      </p:sp>
      <p:sp>
        <p:nvSpPr>
          <p:cNvPr id="3" name="Title 2">
            <a:extLst>
              <a:ext uri="{FF2B5EF4-FFF2-40B4-BE49-F238E27FC236}">
                <a16:creationId xmlns:a16="http://schemas.microsoft.com/office/drawing/2014/main" id="{6D4DEEC1-7E67-40BD-A008-D026DA433F61}"/>
              </a:ext>
            </a:extLst>
          </p:cNvPr>
          <p:cNvSpPr>
            <a:spLocks noGrp="1"/>
          </p:cNvSpPr>
          <p:nvPr>
            <p:ph type="title"/>
          </p:nvPr>
        </p:nvSpPr>
        <p:spPr/>
        <p:txBody>
          <a:bodyPr>
            <a:normAutofit/>
          </a:bodyPr>
          <a:lstStyle/>
          <a:p>
            <a:r>
              <a:rPr lang="en-US" dirty="0"/>
              <a:t>Deficit Restoration Obligation</a:t>
            </a:r>
          </a:p>
        </p:txBody>
      </p:sp>
      <p:sp>
        <p:nvSpPr>
          <p:cNvPr id="4" name="Slide Number Placeholder 3">
            <a:extLst>
              <a:ext uri="{FF2B5EF4-FFF2-40B4-BE49-F238E27FC236}">
                <a16:creationId xmlns:a16="http://schemas.microsoft.com/office/drawing/2014/main" id="{915BC1B3-FA78-48EC-8AE3-399D8C6D0759}"/>
              </a:ext>
            </a:extLst>
          </p:cNvPr>
          <p:cNvSpPr>
            <a:spLocks noGrp="1"/>
          </p:cNvSpPr>
          <p:nvPr>
            <p:ph type="sldNum" sz="quarter" idx="12"/>
          </p:nvPr>
        </p:nvSpPr>
        <p:spPr/>
        <p:txBody>
          <a:bodyPr/>
          <a:lstStyle/>
          <a:p>
            <a:pPr algn="ctr"/>
            <a:fld id="{0C3A1854-6B63-4059-B360-A3C4972BF0FC}" type="slidenum">
              <a:rPr lang="ko-KR" altLang="en-US" smtClean="0"/>
              <a:pPr algn="ctr"/>
              <a:t>80</a:t>
            </a:fld>
            <a:endParaRPr lang="ko-KR" altLang="en-US" dirty="0"/>
          </a:p>
        </p:txBody>
      </p:sp>
    </p:spTree>
    <p:extLst>
      <p:ext uri="{BB962C8B-B14F-4D97-AF65-F5344CB8AC3E}">
        <p14:creationId xmlns:p14="http://schemas.microsoft.com/office/powerpoint/2010/main" val="4028168808"/>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DC6735B3-1352-4A35-BC2A-2872DF1B5B43}"/>
              </a:ext>
            </a:extLst>
          </p:cNvPr>
          <p:cNvSpPr>
            <a:spLocks noGrp="1"/>
          </p:cNvSpPr>
          <p:nvPr>
            <p:ph idx="1"/>
          </p:nvPr>
        </p:nvSpPr>
        <p:spPr/>
        <p:txBody>
          <a:bodyPr>
            <a:normAutofit lnSpcReduction="10000"/>
          </a:bodyPr>
          <a:lstStyle/>
          <a:p>
            <a:r>
              <a:rPr lang="en-US" dirty="0"/>
              <a:t>DRO - One way of dealing with a negative balance in 704(b) capital account is for the partners to agree to a ‘‘deficit restoration obligation,’’ or DRO. </a:t>
            </a:r>
          </a:p>
          <a:p>
            <a:r>
              <a:rPr lang="en-US" dirty="0"/>
              <a:t>A partner that agrees to a DRO will have to contribute cash to the partnership, if it has a negative capital account </a:t>
            </a:r>
            <a:r>
              <a:rPr lang="en-US" b="1" i="1" dirty="0"/>
              <a:t>when the partnership liquidates</a:t>
            </a:r>
            <a:r>
              <a:rPr lang="en-US" dirty="0"/>
              <a:t>. </a:t>
            </a:r>
          </a:p>
          <a:p>
            <a:r>
              <a:rPr lang="en-US" dirty="0"/>
              <a:t>This is because a partner (the Tax Equity Investor) that dips below the line essentially ‘‘borrows’’ equity from the other partner.</a:t>
            </a:r>
          </a:p>
          <a:p>
            <a:endParaRPr lang="en-US" dirty="0"/>
          </a:p>
        </p:txBody>
      </p:sp>
      <p:sp>
        <p:nvSpPr>
          <p:cNvPr id="3" name="Title 2">
            <a:extLst>
              <a:ext uri="{FF2B5EF4-FFF2-40B4-BE49-F238E27FC236}">
                <a16:creationId xmlns:a16="http://schemas.microsoft.com/office/drawing/2014/main" id="{E405BA55-0479-4428-8FAB-AF6D75F7C502}"/>
              </a:ext>
            </a:extLst>
          </p:cNvPr>
          <p:cNvSpPr>
            <a:spLocks noGrp="1"/>
          </p:cNvSpPr>
          <p:nvPr>
            <p:ph type="title"/>
          </p:nvPr>
        </p:nvSpPr>
        <p:spPr/>
        <p:txBody>
          <a:bodyPr/>
          <a:lstStyle/>
          <a:p>
            <a:r>
              <a:rPr lang="en-US" dirty="0"/>
              <a:t>DRO and Negative Capital Account</a:t>
            </a:r>
          </a:p>
        </p:txBody>
      </p:sp>
    </p:spTree>
    <p:extLst>
      <p:ext uri="{BB962C8B-B14F-4D97-AF65-F5344CB8AC3E}">
        <p14:creationId xmlns:p14="http://schemas.microsoft.com/office/powerpoint/2010/main" val="758702766"/>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8ACC8C12-073D-4EFB-9BCB-4DF652FD4C64}"/>
              </a:ext>
            </a:extLst>
          </p:cNvPr>
          <p:cNvSpPr>
            <a:spLocks noGrp="1"/>
          </p:cNvSpPr>
          <p:nvPr>
            <p:ph idx="1"/>
          </p:nvPr>
        </p:nvSpPr>
        <p:spPr/>
        <p:txBody>
          <a:bodyPr>
            <a:normAutofit fontScale="92500"/>
          </a:bodyPr>
          <a:lstStyle/>
          <a:p>
            <a:r>
              <a:rPr lang="en-US" dirty="0"/>
              <a:t>A DRO is a real obligation, but it will not require the partner to post any collateral. </a:t>
            </a:r>
          </a:p>
          <a:p>
            <a:r>
              <a:rPr lang="en-US" dirty="0"/>
              <a:t>The capital account deficit represents the amount of cash that the partner would be obligated to contribute to the partnership upon liquidation. </a:t>
            </a:r>
          </a:p>
          <a:p>
            <a:r>
              <a:rPr lang="en-US" dirty="0"/>
              <a:t>An investor typically caps the DRO it is willing to step into at a fixed dollar amount, generally no greater than 10 percent to 20 percent of its total investment, although some developer investors refuse to agree to any DRO.</a:t>
            </a:r>
          </a:p>
          <a:p>
            <a:endParaRPr lang="en-US" dirty="0"/>
          </a:p>
        </p:txBody>
      </p:sp>
      <p:sp>
        <p:nvSpPr>
          <p:cNvPr id="3" name="Title 2">
            <a:extLst>
              <a:ext uri="{FF2B5EF4-FFF2-40B4-BE49-F238E27FC236}">
                <a16:creationId xmlns:a16="http://schemas.microsoft.com/office/drawing/2014/main" id="{D30E1549-0295-4751-96F4-10219BEF1F88}"/>
              </a:ext>
            </a:extLst>
          </p:cNvPr>
          <p:cNvSpPr>
            <a:spLocks noGrp="1"/>
          </p:cNvSpPr>
          <p:nvPr>
            <p:ph type="title"/>
          </p:nvPr>
        </p:nvSpPr>
        <p:spPr/>
        <p:txBody>
          <a:bodyPr/>
          <a:lstStyle/>
          <a:p>
            <a:r>
              <a:rPr lang="en-US" dirty="0"/>
              <a:t>Is the DRO a Phony Obligation</a:t>
            </a:r>
          </a:p>
        </p:txBody>
      </p:sp>
    </p:spTree>
    <p:extLst>
      <p:ext uri="{BB962C8B-B14F-4D97-AF65-F5344CB8AC3E}">
        <p14:creationId xmlns:p14="http://schemas.microsoft.com/office/powerpoint/2010/main" val="25008103"/>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5C1FB8BB-6E87-4192-B9DD-34534C0A4AF3}"/>
              </a:ext>
            </a:extLst>
          </p:cNvPr>
          <p:cNvSpPr>
            <a:spLocks noGrp="1"/>
          </p:cNvSpPr>
          <p:nvPr>
            <p:ph idx="1"/>
          </p:nvPr>
        </p:nvSpPr>
        <p:spPr/>
        <p:txBody>
          <a:bodyPr>
            <a:normAutofit fontScale="92500"/>
          </a:bodyPr>
          <a:lstStyle/>
          <a:p>
            <a:r>
              <a:rPr lang="en-US" dirty="0"/>
              <a:t>A DRO requires any partner with a negative capital account to restore it to zero (via a capital contribution) </a:t>
            </a:r>
            <a:r>
              <a:rPr lang="en-US" b="1" i="1" dirty="0"/>
              <a:t>if the partnership is liquidated.</a:t>
            </a:r>
            <a:r>
              <a:rPr lang="en-US" dirty="0"/>
              <a:t> </a:t>
            </a:r>
          </a:p>
          <a:p>
            <a:r>
              <a:rPr lang="en-US" dirty="0"/>
              <a:t>Even though capital contribution is only made if the partnership liquidates, tax equity investors generally do not want any DRO to exceed 25-50% of their initial investment. </a:t>
            </a:r>
          </a:p>
          <a:p>
            <a:r>
              <a:rPr lang="en-US" dirty="0"/>
              <a:t>Therefore, tax equity will often require the partnership to reallocate losses to the sponsor once its capital account drops below a certain level.  This affects real tax payments. </a:t>
            </a:r>
          </a:p>
        </p:txBody>
      </p:sp>
      <p:sp>
        <p:nvSpPr>
          <p:cNvPr id="3" name="Title 2">
            <a:extLst>
              <a:ext uri="{FF2B5EF4-FFF2-40B4-BE49-F238E27FC236}">
                <a16:creationId xmlns:a16="http://schemas.microsoft.com/office/drawing/2014/main" id="{18010A21-5083-497D-A963-0C1BF5703AF5}"/>
              </a:ext>
            </a:extLst>
          </p:cNvPr>
          <p:cNvSpPr>
            <a:spLocks noGrp="1"/>
          </p:cNvSpPr>
          <p:nvPr>
            <p:ph type="title"/>
          </p:nvPr>
        </p:nvSpPr>
        <p:spPr/>
        <p:txBody>
          <a:bodyPr/>
          <a:lstStyle/>
          <a:p>
            <a:r>
              <a:rPr lang="en-US" dirty="0"/>
              <a:t>DRO Kicks in if Liquidated</a:t>
            </a:r>
          </a:p>
        </p:txBody>
      </p:sp>
    </p:spTree>
    <p:extLst>
      <p:ext uri="{BB962C8B-B14F-4D97-AF65-F5344CB8AC3E}">
        <p14:creationId xmlns:p14="http://schemas.microsoft.com/office/powerpoint/2010/main" val="3840669991"/>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2F8AF01-EFE8-4E1F-8E85-D7773C96BD43}"/>
              </a:ext>
            </a:extLst>
          </p:cNvPr>
          <p:cNvSpPr>
            <a:spLocks noGrp="1"/>
          </p:cNvSpPr>
          <p:nvPr>
            <p:ph idx="1"/>
          </p:nvPr>
        </p:nvSpPr>
        <p:spPr/>
        <p:txBody>
          <a:bodyPr/>
          <a:lstStyle/>
          <a:p>
            <a:r>
              <a:rPr lang="en-US" dirty="0"/>
              <a:t>Note that DRO is equal to distributions</a:t>
            </a:r>
          </a:p>
          <a:p>
            <a:endParaRPr lang="en-US" dirty="0"/>
          </a:p>
        </p:txBody>
      </p:sp>
      <p:sp>
        <p:nvSpPr>
          <p:cNvPr id="3" name="Title 2">
            <a:extLst>
              <a:ext uri="{FF2B5EF4-FFF2-40B4-BE49-F238E27FC236}">
                <a16:creationId xmlns:a16="http://schemas.microsoft.com/office/drawing/2014/main" id="{B1ACB6E1-0514-43F8-89DE-7ED73EC03A1C}"/>
              </a:ext>
            </a:extLst>
          </p:cNvPr>
          <p:cNvSpPr>
            <a:spLocks noGrp="1"/>
          </p:cNvSpPr>
          <p:nvPr>
            <p:ph type="title"/>
          </p:nvPr>
        </p:nvSpPr>
        <p:spPr/>
        <p:txBody>
          <a:bodyPr/>
          <a:lstStyle/>
          <a:p>
            <a:r>
              <a:rPr lang="en-US" dirty="0"/>
              <a:t>Deficit Reduction Obligation Example</a:t>
            </a:r>
          </a:p>
        </p:txBody>
      </p:sp>
      <p:sp>
        <p:nvSpPr>
          <p:cNvPr id="4" name="Slide Number Placeholder 3">
            <a:extLst>
              <a:ext uri="{FF2B5EF4-FFF2-40B4-BE49-F238E27FC236}">
                <a16:creationId xmlns:a16="http://schemas.microsoft.com/office/drawing/2014/main" id="{A5FA5AF0-008D-4A2F-A27F-5AA10218C4EE}"/>
              </a:ext>
            </a:extLst>
          </p:cNvPr>
          <p:cNvSpPr>
            <a:spLocks noGrp="1"/>
          </p:cNvSpPr>
          <p:nvPr>
            <p:ph type="sldNum" sz="quarter" idx="12"/>
          </p:nvPr>
        </p:nvSpPr>
        <p:spPr/>
        <p:txBody>
          <a:bodyPr/>
          <a:lstStyle/>
          <a:p>
            <a:pPr algn="ctr"/>
            <a:fld id="{0C3A1854-6B63-4059-B360-A3C4972BF0FC}" type="slidenum">
              <a:rPr lang="ko-KR" altLang="en-US" smtClean="0"/>
              <a:pPr algn="ctr"/>
              <a:t>84</a:t>
            </a:fld>
            <a:endParaRPr lang="ko-KR" altLang="en-US" dirty="0"/>
          </a:p>
        </p:txBody>
      </p:sp>
      <p:pic>
        <p:nvPicPr>
          <p:cNvPr id="5" name="Picture 4">
            <a:extLst>
              <a:ext uri="{FF2B5EF4-FFF2-40B4-BE49-F238E27FC236}">
                <a16:creationId xmlns:a16="http://schemas.microsoft.com/office/drawing/2014/main" id="{8D263F35-00B8-4F07-927B-E2E21CA49619}"/>
              </a:ext>
            </a:extLst>
          </p:cNvPr>
          <p:cNvPicPr>
            <a:picLocks noChangeAspect="1"/>
          </p:cNvPicPr>
          <p:nvPr/>
        </p:nvPicPr>
        <p:blipFill>
          <a:blip r:embed="rId2"/>
          <a:stretch>
            <a:fillRect/>
          </a:stretch>
        </p:blipFill>
        <p:spPr>
          <a:xfrm>
            <a:off x="43625" y="2606642"/>
            <a:ext cx="8984974" cy="3988656"/>
          </a:xfrm>
          <a:prstGeom prst="rect">
            <a:avLst/>
          </a:prstGeom>
        </p:spPr>
      </p:pic>
      <p:cxnSp>
        <p:nvCxnSpPr>
          <p:cNvPr id="7" name="Straight Arrow Connector 6">
            <a:extLst>
              <a:ext uri="{FF2B5EF4-FFF2-40B4-BE49-F238E27FC236}">
                <a16:creationId xmlns:a16="http://schemas.microsoft.com/office/drawing/2014/main" id="{14C5DBEB-7411-4857-ACA6-13BD96670BEC}"/>
              </a:ext>
            </a:extLst>
          </p:cNvPr>
          <p:cNvCxnSpPr/>
          <p:nvPr/>
        </p:nvCxnSpPr>
        <p:spPr>
          <a:xfrm>
            <a:off x="5019261" y="3965713"/>
            <a:ext cx="0" cy="36749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A2F4B49E-BBA8-4DC7-943B-BC743D71A73B}"/>
              </a:ext>
            </a:extLst>
          </p:cNvPr>
          <p:cNvSpPr txBox="1"/>
          <p:nvPr/>
        </p:nvSpPr>
        <p:spPr>
          <a:xfrm>
            <a:off x="6530009" y="1798983"/>
            <a:ext cx="2180358" cy="923330"/>
          </a:xfrm>
          <a:prstGeom prst="rect">
            <a:avLst/>
          </a:prstGeom>
          <a:solidFill>
            <a:srgbClr val="FFFF00"/>
          </a:solidFill>
        </p:spPr>
        <p:txBody>
          <a:bodyPr wrap="square" rtlCol="0">
            <a:spAutoFit/>
          </a:bodyPr>
          <a:lstStyle/>
          <a:p>
            <a:r>
              <a:rPr lang="en-US" dirty="0"/>
              <a:t>Stop loss allocations are the thing that are really costly</a:t>
            </a:r>
          </a:p>
        </p:txBody>
      </p:sp>
      <p:cxnSp>
        <p:nvCxnSpPr>
          <p:cNvPr id="10" name="Straight Arrow Connector 9">
            <a:extLst>
              <a:ext uri="{FF2B5EF4-FFF2-40B4-BE49-F238E27FC236}">
                <a16:creationId xmlns:a16="http://schemas.microsoft.com/office/drawing/2014/main" id="{B6C0DB7D-9FD1-4E83-8EBD-0BCDD6228C9B}"/>
              </a:ext>
            </a:extLst>
          </p:cNvPr>
          <p:cNvCxnSpPr/>
          <p:nvPr/>
        </p:nvCxnSpPr>
        <p:spPr>
          <a:xfrm flipH="1">
            <a:off x="5287617" y="2107096"/>
            <a:ext cx="1033670" cy="244502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09084083"/>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grpSp>
        <p:nvGrpSpPr>
          <p:cNvPr id="7" name="Group 6" title="intersecting circles">
            <a:extLst>
              <a:ext uri="{FF2B5EF4-FFF2-40B4-BE49-F238E27FC236}">
                <a16:creationId xmlns:a16="http://schemas.microsoft.com/office/drawing/2014/main" id="{D2C4BFA1-2075-4901-9E24-E41D1FDD51FD}"/>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866610" y="498348"/>
            <a:ext cx="7426997" cy="5861304"/>
            <a:chOff x="1155481" y="498348"/>
            <a:chExt cx="9902663" cy="5861304"/>
          </a:xfrm>
        </p:grpSpPr>
        <p:sp>
          <p:nvSpPr>
            <p:cNvPr id="8" name="Oval 5">
              <a:extLst>
                <a:ext uri="{FF2B5EF4-FFF2-40B4-BE49-F238E27FC236}">
                  <a16:creationId xmlns:a16="http://schemas.microsoft.com/office/drawing/2014/main" id="{985A7375-E3AF-4F5C-85AE-17E8832952CA}"/>
                </a:ext>
              </a:extLst>
            </p:cNvPr>
            <p:cNvSpPr>
              <a:spLocks noChangeArrowheads="1"/>
            </p:cNvSpPr>
            <p:nvPr>
              <p:extLst>
                <p:ext uri="{386F3935-93C4-4BCD-93E2-E3B085C9AB24}">
                  <p16:designElem xmlns:p16="http://schemas.microsoft.com/office/powerpoint/2015/main" val="1"/>
                </p:ext>
              </p:extLst>
            </p:nvPr>
          </p:nvSpPr>
          <p:spPr bwMode="auto">
            <a:xfrm>
              <a:off x="1155481" y="498348"/>
              <a:ext cx="5861304" cy="5861304"/>
            </a:xfrm>
            <a:prstGeom prst="ellipse">
              <a:avLst/>
            </a:prstGeom>
            <a:solidFill>
              <a:schemeClr val="accent1">
                <a:alpha val="55000"/>
              </a:schemeClr>
            </a:solidFill>
            <a:ln>
              <a:noFill/>
            </a:ln>
          </p:spPr>
        </p:sp>
        <p:sp>
          <p:nvSpPr>
            <p:cNvPr id="9" name="Oval 8">
              <a:extLst>
                <a:ext uri="{FF2B5EF4-FFF2-40B4-BE49-F238E27FC236}">
                  <a16:creationId xmlns:a16="http://schemas.microsoft.com/office/drawing/2014/main" id="{F0307F65-8304-4FA8-A841-D4D7625411BE}"/>
                </a:ext>
              </a:extLst>
            </p:cNvPr>
            <p:cNvSpPr>
              <a:spLocks noChangeArrowheads="1"/>
            </p:cNvSpPr>
            <p:nvPr>
              <p:extLst>
                <p:ext uri="{386F3935-93C4-4BCD-93E2-E3B085C9AB24}">
                  <p16:designElem xmlns:p16="http://schemas.microsoft.com/office/powerpoint/2015/main" val="1"/>
                </p:ext>
              </p:extLst>
            </p:nvPr>
          </p:nvSpPr>
          <p:spPr bwMode="auto">
            <a:xfrm>
              <a:off x="5196840" y="498348"/>
              <a:ext cx="5861304" cy="5861304"/>
            </a:xfrm>
            <a:prstGeom prst="ellipse">
              <a:avLst/>
            </a:prstGeom>
            <a:solidFill>
              <a:schemeClr val="accent1">
                <a:alpha val="55000"/>
              </a:schemeClr>
            </a:solidFill>
            <a:ln>
              <a:noFill/>
            </a:ln>
          </p:spPr>
        </p:sp>
        <p:sp>
          <p:nvSpPr>
            <p:cNvPr id="10" name="Oval 5">
              <a:extLst>
                <a:ext uri="{FF2B5EF4-FFF2-40B4-BE49-F238E27FC236}">
                  <a16:creationId xmlns:a16="http://schemas.microsoft.com/office/drawing/2014/main" id="{C8B8394C-136F-4E05-A002-D93A5E79CD50}"/>
                </a:ext>
              </a:extLst>
            </p:cNvPr>
            <p:cNvSpPr>
              <a:spLocks noChangeArrowheads="1"/>
            </p:cNvSpPr>
            <p:nvPr>
              <p:extLst>
                <p:ext uri="{386F3935-93C4-4BCD-93E2-E3B085C9AB24}">
                  <p16:designElem xmlns:p16="http://schemas.microsoft.com/office/powerpoint/2015/main" val="1"/>
                </p:ext>
              </p:extLst>
            </p:nvPr>
          </p:nvSpPr>
          <p:spPr bwMode="auto">
            <a:xfrm>
              <a:off x="3165348" y="498348"/>
              <a:ext cx="5861304" cy="5861304"/>
            </a:xfrm>
            <a:prstGeom prst="ellipse">
              <a:avLst/>
            </a:prstGeom>
            <a:solidFill>
              <a:schemeClr val="accent1">
                <a:alpha val="70000"/>
              </a:schemeClr>
            </a:solidFill>
            <a:ln>
              <a:noFill/>
            </a:ln>
          </p:spPr>
        </p:sp>
      </p:grpSp>
      <p:sp>
        <p:nvSpPr>
          <p:cNvPr id="12" name="Rectangle 11" title="ribbon">
            <a:extLst>
              <a:ext uri="{FF2B5EF4-FFF2-40B4-BE49-F238E27FC236}">
                <a16:creationId xmlns:a16="http://schemas.microsoft.com/office/drawing/2014/main" id="{053FB2EE-284F-4C87-AB3D-BBF87A9FAB97}"/>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514600"/>
            <a:ext cx="9144000" cy="18288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a:extLst>
              <a:ext uri="{FF2B5EF4-FFF2-40B4-BE49-F238E27FC236}">
                <a16:creationId xmlns:a16="http://schemas.microsoft.com/office/drawing/2014/main" id="{4A21EC13-8C36-4D2C-998A-E92750EF2D2E}"/>
              </a:ext>
            </a:extLst>
          </p:cNvPr>
          <p:cNvSpPr>
            <a:spLocks noGrp="1"/>
          </p:cNvSpPr>
          <p:nvPr>
            <p:ph type="ctrTitle"/>
          </p:nvPr>
        </p:nvSpPr>
        <p:spPr>
          <a:xfrm>
            <a:off x="1143000" y="2776538"/>
            <a:ext cx="6858000" cy="1381188"/>
          </a:xfrm>
        </p:spPr>
        <p:txBody>
          <a:bodyPr vert="horz" lIns="91440" tIns="45720" rIns="91440" bIns="45720" rtlCol="0" anchor="ctr">
            <a:normAutofit/>
          </a:bodyPr>
          <a:lstStyle/>
          <a:p>
            <a:pPr algn="ctr" latinLnBrk="0"/>
            <a:r>
              <a:rPr lang="en-US" sz="3500" kern="1200">
                <a:solidFill>
                  <a:schemeClr val="bg2"/>
                </a:solidFill>
                <a:latin typeface="+mj-lt"/>
                <a:ea typeface="+mj-ea"/>
                <a:cs typeface="+mj-cs"/>
              </a:rPr>
              <a:t>Hypothetical Liquidation at Book Value</a:t>
            </a:r>
          </a:p>
        </p:txBody>
      </p:sp>
    </p:spTree>
    <p:extLst>
      <p:ext uri="{BB962C8B-B14F-4D97-AF65-F5344CB8AC3E}">
        <p14:creationId xmlns:p14="http://schemas.microsoft.com/office/powerpoint/2010/main" val="3003318027"/>
      </p:ext>
    </p:extLst>
  </p:cSld>
  <p:clrMapOvr>
    <a:overrideClrMapping bg1="dk1" tx1="lt1" bg2="dk2" tx2="lt2" accent1="accent1" accent2="accent2" accent3="accent3" accent4="accent4" accent5="accent5" accent6="accent6" hlink="hlink" folHlink="folHlink"/>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20C70D7C-69BF-4A8B-B137-91D55B03621F}"/>
              </a:ext>
            </a:extLst>
          </p:cNvPr>
          <p:cNvSpPr>
            <a:spLocks noGrp="1"/>
          </p:cNvSpPr>
          <p:nvPr>
            <p:ph idx="1"/>
          </p:nvPr>
        </p:nvSpPr>
        <p:spPr/>
        <p:txBody>
          <a:bodyPr>
            <a:normAutofit fontScale="85000" lnSpcReduction="10000"/>
          </a:bodyPr>
          <a:lstStyle/>
          <a:p>
            <a:r>
              <a:rPr lang="en-US" dirty="0"/>
              <a:t>Under HLBV, the partners assume the partnership is liquidated at GAAP book value at the end of each period. Then, they allocate the difference between the sum of partners’ tax capital accounts and the amount received from the liquidation to the partners’ individual tax capital accounts according to a liquidation preference waterfall that is part of the partnership agreement. </a:t>
            </a:r>
          </a:p>
          <a:p>
            <a:r>
              <a:rPr lang="en-US" dirty="0"/>
              <a:t>The result is the ending GAAP capital account for each partner. Once the parties have their GAAP capital accounts, they can use the change between periods, with adjustments for cash distributions, to determine their GAAP income for each period.</a:t>
            </a:r>
          </a:p>
        </p:txBody>
      </p:sp>
      <p:sp>
        <p:nvSpPr>
          <p:cNvPr id="5" name="Title 4">
            <a:extLst>
              <a:ext uri="{FF2B5EF4-FFF2-40B4-BE49-F238E27FC236}">
                <a16:creationId xmlns:a16="http://schemas.microsoft.com/office/drawing/2014/main" id="{97E0C25F-5C13-4A1E-8AAA-19079B45D879}"/>
              </a:ext>
            </a:extLst>
          </p:cNvPr>
          <p:cNvSpPr>
            <a:spLocks noGrp="1"/>
          </p:cNvSpPr>
          <p:nvPr>
            <p:ph type="title"/>
          </p:nvPr>
        </p:nvSpPr>
        <p:spPr/>
        <p:txBody>
          <a:bodyPr/>
          <a:lstStyle/>
          <a:p>
            <a:r>
              <a:rPr lang="en-US" dirty="0"/>
              <a:t>Hypothetical Book Value</a:t>
            </a:r>
          </a:p>
        </p:txBody>
      </p:sp>
    </p:spTree>
    <p:extLst>
      <p:ext uri="{BB962C8B-B14F-4D97-AF65-F5344CB8AC3E}">
        <p14:creationId xmlns:p14="http://schemas.microsoft.com/office/powerpoint/2010/main" val="1886591813"/>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20C70D7C-69BF-4A8B-B137-91D55B03621F}"/>
              </a:ext>
            </a:extLst>
          </p:cNvPr>
          <p:cNvSpPr>
            <a:spLocks noGrp="1"/>
          </p:cNvSpPr>
          <p:nvPr>
            <p:ph idx="1"/>
          </p:nvPr>
        </p:nvSpPr>
        <p:spPr/>
        <p:txBody>
          <a:bodyPr/>
          <a:lstStyle/>
          <a:p>
            <a:r>
              <a:rPr lang="en-US" dirty="0"/>
              <a:t>Investors typically use a method called Hypothetical Liquidation at Book Value (HLBV) to determine book (GAAP) income allocations for partnership flips. </a:t>
            </a:r>
          </a:p>
          <a:p>
            <a:r>
              <a:rPr lang="en-US" dirty="0"/>
              <a:t>The traditional equity method of accounting is not appropriate when shares of ownership, income, and cash are different and vary over time, as they do in partnership flips.</a:t>
            </a:r>
          </a:p>
        </p:txBody>
      </p:sp>
      <p:sp>
        <p:nvSpPr>
          <p:cNvPr id="5" name="Title 4">
            <a:extLst>
              <a:ext uri="{FF2B5EF4-FFF2-40B4-BE49-F238E27FC236}">
                <a16:creationId xmlns:a16="http://schemas.microsoft.com/office/drawing/2014/main" id="{97E0C25F-5C13-4A1E-8AAA-19079B45D879}"/>
              </a:ext>
            </a:extLst>
          </p:cNvPr>
          <p:cNvSpPr>
            <a:spLocks noGrp="1"/>
          </p:cNvSpPr>
          <p:nvPr>
            <p:ph type="title"/>
          </p:nvPr>
        </p:nvSpPr>
        <p:spPr/>
        <p:txBody>
          <a:bodyPr/>
          <a:lstStyle/>
          <a:p>
            <a:r>
              <a:rPr lang="en-US" dirty="0"/>
              <a:t>Hypothetical Liquidation at Book Value</a:t>
            </a:r>
          </a:p>
        </p:txBody>
      </p:sp>
    </p:spTree>
    <p:extLst>
      <p:ext uri="{BB962C8B-B14F-4D97-AF65-F5344CB8AC3E}">
        <p14:creationId xmlns:p14="http://schemas.microsoft.com/office/powerpoint/2010/main" val="3495927591"/>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grpSp>
        <p:nvGrpSpPr>
          <p:cNvPr id="7" name="Group 6" title="intersecting circles">
            <a:extLst>
              <a:ext uri="{FF2B5EF4-FFF2-40B4-BE49-F238E27FC236}">
                <a16:creationId xmlns:a16="http://schemas.microsoft.com/office/drawing/2014/main" id="{D2C4BFA1-2075-4901-9E24-E41D1FDD51FD}"/>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866610" y="498348"/>
            <a:ext cx="7426997" cy="5861304"/>
            <a:chOff x="1155481" y="498348"/>
            <a:chExt cx="9902663" cy="5861304"/>
          </a:xfrm>
        </p:grpSpPr>
        <p:sp>
          <p:nvSpPr>
            <p:cNvPr id="8" name="Oval 5">
              <a:extLst>
                <a:ext uri="{FF2B5EF4-FFF2-40B4-BE49-F238E27FC236}">
                  <a16:creationId xmlns:a16="http://schemas.microsoft.com/office/drawing/2014/main" id="{985A7375-E3AF-4F5C-85AE-17E8832952CA}"/>
                </a:ext>
              </a:extLst>
            </p:cNvPr>
            <p:cNvSpPr>
              <a:spLocks noChangeArrowheads="1"/>
            </p:cNvSpPr>
            <p:nvPr>
              <p:extLst>
                <p:ext uri="{386F3935-93C4-4BCD-93E2-E3B085C9AB24}">
                  <p16:designElem xmlns:p16="http://schemas.microsoft.com/office/powerpoint/2015/main" val="1"/>
                </p:ext>
              </p:extLst>
            </p:nvPr>
          </p:nvSpPr>
          <p:spPr bwMode="auto">
            <a:xfrm>
              <a:off x="1155481" y="498348"/>
              <a:ext cx="5861304" cy="5861304"/>
            </a:xfrm>
            <a:prstGeom prst="ellipse">
              <a:avLst/>
            </a:prstGeom>
            <a:solidFill>
              <a:schemeClr val="accent1">
                <a:alpha val="55000"/>
              </a:schemeClr>
            </a:solidFill>
            <a:ln>
              <a:noFill/>
            </a:ln>
          </p:spPr>
        </p:sp>
        <p:sp>
          <p:nvSpPr>
            <p:cNvPr id="9" name="Oval 8">
              <a:extLst>
                <a:ext uri="{FF2B5EF4-FFF2-40B4-BE49-F238E27FC236}">
                  <a16:creationId xmlns:a16="http://schemas.microsoft.com/office/drawing/2014/main" id="{F0307F65-8304-4FA8-A841-D4D7625411BE}"/>
                </a:ext>
              </a:extLst>
            </p:cNvPr>
            <p:cNvSpPr>
              <a:spLocks noChangeArrowheads="1"/>
            </p:cNvSpPr>
            <p:nvPr>
              <p:extLst>
                <p:ext uri="{386F3935-93C4-4BCD-93E2-E3B085C9AB24}">
                  <p16:designElem xmlns:p16="http://schemas.microsoft.com/office/powerpoint/2015/main" val="1"/>
                </p:ext>
              </p:extLst>
            </p:nvPr>
          </p:nvSpPr>
          <p:spPr bwMode="auto">
            <a:xfrm>
              <a:off x="5196840" y="498348"/>
              <a:ext cx="5861304" cy="5861304"/>
            </a:xfrm>
            <a:prstGeom prst="ellipse">
              <a:avLst/>
            </a:prstGeom>
            <a:solidFill>
              <a:schemeClr val="accent1">
                <a:alpha val="55000"/>
              </a:schemeClr>
            </a:solidFill>
            <a:ln>
              <a:noFill/>
            </a:ln>
          </p:spPr>
        </p:sp>
        <p:sp>
          <p:nvSpPr>
            <p:cNvPr id="10" name="Oval 5">
              <a:extLst>
                <a:ext uri="{FF2B5EF4-FFF2-40B4-BE49-F238E27FC236}">
                  <a16:creationId xmlns:a16="http://schemas.microsoft.com/office/drawing/2014/main" id="{C8B8394C-136F-4E05-A002-D93A5E79CD50}"/>
                </a:ext>
              </a:extLst>
            </p:cNvPr>
            <p:cNvSpPr>
              <a:spLocks noChangeArrowheads="1"/>
            </p:cNvSpPr>
            <p:nvPr>
              <p:extLst>
                <p:ext uri="{386F3935-93C4-4BCD-93E2-E3B085C9AB24}">
                  <p16:designElem xmlns:p16="http://schemas.microsoft.com/office/powerpoint/2015/main" val="1"/>
                </p:ext>
              </p:extLst>
            </p:nvPr>
          </p:nvSpPr>
          <p:spPr bwMode="auto">
            <a:xfrm>
              <a:off x="3165348" y="498348"/>
              <a:ext cx="5861304" cy="5861304"/>
            </a:xfrm>
            <a:prstGeom prst="ellipse">
              <a:avLst/>
            </a:prstGeom>
            <a:solidFill>
              <a:schemeClr val="accent1">
                <a:alpha val="70000"/>
              </a:schemeClr>
            </a:solidFill>
            <a:ln>
              <a:noFill/>
            </a:ln>
          </p:spPr>
        </p:sp>
      </p:grpSp>
      <p:sp>
        <p:nvSpPr>
          <p:cNvPr id="12" name="Rectangle 11" title="ribbon">
            <a:extLst>
              <a:ext uri="{FF2B5EF4-FFF2-40B4-BE49-F238E27FC236}">
                <a16:creationId xmlns:a16="http://schemas.microsoft.com/office/drawing/2014/main" id="{053FB2EE-284F-4C87-AB3D-BBF87A9FAB97}"/>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514600"/>
            <a:ext cx="9144000" cy="18288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a:extLst>
              <a:ext uri="{FF2B5EF4-FFF2-40B4-BE49-F238E27FC236}">
                <a16:creationId xmlns:a16="http://schemas.microsoft.com/office/drawing/2014/main" id="{3D1818D6-0A52-443F-B3FB-834F922ED6B1}"/>
              </a:ext>
            </a:extLst>
          </p:cNvPr>
          <p:cNvSpPr>
            <a:spLocks noGrp="1"/>
          </p:cNvSpPr>
          <p:nvPr>
            <p:ph type="ctrTitle"/>
          </p:nvPr>
        </p:nvSpPr>
        <p:spPr>
          <a:xfrm>
            <a:off x="1143000" y="2776538"/>
            <a:ext cx="6858000" cy="1381188"/>
          </a:xfrm>
        </p:spPr>
        <p:txBody>
          <a:bodyPr vert="horz" lIns="91440" tIns="45720" rIns="91440" bIns="45720" rtlCol="0" anchor="ctr">
            <a:normAutofit/>
          </a:bodyPr>
          <a:lstStyle/>
          <a:p>
            <a:pPr algn="ctr" latinLnBrk="0"/>
            <a:r>
              <a:rPr lang="en-US" sz="3500" kern="1200">
                <a:solidFill>
                  <a:schemeClr val="bg2"/>
                </a:solidFill>
                <a:latin typeface="+mj-lt"/>
                <a:ea typeface="+mj-ea"/>
                <a:cs typeface="+mj-cs"/>
              </a:rPr>
              <a:t>Debt at Project Level</a:t>
            </a:r>
          </a:p>
        </p:txBody>
      </p:sp>
    </p:spTree>
    <p:extLst>
      <p:ext uri="{BB962C8B-B14F-4D97-AF65-F5344CB8AC3E}">
        <p14:creationId xmlns:p14="http://schemas.microsoft.com/office/powerpoint/2010/main" val="2833875623"/>
      </p:ext>
    </p:extLst>
  </p:cSld>
  <p:clrMapOvr>
    <a:overrideClrMapping bg1="dk1" tx1="lt1" bg2="dk2" tx2="lt2" accent1="accent1" accent2="accent2" accent3="accent3" accent4="accent4" accent5="accent5" accent6="accent6" hlink="hlink" folHlink="folHlink"/>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EA2D8BD6-8600-4A10-B656-9CE87CE97511}"/>
              </a:ext>
            </a:extLst>
          </p:cNvPr>
          <p:cNvSpPr>
            <a:spLocks noGrp="1"/>
          </p:cNvSpPr>
          <p:nvPr>
            <p:ph idx="1"/>
          </p:nvPr>
        </p:nvSpPr>
        <p:spPr/>
        <p:txBody>
          <a:bodyPr/>
          <a:lstStyle/>
          <a:p>
            <a:r>
              <a:rPr lang="en-US" dirty="0"/>
              <a:t>Having debt at the project level makes it possible for the investor to absorb more depreciation by allowing part of the depreciation to be claimed even though the investor has run out of capital account, and the project-level debt causes the investor’s outside basis to increase. </a:t>
            </a:r>
          </a:p>
          <a:p>
            <a:endParaRPr lang="en-US" dirty="0"/>
          </a:p>
        </p:txBody>
      </p:sp>
      <p:sp>
        <p:nvSpPr>
          <p:cNvPr id="3" name="Title 2">
            <a:extLst>
              <a:ext uri="{FF2B5EF4-FFF2-40B4-BE49-F238E27FC236}">
                <a16:creationId xmlns:a16="http://schemas.microsoft.com/office/drawing/2014/main" id="{A62E780B-AAF6-42DC-A166-D17820C2222C}"/>
              </a:ext>
            </a:extLst>
          </p:cNvPr>
          <p:cNvSpPr>
            <a:spLocks noGrp="1"/>
          </p:cNvSpPr>
          <p:nvPr>
            <p:ph type="title"/>
          </p:nvPr>
        </p:nvSpPr>
        <p:spPr/>
        <p:txBody>
          <a:bodyPr/>
          <a:lstStyle/>
          <a:p>
            <a:r>
              <a:rPr lang="en-US" dirty="0"/>
              <a:t>Debt at Project Level</a:t>
            </a:r>
          </a:p>
        </p:txBody>
      </p:sp>
    </p:spTree>
    <p:extLst>
      <p:ext uri="{BB962C8B-B14F-4D97-AF65-F5344CB8AC3E}">
        <p14:creationId xmlns:p14="http://schemas.microsoft.com/office/powerpoint/2010/main" val="103306762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grpSp>
        <p:nvGrpSpPr>
          <p:cNvPr id="7" name="Group 6" title="intersecting circles">
            <a:extLst>
              <a:ext uri="{FF2B5EF4-FFF2-40B4-BE49-F238E27FC236}">
                <a16:creationId xmlns:a16="http://schemas.microsoft.com/office/drawing/2014/main" id="{D2C4BFA1-2075-4901-9E24-E41D1FDD51FD}"/>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866610" y="498348"/>
            <a:ext cx="7426997" cy="5861304"/>
            <a:chOff x="1155481" y="498348"/>
            <a:chExt cx="9902663" cy="5861304"/>
          </a:xfrm>
        </p:grpSpPr>
        <p:sp>
          <p:nvSpPr>
            <p:cNvPr id="8" name="Oval 5">
              <a:extLst>
                <a:ext uri="{FF2B5EF4-FFF2-40B4-BE49-F238E27FC236}">
                  <a16:creationId xmlns:a16="http://schemas.microsoft.com/office/drawing/2014/main" id="{985A7375-E3AF-4F5C-85AE-17E8832952CA}"/>
                </a:ext>
              </a:extLst>
            </p:cNvPr>
            <p:cNvSpPr>
              <a:spLocks noChangeArrowheads="1"/>
            </p:cNvSpPr>
            <p:nvPr>
              <p:extLst>
                <p:ext uri="{386F3935-93C4-4BCD-93E2-E3B085C9AB24}">
                  <p16:designElem xmlns:p16="http://schemas.microsoft.com/office/powerpoint/2015/main" val="1"/>
                </p:ext>
              </p:extLst>
            </p:nvPr>
          </p:nvSpPr>
          <p:spPr bwMode="auto">
            <a:xfrm>
              <a:off x="1155481" y="498348"/>
              <a:ext cx="5861304" cy="5861304"/>
            </a:xfrm>
            <a:prstGeom prst="ellipse">
              <a:avLst/>
            </a:prstGeom>
            <a:solidFill>
              <a:schemeClr val="accent1">
                <a:alpha val="55000"/>
              </a:schemeClr>
            </a:solidFill>
            <a:ln>
              <a:noFill/>
            </a:ln>
          </p:spPr>
        </p:sp>
        <p:sp>
          <p:nvSpPr>
            <p:cNvPr id="9" name="Oval 8">
              <a:extLst>
                <a:ext uri="{FF2B5EF4-FFF2-40B4-BE49-F238E27FC236}">
                  <a16:creationId xmlns:a16="http://schemas.microsoft.com/office/drawing/2014/main" id="{F0307F65-8304-4FA8-A841-D4D7625411BE}"/>
                </a:ext>
              </a:extLst>
            </p:cNvPr>
            <p:cNvSpPr>
              <a:spLocks noChangeArrowheads="1"/>
            </p:cNvSpPr>
            <p:nvPr>
              <p:extLst>
                <p:ext uri="{386F3935-93C4-4BCD-93E2-E3B085C9AB24}">
                  <p16:designElem xmlns:p16="http://schemas.microsoft.com/office/powerpoint/2015/main" val="1"/>
                </p:ext>
              </p:extLst>
            </p:nvPr>
          </p:nvSpPr>
          <p:spPr bwMode="auto">
            <a:xfrm>
              <a:off x="5196840" y="498348"/>
              <a:ext cx="5861304" cy="5861304"/>
            </a:xfrm>
            <a:prstGeom prst="ellipse">
              <a:avLst/>
            </a:prstGeom>
            <a:solidFill>
              <a:schemeClr val="accent1">
                <a:alpha val="55000"/>
              </a:schemeClr>
            </a:solidFill>
            <a:ln>
              <a:noFill/>
            </a:ln>
          </p:spPr>
        </p:sp>
        <p:sp>
          <p:nvSpPr>
            <p:cNvPr id="10" name="Oval 5">
              <a:extLst>
                <a:ext uri="{FF2B5EF4-FFF2-40B4-BE49-F238E27FC236}">
                  <a16:creationId xmlns:a16="http://schemas.microsoft.com/office/drawing/2014/main" id="{C8B8394C-136F-4E05-A002-D93A5E79CD50}"/>
                </a:ext>
              </a:extLst>
            </p:cNvPr>
            <p:cNvSpPr>
              <a:spLocks noChangeArrowheads="1"/>
            </p:cNvSpPr>
            <p:nvPr>
              <p:extLst>
                <p:ext uri="{386F3935-93C4-4BCD-93E2-E3B085C9AB24}">
                  <p16:designElem xmlns:p16="http://schemas.microsoft.com/office/powerpoint/2015/main" val="1"/>
                </p:ext>
              </p:extLst>
            </p:nvPr>
          </p:nvSpPr>
          <p:spPr bwMode="auto">
            <a:xfrm>
              <a:off x="3165348" y="498348"/>
              <a:ext cx="5861304" cy="5861304"/>
            </a:xfrm>
            <a:prstGeom prst="ellipse">
              <a:avLst/>
            </a:prstGeom>
            <a:solidFill>
              <a:schemeClr val="accent1">
                <a:alpha val="70000"/>
              </a:schemeClr>
            </a:solidFill>
            <a:ln>
              <a:noFill/>
            </a:ln>
          </p:spPr>
        </p:sp>
      </p:grpSp>
      <p:sp>
        <p:nvSpPr>
          <p:cNvPr id="12" name="Rectangle 11" title="ribbon">
            <a:extLst>
              <a:ext uri="{FF2B5EF4-FFF2-40B4-BE49-F238E27FC236}">
                <a16:creationId xmlns:a16="http://schemas.microsoft.com/office/drawing/2014/main" id="{053FB2EE-284F-4C87-AB3D-BBF87A9FAB97}"/>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514600"/>
            <a:ext cx="9144000" cy="18288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a:extLst>
              <a:ext uri="{FF2B5EF4-FFF2-40B4-BE49-F238E27FC236}">
                <a16:creationId xmlns:a16="http://schemas.microsoft.com/office/drawing/2014/main" id="{DDC76740-10A4-4C4F-8F14-0ED7BA04E67A}"/>
              </a:ext>
            </a:extLst>
          </p:cNvPr>
          <p:cNvSpPr>
            <a:spLocks noGrp="1"/>
          </p:cNvSpPr>
          <p:nvPr>
            <p:ph type="ctrTitle"/>
          </p:nvPr>
        </p:nvSpPr>
        <p:spPr>
          <a:xfrm>
            <a:off x="1143000" y="2776538"/>
            <a:ext cx="6858000" cy="1381188"/>
          </a:xfrm>
        </p:spPr>
        <p:txBody>
          <a:bodyPr vert="horz" lIns="91440" tIns="45720" rIns="91440" bIns="45720" rtlCol="0" anchor="ctr">
            <a:normAutofit/>
          </a:bodyPr>
          <a:lstStyle/>
          <a:p>
            <a:pPr algn="ctr" latinLnBrk="0"/>
            <a:r>
              <a:rPr lang="en-US" sz="3000" kern="1200" dirty="0">
                <a:solidFill>
                  <a:schemeClr val="bg2"/>
                </a:solidFill>
                <a:latin typeface="+mj-lt"/>
                <a:ea typeface="+mj-ea"/>
                <a:cs typeface="+mj-cs"/>
              </a:rPr>
              <a:t>Introduction to Structure of Tax Equity with Yield-based Flip and Time based Flip</a:t>
            </a:r>
          </a:p>
        </p:txBody>
      </p:sp>
    </p:spTree>
    <p:extLst>
      <p:ext uri="{BB962C8B-B14F-4D97-AF65-F5344CB8AC3E}">
        <p14:creationId xmlns:p14="http://schemas.microsoft.com/office/powerpoint/2010/main" val="557041270"/>
      </p:ext>
    </p:extLst>
  </p:cSld>
  <p:clrMapOvr>
    <a:overrideClrMapping bg1="dk1" tx1="lt1" bg2="dk2" tx2="lt2" accent1="accent1" accent2="accent2" accent3="accent3" accent4="accent4" accent5="accent5" accent6="accent6" hlink="hlink" folHlink="folHlink"/>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20C70D7C-69BF-4A8B-B137-91D55B03621F}"/>
              </a:ext>
            </a:extLst>
          </p:cNvPr>
          <p:cNvSpPr>
            <a:spLocks noGrp="1"/>
          </p:cNvSpPr>
          <p:nvPr>
            <p:ph idx="1"/>
          </p:nvPr>
        </p:nvSpPr>
        <p:spPr/>
        <p:txBody>
          <a:bodyPr/>
          <a:lstStyle/>
          <a:p>
            <a:r>
              <a:rPr lang="en-US" dirty="0"/>
              <a:t>“Minimum gain” is a fancy term for a simple concept</a:t>
            </a:r>
          </a:p>
        </p:txBody>
      </p:sp>
      <p:sp>
        <p:nvSpPr>
          <p:cNvPr id="5" name="Title 4">
            <a:extLst>
              <a:ext uri="{FF2B5EF4-FFF2-40B4-BE49-F238E27FC236}">
                <a16:creationId xmlns:a16="http://schemas.microsoft.com/office/drawing/2014/main" id="{97E0C25F-5C13-4A1E-8AAA-19079B45D879}"/>
              </a:ext>
            </a:extLst>
          </p:cNvPr>
          <p:cNvSpPr>
            <a:spLocks noGrp="1"/>
          </p:cNvSpPr>
          <p:nvPr>
            <p:ph type="title"/>
          </p:nvPr>
        </p:nvSpPr>
        <p:spPr/>
        <p:txBody>
          <a:bodyPr/>
          <a:lstStyle/>
          <a:p>
            <a:r>
              <a:rPr lang="en-US" dirty="0"/>
              <a:t>Minimum Gain</a:t>
            </a:r>
          </a:p>
        </p:txBody>
      </p:sp>
    </p:spTree>
    <p:extLst>
      <p:ext uri="{BB962C8B-B14F-4D97-AF65-F5344CB8AC3E}">
        <p14:creationId xmlns:p14="http://schemas.microsoft.com/office/powerpoint/2010/main" val="1941865999"/>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E7712A8D-86A4-4004-86A8-6676A63F1149}"/>
              </a:ext>
            </a:extLst>
          </p:cNvPr>
          <p:cNvSpPr>
            <a:spLocks noGrp="1"/>
          </p:cNvSpPr>
          <p:nvPr>
            <p:ph idx="1"/>
          </p:nvPr>
        </p:nvSpPr>
        <p:spPr/>
        <p:txBody>
          <a:bodyPr/>
          <a:lstStyle/>
          <a:p>
            <a:r>
              <a:rPr lang="en-US" dirty="0"/>
              <a:t>Project-level debt is unusual in the current market. Most debt is back-levered debt at the sponsor level that sits behind the tax equity in priority of payment. </a:t>
            </a:r>
          </a:p>
          <a:p>
            <a:r>
              <a:rPr lang="en-US" dirty="0"/>
              <a:t>In deals where debt is ahead of the tax equity investors, the tax equity investors will insist that the lenders agree to forbear from foreclosing on the project after a default long enough to give time for the tax equity investors to reach their target yield. </a:t>
            </a:r>
          </a:p>
        </p:txBody>
      </p:sp>
      <p:sp>
        <p:nvSpPr>
          <p:cNvPr id="3" name="Title 2">
            <a:extLst>
              <a:ext uri="{FF2B5EF4-FFF2-40B4-BE49-F238E27FC236}">
                <a16:creationId xmlns:a16="http://schemas.microsoft.com/office/drawing/2014/main" id="{649262D9-5B23-41C0-AD2D-D2E664167D9F}"/>
              </a:ext>
            </a:extLst>
          </p:cNvPr>
          <p:cNvSpPr>
            <a:spLocks noGrp="1"/>
          </p:cNvSpPr>
          <p:nvPr>
            <p:ph type="title"/>
          </p:nvPr>
        </p:nvSpPr>
        <p:spPr/>
        <p:txBody>
          <a:bodyPr/>
          <a:lstStyle/>
          <a:p>
            <a:r>
              <a:rPr lang="en-US" dirty="0"/>
              <a:t>Project Level Debt</a:t>
            </a:r>
          </a:p>
        </p:txBody>
      </p:sp>
    </p:spTree>
    <p:extLst>
      <p:ext uri="{BB962C8B-B14F-4D97-AF65-F5344CB8AC3E}">
        <p14:creationId xmlns:p14="http://schemas.microsoft.com/office/powerpoint/2010/main" val="1490204615"/>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grpSp>
        <p:nvGrpSpPr>
          <p:cNvPr id="7" name="Group 6" title="intersecting circles">
            <a:extLst>
              <a:ext uri="{FF2B5EF4-FFF2-40B4-BE49-F238E27FC236}">
                <a16:creationId xmlns:a16="http://schemas.microsoft.com/office/drawing/2014/main" id="{D2C4BFA1-2075-4901-9E24-E41D1FDD51FD}"/>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866610" y="498348"/>
            <a:ext cx="7426997" cy="5861304"/>
            <a:chOff x="1155481" y="498348"/>
            <a:chExt cx="9902663" cy="5861304"/>
          </a:xfrm>
        </p:grpSpPr>
        <p:sp>
          <p:nvSpPr>
            <p:cNvPr id="8" name="Oval 5">
              <a:extLst>
                <a:ext uri="{FF2B5EF4-FFF2-40B4-BE49-F238E27FC236}">
                  <a16:creationId xmlns:a16="http://schemas.microsoft.com/office/drawing/2014/main" id="{985A7375-E3AF-4F5C-85AE-17E8832952CA}"/>
                </a:ext>
              </a:extLst>
            </p:cNvPr>
            <p:cNvSpPr>
              <a:spLocks noChangeArrowheads="1"/>
            </p:cNvSpPr>
            <p:nvPr>
              <p:extLst>
                <p:ext uri="{386F3935-93C4-4BCD-93E2-E3B085C9AB24}">
                  <p16:designElem xmlns:p16="http://schemas.microsoft.com/office/powerpoint/2015/main" val="1"/>
                </p:ext>
              </p:extLst>
            </p:nvPr>
          </p:nvSpPr>
          <p:spPr bwMode="auto">
            <a:xfrm>
              <a:off x="1155481" y="498348"/>
              <a:ext cx="5861304" cy="5861304"/>
            </a:xfrm>
            <a:prstGeom prst="ellipse">
              <a:avLst/>
            </a:prstGeom>
            <a:solidFill>
              <a:schemeClr val="accent1">
                <a:alpha val="55000"/>
              </a:schemeClr>
            </a:solidFill>
            <a:ln>
              <a:noFill/>
            </a:ln>
          </p:spPr>
        </p:sp>
        <p:sp>
          <p:nvSpPr>
            <p:cNvPr id="9" name="Oval 8">
              <a:extLst>
                <a:ext uri="{FF2B5EF4-FFF2-40B4-BE49-F238E27FC236}">
                  <a16:creationId xmlns:a16="http://schemas.microsoft.com/office/drawing/2014/main" id="{F0307F65-8304-4FA8-A841-D4D7625411BE}"/>
                </a:ext>
              </a:extLst>
            </p:cNvPr>
            <p:cNvSpPr>
              <a:spLocks noChangeArrowheads="1"/>
            </p:cNvSpPr>
            <p:nvPr>
              <p:extLst>
                <p:ext uri="{386F3935-93C4-4BCD-93E2-E3B085C9AB24}">
                  <p16:designElem xmlns:p16="http://schemas.microsoft.com/office/powerpoint/2015/main" val="1"/>
                </p:ext>
              </p:extLst>
            </p:nvPr>
          </p:nvSpPr>
          <p:spPr bwMode="auto">
            <a:xfrm>
              <a:off x="5196840" y="498348"/>
              <a:ext cx="5861304" cy="5861304"/>
            </a:xfrm>
            <a:prstGeom prst="ellipse">
              <a:avLst/>
            </a:prstGeom>
            <a:solidFill>
              <a:schemeClr val="accent1">
                <a:alpha val="55000"/>
              </a:schemeClr>
            </a:solidFill>
            <a:ln>
              <a:noFill/>
            </a:ln>
          </p:spPr>
        </p:sp>
        <p:sp>
          <p:nvSpPr>
            <p:cNvPr id="10" name="Oval 5">
              <a:extLst>
                <a:ext uri="{FF2B5EF4-FFF2-40B4-BE49-F238E27FC236}">
                  <a16:creationId xmlns:a16="http://schemas.microsoft.com/office/drawing/2014/main" id="{C8B8394C-136F-4E05-A002-D93A5E79CD50}"/>
                </a:ext>
              </a:extLst>
            </p:cNvPr>
            <p:cNvSpPr>
              <a:spLocks noChangeArrowheads="1"/>
            </p:cNvSpPr>
            <p:nvPr>
              <p:extLst>
                <p:ext uri="{386F3935-93C4-4BCD-93E2-E3B085C9AB24}">
                  <p16:designElem xmlns:p16="http://schemas.microsoft.com/office/powerpoint/2015/main" val="1"/>
                </p:ext>
              </p:extLst>
            </p:nvPr>
          </p:nvSpPr>
          <p:spPr bwMode="auto">
            <a:xfrm>
              <a:off x="3165348" y="498348"/>
              <a:ext cx="5861304" cy="5861304"/>
            </a:xfrm>
            <a:prstGeom prst="ellipse">
              <a:avLst/>
            </a:prstGeom>
            <a:solidFill>
              <a:schemeClr val="accent1">
                <a:alpha val="70000"/>
              </a:schemeClr>
            </a:solidFill>
            <a:ln>
              <a:noFill/>
            </a:ln>
          </p:spPr>
        </p:sp>
      </p:grpSp>
      <p:sp>
        <p:nvSpPr>
          <p:cNvPr id="12" name="Rectangle 11" title="ribbon">
            <a:extLst>
              <a:ext uri="{FF2B5EF4-FFF2-40B4-BE49-F238E27FC236}">
                <a16:creationId xmlns:a16="http://schemas.microsoft.com/office/drawing/2014/main" id="{053FB2EE-284F-4C87-AB3D-BBF87A9FAB97}"/>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514600"/>
            <a:ext cx="9144000" cy="18288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a:extLst>
              <a:ext uri="{FF2B5EF4-FFF2-40B4-BE49-F238E27FC236}">
                <a16:creationId xmlns:a16="http://schemas.microsoft.com/office/drawing/2014/main" id="{017F70F5-22D0-427E-830E-F85EF4C3790C}"/>
              </a:ext>
            </a:extLst>
          </p:cNvPr>
          <p:cNvSpPr>
            <a:spLocks noGrp="1"/>
          </p:cNvSpPr>
          <p:nvPr>
            <p:ph type="ctrTitle"/>
          </p:nvPr>
        </p:nvSpPr>
        <p:spPr>
          <a:xfrm>
            <a:off x="1143000" y="2776538"/>
            <a:ext cx="6858000" cy="1381188"/>
          </a:xfrm>
        </p:spPr>
        <p:txBody>
          <a:bodyPr vert="horz" lIns="91440" tIns="45720" rIns="91440" bIns="45720" rtlCol="0" anchor="ctr">
            <a:normAutofit/>
          </a:bodyPr>
          <a:lstStyle/>
          <a:p>
            <a:pPr algn="ctr" latinLnBrk="0"/>
            <a:r>
              <a:rPr lang="en-US" sz="3500" kern="1200">
                <a:solidFill>
                  <a:schemeClr val="bg2"/>
                </a:solidFill>
                <a:latin typeface="+mj-lt"/>
                <a:ea typeface="+mj-ea"/>
                <a:cs typeface="+mj-cs"/>
              </a:rPr>
              <a:t>Lease Methods</a:t>
            </a:r>
          </a:p>
        </p:txBody>
      </p:sp>
    </p:spTree>
    <p:extLst>
      <p:ext uri="{BB962C8B-B14F-4D97-AF65-F5344CB8AC3E}">
        <p14:creationId xmlns:p14="http://schemas.microsoft.com/office/powerpoint/2010/main" val="1205704141"/>
      </p:ext>
    </p:extLst>
  </p:cSld>
  <p:clrMapOvr>
    <a:overrideClrMapping bg1="dk1" tx1="lt1" bg2="dk2" tx2="lt2" accent1="accent1" accent2="accent2" accent3="accent3" accent4="accent4" accent5="accent5" accent6="accent6" hlink="hlink" folHlink="folHlink"/>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2CF98500-C85D-469D-AF45-6EBC89172534}"/>
              </a:ext>
            </a:extLst>
          </p:cNvPr>
          <p:cNvSpPr>
            <a:spLocks noGrp="1"/>
          </p:cNvSpPr>
          <p:nvPr>
            <p:ph idx="1"/>
          </p:nvPr>
        </p:nvSpPr>
        <p:spPr/>
        <p:txBody>
          <a:bodyPr/>
          <a:lstStyle/>
          <a:p>
            <a:r>
              <a:rPr lang="en-US" dirty="0"/>
              <a:t>There are three main tax equity structures for transferring tax benefits, with two significant variations. The three are partnership flips, sale-leasebacks and inverted leases. </a:t>
            </a:r>
          </a:p>
          <a:p>
            <a:r>
              <a:rPr lang="en-US" dirty="0"/>
              <a:t>Yield-based flips in the solar market usually price to reach yield in six to eight years. Fixed-flip deals usually flip at five to six years. </a:t>
            </a:r>
          </a:p>
          <a:p>
            <a:endParaRPr lang="en-US" dirty="0"/>
          </a:p>
        </p:txBody>
      </p:sp>
      <p:sp>
        <p:nvSpPr>
          <p:cNvPr id="3" name="Title 2">
            <a:extLst>
              <a:ext uri="{FF2B5EF4-FFF2-40B4-BE49-F238E27FC236}">
                <a16:creationId xmlns:a16="http://schemas.microsoft.com/office/drawing/2014/main" id="{CD4DACC0-B878-4B82-80E6-880FE23D56BE}"/>
              </a:ext>
            </a:extLst>
          </p:cNvPr>
          <p:cNvSpPr>
            <a:spLocks noGrp="1"/>
          </p:cNvSpPr>
          <p:nvPr>
            <p:ph type="title"/>
          </p:nvPr>
        </p:nvSpPr>
        <p:spPr/>
        <p:txBody>
          <a:bodyPr/>
          <a:lstStyle/>
          <a:p>
            <a:r>
              <a:rPr lang="en-US" dirty="0"/>
              <a:t>Three Tax Equity Structures</a:t>
            </a:r>
          </a:p>
        </p:txBody>
      </p:sp>
    </p:spTree>
    <p:extLst>
      <p:ext uri="{BB962C8B-B14F-4D97-AF65-F5344CB8AC3E}">
        <p14:creationId xmlns:p14="http://schemas.microsoft.com/office/powerpoint/2010/main" val="1151867294"/>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AC6E63F8-FCC4-41D6-BC4C-C738690C6BEB}"/>
              </a:ext>
            </a:extLst>
          </p:cNvPr>
          <p:cNvSpPr>
            <a:spLocks noGrp="1"/>
          </p:cNvSpPr>
          <p:nvPr>
            <p:ph idx="1"/>
          </p:nvPr>
        </p:nvSpPr>
        <p:spPr/>
        <p:txBody>
          <a:bodyPr>
            <a:normAutofit fontScale="92500" lnSpcReduction="10000"/>
          </a:bodyPr>
          <a:lstStyle/>
          <a:p>
            <a:r>
              <a:rPr lang="en-US" dirty="0"/>
              <a:t>In a sale-leaseback, the solar company sells the project to a tax equity investor and leases it back. Unlike a partnership flip where the investor gets at most 99% of the tax benefits and has to work through complicated partnership accounting rules to determine whether it gets even that much, all the tax benefits are transferred to the tax equity investor. </a:t>
            </a:r>
          </a:p>
          <a:p>
            <a:r>
              <a:rPr lang="en-US" dirty="0"/>
              <a:t>The investor calculates them on the fair market purchase price that it pays for the project. The solar company has a gain on sale to the extent the project is worth more than it cost to build. </a:t>
            </a:r>
          </a:p>
        </p:txBody>
      </p:sp>
      <p:sp>
        <p:nvSpPr>
          <p:cNvPr id="3" name="Title 2">
            <a:extLst>
              <a:ext uri="{FF2B5EF4-FFF2-40B4-BE49-F238E27FC236}">
                <a16:creationId xmlns:a16="http://schemas.microsoft.com/office/drawing/2014/main" id="{9AB8428B-6A33-4A4E-A60A-983D7C307693}"/>
              </a:ext>
            </a:extLst>
          </p:cNvPr>
          <p:cNvSpPr>
            <a:spLocks noGrp="1"/>
          </p:cNvSpPr>
          <p:nvPr>
            <p:ph type="title"/>
          </p:nvPr>
        </p:nvSpPr>
        <p:spPr/>
        <p:txBody>
          <a:bodyPr/>
          <a:lstStyle/>
          <a:p>
            <a:r>
              <a:rPr lang="en-US" dirty="0"/>
              <a:t>Sale-Leaseback</a:t>
            </a:r>
          </a:p>
        </p:txBody>
      </p:sp>
      <p:sp>
        <p:nvSpPr>
          <p:cNvPr id="4" name="Slide Number Placeholder 3">
            <a:extLst>
              <a:ext uri="{FF2B5EF4-FFF2-40B4-BE49-F238E27FC236}">
                <a16:creationId xmlns:a16="http://schemas.microsoft.com/office/drawing/2014/main" id="{281E20F1-D394-4FBF-97B0-436D7A1D61AC}"/>
              </a:ext>
            </a:extLst>
          </p:cNvPr>
          <p:cNvSpPr>
            <a:spLocks noGrp="1"/>
          </p:cNvSpPr>
          <p:nvPr>
            <p:ph type="sldNum" sz="quarter" idx="12"/>
          </p:nvPr>
        </p:nvSpPr>
        <p:spPr/>
        <p:txBody>
          <a:bodyPr/>
          <a:lstStyle/>
          <a:p>
            <a:pPr algn="ctr"/>
            <a:fld id="{0C3A1854-6B63-4059-B360-A3C4972BF0FC}" type="slidenum">
              <a:rPr lang="ko-KR" altLang="en-US" smtClean="0"/>
              <a:pPr algn="ctr"/>
              <a:t>94</a:t>
            </a:fld>
            <a:endParaRPr lang="ko-KR" altLang="en-US" dirty="0"/>
          </a:p>
        </p:txBody>
      </p:sp>
    </p:spTree>
    <p:extLst>
      <p:ext uri="{BB962C8B-B14F-4D97-AF65-F5344CB8AC3E}">
        <p14:creationId xmlns:p14="http://schemas.microsoft.com/office/powerpoint/2010/main" val="366940444"/>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D9F0C0FF-29F0-44F3-8564-716658B8ACCE}"/>
              </a:ext>
            </a:extLst>
          </p:cNvPr>
          <p:cNvSpPr>
            <a:spLocks noGrp="1"/>
          </p:cNvSpPr>
          <p:nvPr>
            <p:ph idx="1"/>
          </p:nvPr>
        </p:nvSpPr>
        <p:spPr/>
        <p:txBody>
          <a:bodyPr>
            <a:normAutofit fontScale="92500" lnSpcReduction="10000"/>
          </a:bodyPr>
          <a:lstStyle/>
          <a:p>
            <a:r>
              <a:rPr lang="en-US" dirty="0"/>
              <a:t>A sale-leaseback raises 100% of the fair market value of the project in theory. </a:t>
            </a:r>
          </a:p>
          <a:p>
            <a:r>
              <a:rPr lang="en-US" dirty="0"/>
              <a:t>In practice, the solar company is usually required to prepay something like 15% to 20% of the purchase price as prepaid rent. </a:t>
            </a:r>
          </a:p>
          <a:p>
            <a:r>
              <a:rPr lang="en-US" dirty="0"/>
              <a:t>The rent prepayment is treated as a loan by the lessee to the lessor that is offset over the lease term, but that accrues interest in the meantime. </a:t>
            </a:r>
          </a:p>
          <a:p>
            <a:r>
              <a:rPr lang="en-US" dirty="0"/>
              <a:t>The market calls such a loan a “section 467 loan” after the section in the US tax code that governs the tax treatment. </a:t>
            </a:r>
          </a:p>
        </p:txBody>
      </p:sp>
      <p:sp>
        <p:nvSpPr>
          <p:cNvPr id="3" name="Title 2">
            <a:extLst>
              <a:ext uri="{FF2B5EF4-FFF2-40B4-BE49-F238E27FC236}">
                <a16:creationId xmlns:a16="http://schemas.microsoft.com/office/drawing/2014/main" id="{BC064648-2AA2-4197-BC84-B2E96218B3D2}"/>
              </a:ext>
            </a:extLst>
          </p:cNvPr>
          <p:cNvSpPr>
            <a:spLocks noGrp="1"/>
          </p:cNvSpPr>
          <p:nvPr>
            <p:ph type="title"/>
          </p:nvPr>
        </p:nvSpPr>
        <p:spPr/>
        <p:txBody>
          <a:bodyPr>
            <a:normAutofit/>
          </a:bodyPr>
          <a:lstStyle/>
          <a:p>
            <a:r>
              <a:rPr lang="en-US" dirty="0"/>
              <a:t>Leases and Rent Prepayment</a:t>
            </a:r>
          </a:p>
        </p:txBody>
      </p:sp>
    </p:spTree>
    <p:extLst>
      <p:ext uri="{BB962C8B-B14F-4D97-AF65-F5344CB8AC3E}">
        <p14:creationId xmlns:p14="http://schemas.microsoft.com/office/powerpoint/2010/main" val="2874189644"/>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BD3BEB63-C967-44CF-ACAC-A3AF4518108E}"/>
              </a:ext>
            </a:extLst>
          </p:cNvPr>
          <p:cNvSpPr>
            <a:spLocks noGrp="1"/>
          </p:cNvSpPr>
          <p:nvPr>
            <p:ph idx="1"/>
          </p:nvPr>
        </p:nvSpPr>
        <p:spPr/>
        <p:txBody>
          <a:bodyPr/>
          <a:lstStyle/>
          <a:p>
            <a:r>
              <a:rPr lang="en-US" dirty="0"/>
              <a:t>Lease</a:t>
            </a:r>
          </a:p>
          <a:p>
            <a:endParaRPr lang="en-US" dirty="0"/>
          </a:p>
        </p:txBody>
      </p:sp>
      <p:sp>
        <p:nvSpPr>
          <p:cNvPr id="3" name="Title 2">
            <a:extLst>
              <a:ext uri="{FF2B5EF4-FFF2-40B4-BE49-F238E27FC236}">
                <a16:creationId xmlns:a16="http://schemas.microsoft.com/office/drawing/2014/main" id="{793DC68F-03DA-4F30-A83C-FAECA941FBEF}"/>
              </a:ext>
            </a:extLst>
          </p:cNvPr>
          <p:cNvSpPr>
            <a:spLocks noGrp="1"/>
          </p:cNvSpPr>
          <p:nvPr>
            <p:ph type="title"/>
          </p:nvPr>
        </p:nvSpPr>
        <p:spPr/>
        <p:txBody>
          <a:bodyPr/>
          <a:lstStyle/>
          <a:p>
            <a:r>
              <a:rPr lang="en-US" dirty="0"/>
              <a:t>Lease</a:t>
            </a:r>
          </a:p>
        </p:txBody>
      </p:sp>
      <p:pic>
        <p:nvPicPr>
          <p:cNvPr id="5" name="Picture 4">
            <a:extLst>
              <a:ext uri="{FF2B5EF4-FFF2-40B4-BE49-F238E27FC236}">
                <a16:creationId xmlns:a16="http://schemas.microsoft.com/office/drawing/2014/main" id="{DAEBB59F-5994-48C8-84DA-5E1403E1436E}"/>
              </a:ext>
            </a:extLst>
          </p:cNvPr>
          <p:cNvPicPr>
            <a:picLocks noChangeAspect="1"/>
          </p:cNvPicPr>
          <p:nvPr/>
        </p:nvPicPr>
        <p:blipFill>
          <a:blip r:embed="rId2"/>
          <a:stretch>
            <a:fillRect/>
          </a:stretch>
        </p:blipFill>
        <p:spPr>
          <a:xfrm>
            <a:off x="2407204" y="2050889"/>
            <a:ext cx="5353050" cy="4048125"/>
          </a:xfrm>
          <a:prstGeom prst="rect">
            <a:avLst/>
          </a:prstGeom>
        </p:spPr>
      </p:pic>
    </p:spTree>
    <p:extLst>
      <p:ext uri="{BB962C8B-B14F-4D97-AF65-F5344CB8AC3E}">
        <p14:creationId xmlns:p14="http://schemas.microsoft.com/office/powerpoint/2010/main" val="1745066609"/>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8004097-43B6-4E9C-83B9-74444DD88B62}"/>
              </a:ext>
            </a:extLst>
          </p:cNvPr>
          <p:cNvSpPr>
            <a:spLocks noGrp="1"/>
          </p:cNvSpPr>
          <p:nvPr>
            <p:ph idx="1"/>
          </p:nvPr>
        </p:nvSpPr>
        <p:spPr/>
        <p:txBody>
          <a:bodyPr>
            <a:normAutofit lnSpcReduction="10000"/>
          </a:bodyPr>
          <a:lstStyle/>
          <a:p>
            <a:r>
              <a:rPr lang="en-US" dirty="0"/>
              <a:t>Inverted leases are used mainly in the rooftop market. Think of a yo-yo. </a:t>
            </a:r>
          </a:p>
          <a:p>
            <a:r>
              <a:rPr lang="en-US" dirty="0"/>
              <a:t>The solar company assigns customer agreements and leases rooftop solar systems in tranches to a tax equity investor who collects the customer revenue and pays most of it to the solar company as rent. The solar company passes through the investment tax credit to the tax equity investor. It keeps the depreciation. The solar company takes the asset back at the end of the lease. </a:t>
            </a:r>
          </a:p>
        </p:txBody>
      </p:sp>
      <p:sp>
        <p:nvSpPr>
          <p:cNvPr id="3" name="Title 2">
            <a:extLst>
              <a:ext uri="{FF2B5EF4-FFF2-40B4-BE49-F238E27FC236}">
                <a16:creationId xmlns:a16="http://schemas.microsoft.com/office/drawing/2014/main" id="{98D75A06-E50B-4556-A4A6-021E3D0D678D}"/>
              </a:ext>
            </a:extLst>
          </p:cNvPr>
          <p:cNvSpPr>
            <a:spLocks noGrp="1"/>
          </p:cNvSpPr>
          <p:nvPr>
            <p:ph type="title"/>
          </p:nvPr>
        </p:nvSpPr>
        <p:spPr/>
        <p:txBody>
          <a:bodyPr/>
          <a:lstStyle/>
          <a:p>
            <a:r>
              <a:rPr lang="en-US" dirty="0"/>
              <a:t>Inverted Lease</a:t>
            </a:r>
          </a:p>
        </p:txBody>
      </p:sp>
      <p:sp>
        <p:nvSpPr>
          <p:cNvPr id="4" name="Slide Number Placeholder 3">
            <a:extLst>
              <a:ext uri="{FF2B5EF4-FFF2-40B4-BE49-F238E27FC236}">
                <a16:creationId xmlns:a16="http://schemas.microsoft.com/office/drawing/2014/main" id="{A66A60D0-A23C-4EBC-B4A0-BE5F9A29328F}"/>
              </a:ext>
            </a:extLst>
          </p:cNvPr>
          <p:cNvSpPr>
            <a:spLocks noGrp="1"/>
          </p:cNvSpPr>
          <p:nvPr>
            <p:ph type="sldNum" sz="quarter" idx="12"/>
          </p:nvPr>
        </p:nvSpPr>
        <p:spPr/>
        <p:txBody>
          <a:bodyPr/>
          <a:lstStyle/>
          <a:p>
            <a:pPr algn="ctr"/>
            <a:fld id="{0C3A1854-6B63-4059-B360-A3C4972BF0FC}" type="slidenum">
              <a:rPr lang="ko-KR" altLang="en-US" smtClean="0"/>
              <a:pPr algn="ctr"/>
              <a:t>97</a:t>
            </a:fld>
            <a:endParaRPr lang="ko-KR" altLang="en-US" dirty="0"/>
          </a:p>
        </p:txBody>
      </p:sp>
    </p:spTree>
    <p:extLst>
      <p:ext uri="{BB962C8B-B14F-4D97-AF65-F5344CB8AC3E}">
        <p14:creationId xmlns:p14="http://schemas.microsoft.com/office/powerpoint/2010/main" val="2366420092"/>
      </p:ext>
    </p:extLst>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00A7609C-CE70-42E3-8FCA-951D566F5D67}"/>
              </a:ext>
            </a:extLst>
          </p:cNvPr>
          <p:cNvPicPr>
            <a:picLocks noGrp="1" noChangeAspect="1"/>
          </p:cNvPicPr>
          <p:nvPr>
            <p:ph idx="1"/>
          </p:nvPr>
        </p:nvPicPr>
        <p:blipFill>
          <a:blip r:embed="rId2"/>
          <a:stretch>
            <a:fillRect/>
          </a:stretch>
        </p:blipFill>
        <p:spPr>
          <a:xfrm>
            <a:off x="1474787" y="1629569"/>
            <a:ext cx="6210300" cy="4181475"/>
          </a:xfrm>
          <a:prstGeom prst="rect">
            <a:avLst/>
          </a:prstGeom>
        </p:spPr>
      </p:pic>
      <p:sp>
        <p:nvSpPr>
          <p:cNvPr id="3" name="Title 2">
            <a:extLst>
              <a:ext uri="{FF2B5EF4-FFF2-40B4-BE49-F238E27FC236}">
                <a16:creationId xmlns:a16="http://schemas.microsoft.com/office/drawing/2014/main" id="{06475E36-D525-4EE6-9B7D-F1C6C3331487}"/>
              </a:ext>
            </a:extLst>
          </p:cNvPr>
          <p:cNvSpPr>
            <a:spLocks noGrp="1"/>
          </p:cNvSpPr>
          <p:nvPr>
            <p:ph type="title"/>
          </p:nvPr>
        </p:nvSpPr>
        <p:spPr/>
        <p:txBody>
          <a:bodyPr/>
          <a:lstStyle/>
          <a:p>
            <a:r>
              <a:rPr lang="en-US" dirty="0"/>
              <a:t>Inverted Lease</a:t>
            </a:r>
          </a:p>
        </p:txBody>
      </p:sp>
    </p:spTree>
    <p:extLst>
      <p:ext uri="{BB962C8B-B14F-4D97-AF65-F5344CB8AC3E}">
        <p14:creationId xmlns:p14="http://schemas.microsoft.com/office/powerpoint/2010/main" val="1314776560"/>
      </p:ext>
    </p:extLst>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FD24DF94-8E5E-4CA3-B92D-B208F85B2410}"/>
              </a:ext>
            </a:extLst>
          </p:cNvPr>
          <p:cNvSpPr>
            <a:spLocks noGrp="1"/>
          </p:cNvSpPr>
          <p:nvPr>
            <p:ph idx="1"/>
          </p:nvPr>
        </p:nvSpPr>
        <p:spPr/>
        <p:txBody>
          <a:bodyPr/>
          <a:lstStyle/>
          <a:p>
            <a:r>
              <a:rPr lang="en-US" dirty="0"/>
              <a:t>Partnership diagram</a:t>
            </a:r>
          </a:p>
          <a:p>
            <a:endParaRPr lang="en-US" dirty="0"/>
          </a:p>
        </p:txBody>
      </p:sp>
      <p:sp>
        <p:nvSpPr>
          <p:cNvPr id="3" name="Title 2">
            <a:extLst>
              <a:ext uri="{FF2B5EF4-FFF2-40B4-BE49-F238E27FC236}">
                <a16:creationId xmlns:a16="http://schemas.microsoft.com/office/drawing/2014/main" id="{989A5417-C1E7-4821-B295-AC15312CF8B2}"/>
              </a:ext>
            </a:extLst>
          </p:cNvPr>
          <p:cNvSpPr>
            <a:spLocks noGrp="1"/>
          </p:cNvSpPr>
          <p:nvPr>
            <p:ph type="title"/>
          </p:nvPr>
        </p:nvSpPr>
        <p:spPr/>
        <p:txBody>
          <a:bodyPr/>
          <a:lstStyle/>
          <a:p>
            <a:r>
              <a:rPr lang="en-US" dirty="0"/>
              <a:t>Basic Yield Flip </a:t>
            </a:r>
          </a:p>
        </p:txBody>
      </p:sp>
      <p:pic>
        <p:nvPicPr>
          <p:cNvPr id="5" name="Picture 4">
            <a:extLst>
              <a:ext uri="{FF2B5EF4-FFF2-40B4-BE49-F238E27FC236}">
                <a16:creationId xmlns:a16="http://schemas.microsoft.com/office/drawing/2014/main" id="{16360E0F-FECC-42DF-92D1-CECE6BFDA2CA}"/>
              </a:ext>
            </a:extLst>
          </p:cNvPr>
          <p:cNvPicPr>
            <a:picLocks noChangeAspect="1"/>
          </p:cNvPicPr>
          <p:nvPr/>
        </p:nvPicPr>
        <p:blipFill>
          <a:blip r:embed="rId2"/>
          <a:stretch>
            <a:fillRect/>
          </a:stretch>
        </p:blipFill>
        <p:spPr>
          <a:xfrm>
            <a:off x="1257300" y="1976437"/>
            <a:ext cx="6629400" cy="2905125"/>
          </a:xfrm>
          <a:prstGeom prst="rect">
            <a:avLst/>
          </a:prstGeom>
        </p:spPr>
      </p:pic>
    </p:spTree>
    <p:extLst>
      <p:ext uri="{BB962C8B-B14F-4D97-AF65-F5344CB8AC3E}">
        <p14:creationId xmlns:p14="http://schemas.microsoft.com/office/powerpoint/2010/main" val="855783955"/>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32979</TotalTime>
  <Words>6201</Words>
  <Application>Microsoft Office PowerPoint</Application>
  <PresentationFormat>On-screen Show (4:3)</PresentationFormat>
  <Paragraphs>412</Paragraphs>
  <Slides>105</Slides>
  <Notes>0</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105</vt:i4>
      </vt:variant>
    </vt:vector>
  </HeadingPairs>
  <TitlesOfParts>
    <vt:vector size="116" baseType="lpstr">
      <vt:lpstr>맑은 고딕</vt:lpstr>
      <vt:lpstr>Arial</vt:lpstr>
      <vt:lpstr>Calibri</vt:lpstr>
      <vt:lpstr>Calibri Light</vt:lpstr>
      <vt:lpstr>Courier New</vt:lpstr>
      <vt:lpstr>Franklin Gothic Demi</vt:lpstr>
      <vt:lpstr>Times New Roman</vt:lpstr>
      <vt:lpstr>Verdana</vt:lpstr>
      <vt:lpstr>Wingdings</vt:lpstr>
      <vt:lpstr>Wingdings 2</vt:lpstr>
      <vt:lpstr>Office Theme</vt:lpstr>
      <vt:lpstr>Lecture on Tax Equity</vt:lpstr>
      <vt:lpstr>Crazy Arcane Terms</vt:lpstr>
      <vt:lpstr>Standard Warnings</vt:lpstr>
      <vt:lpstr>Some People Really Like Complexity</vt:lpstr>
      <vt:lpstr>What if you are not interested in the US</vt:lpstr>
      <vt:lpstr>Objectives of Video</vt:lpstr>
      <vt:lpstr>Sources</vt:lpstr>
      <vt:lpstr>Modelling Ideas</vt:lpstr>
      <vt:lpstr>Introduction to Structure of Tax Equity with Yield-based Flip and Time based Flip</vt:lpstr>
      <vt:lpstr>Creating a Partnership with Tax Equity Investor and Sponsor/Developer</vt:lpstr>
      <vt:lpstr>Tax Equity Partnership Structure</vt:lpstr>
      <vt:lpstr>Basic Yield Flip </vt:lpstr>
      <vt:lpstr>General Idea of Flip Structure</vt:lpstr>
      <vt:lpstr>Value of Tax Benefits in Renewable Projects</vt:lpstr>
      <vt:lpstr>Profit Share Does Not Equal Cash Share from EBITDA of Partnership</vt:lpstr>
      <vt:lpstr>Organisation of Partnerships</vt:lpstr>
      <vt:lpstr>Partnership Sharing Ratios</vt:lpstr>
      <vt:lpstr>Amazingly Bad Government Policy</vt:lpstr>
      <vt:lpstr>Explanation for Yields Above Interest Rates by Such a Wide Margin</vt:lpstr>
      <vt:lpstr>Modelling Issue – Treatment of Real Tax Losses when the Total Tax Allocations Cannot Be Used</vt:lpstr>
      <vt:lpstr>Structure of Model without Tax Limitations</vt:lpstr>
      <vt:lpstr>Modelling Time-based Flip and Yield-based Flip</vt:lpstr>
      <vt:lpstr>Waterfall and Tax Equity – Assume 100% to Tax Equity Before Flip and 0% After Flip</vt:lpstr>
      <vt:lpstr>Adjustments When Allocation Changes</vt:lpstr>
      <vt:lpstr>Modelling Yield Flip with Multiple Cash Flows</vt:lpstr>
      <vt:lpstr>Demonstration of Multiple Flows and Computing Flip</vt:lpstr>
      <vt:lpstr>Fixed Flip</vt:lpstr>
      <vt:lpstr>Time Based Flip and Preferred Distribution</vt:lpstr>
      <vt:lpstr>Illustration of Time Based Flip</vt:lpstr>
      <vt:lpstr>General Constraints from Negative Capital and No Investment in Partnership</vt:lpstr>
      <vt:lpstr>Financial Modelling Theme</vt:lpstr>
      <vt:lpstr>Items In the Capital Accounts</vt:lpstr>
      <vt:lpstr>Calculation of Capital Accounts</vt:lpstr>
      <vt:lpstr>Absorption, Capital Account, Outside Basis</vt:lpstr>
      <vt:lpstr>Capital Account and Outside Basis</vt:lpstr>
      <vt:lpstr>Limitation on Both Capital Accounts</vt:lpstr>
      <vt:lpstr>Implications and Opinions about Capital Accounts</vt:lpstr>
      <vt:lpstr>704 (b) and Outside Capital Accounts</vt:lpstr>
      <vt:lpstr>Difference Between Capital Account and Outside Basis</vt:lpstr>
      <vt:lpstr>Focus on the Capital Account for the Tax Equity Investor</vt:lpstr>
      <vt:lpstr>Capital Account and Book versus Tax Income</vt:lpstr>
      <vt:lpstr>Capital Account Tracking for Outside or Tax Basis</vt:lpstr>
      <vt:lpstr>Outside Basis</vt:lpstr>
      <vt:lpstr>Adjustment for ITC and PTC</vt:lpstr>
      <vt:lpstr>Illustration of Both Capital Accounts</vt:lpstr>
      <vt:lpstr>Example of 704(b) Account in Model</vt:lpstr>
      <vt:lpstr>Example of Outside Basis</vt:lpstr>
      <vt:lpstr>Illustration of 704 (b) Capital Account</vt:lpstr>
      <vt:lpstr>Illustration of Both Capital Accounts</vt:lpstr>
      <vt:lpstr>Other Model</vt:lpstr>
      <vt:lpstr>Modelling Outside Basis Capital Accounts</vt:lpstr>
      <vt:lpstr>There Must Be Meaningful Risks and Rewards to the Tax Equity Investor</vt:lpstr>
      <vt:lpstr>Suspended Losses</vt:lpstr>
      <vt:lpstr>Suspended Loss and Carry Forward</vt:lpstr>
      <vt:lpstr>Problem of Suspended Loss</vt:lpstr>
      <vt:lpstr>Implications of Limits on Outside Basis</vt:lpstr>
      <vt:lpstr>Issue of Suspend Loss and Timing of Flip Calculation</vt:lpstr>
      <vt:lpstr>Effects of Tax Rate Change</vt:lpstr>
      <vt:lpstr>Modelling Outside Basis </vt:lpstr>
      <vt:lpstr>Notes on Suspended Loss</vt:lpstr>
      <vt:lpstr>Implications of Suspended Loss Issue </vt:lpstr>
      <vt:lpstr>Outside Basis and Suspended Loss</vt:lpstr>
      <vt:lpstr>Outside Basis and Excess Cash Distribution</vt:lpstr>
      <vt:lpstr>Capital Gains, Section 731 and Outside basis</vt:lpstr>
      <vt:lpstr>Negative Outside Basis Before Adjustment</vt:lpstr>
      <vt:lpstr>Section 731 Capital Gains</vt:lpstr>
      <vt:lpstr>Excess Distribution</vt:lpstr>
      <vt:lpstr>Excess Cash Distribution</vt:lpstr>
      <vt:lpstr>Capital Account for Tax Equity Investor on Book Basis (704(b))</vt:lpstr>
      <vt:lpstr>Modelling Ideas</vt:lpstr>
      <vt:lpstr>Standard Book Capital Account or 704 (b)</vt:lpstr>
      <vt:lpstr>Capital Account Illustration</vt:lpstr>
      <vt:lpstr>Illustration of 704(b) Capital Account</vt:lpstr>
      <vt:lpstr>Stop Loss Reallocations</vt:lpstr>
      <vt:lpstr>Shift in Losses</vt:lpstr>
      <vt:lpstr>Deficit Restoration Obligation</vt:lpstr>
      <vt:lpstr>DRO Overview</vt:lpstr>
      <vt:lpstr>Re-allocation in Capital Account</vt:lpstr>
      <vt:lpstr>DRO and 704 (b) versus Outside Basis</vt:lpstr>
      <vt:lpstr>Deficit Restoration Obligation</vt:lpstr>
      <vt:lpstr>DRO and Negative Capital Account</vt:lpstr>
      <vt:lpstr>Is the DRO a Phony Obligation</vt:lpstr>
      <vt:lpstr>DRO Kicks in if Liquidated</vt:lpstr>
      <vt:lpstr>Deficit Reduction Obligation Example</vt:lpstr>
      <vt:lpstr>Hypothetical Liquidation at Book Value</vt:lpstr>
      <vt:lpstr>Hypothetical Book Value</vt:lpstr>
      <vt:lpstr>Hypothetical Liquidation at Book Value</vt:lpstr>
      <vt:lpstr>Debt at Project Level</vt:lpstr>
      <vt:lpstr>Debt at Project Level</vt:lpstr>
      <vt:lpstr>Minimum Gain</vt:lpstr>
      <vt:lpstr>Project Level Debt</vt:lpstr>
      <vt:lpstr>Lease Methods</vt:lpstr>
      <vt:lpstr>Three Tax Equity Structures</vt:lpstr>
      <vt:lpstr>Sale-Leaseback</vt:lpstr>
      <vt:lpstr>Leases and Rent Prepayment</vt:lpstr>
      <vt:lpstr>Lease</vt:lpstr>
      <vt:lpstr>Inverted Lease</vt:lpstr>
      <vt:lpstr>Inverted Lease</vt:lpstr>
      <vt:lpstr>Basic Yield Flip </vt:lpstr>
      <vt:lpstr>Effects of Tax Rate Change</vt:lpstr>
      <vt:lpstr>Hypothetical Liquidation at Book Value</vt:lpstr>
      <vt:lpstr>Hypothetical Liquidation at Book Value</vt:lpstr>
      <vt:lpstr>HLBV Method</vt:lpstr>
      <vt:lpstr>Liquidation</vt:lpstr>
      <vt:lpstr>Example of Sale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Elvis Presley</dc:creator>
  <cp:lastModifiedBy>Elvis Presley</cp:lastModifiedBy>
  <cp:revision>420</cp:revision>
  <dcterms:created xsi:type="dcterms:W3CDTF">2017-09-08T10:05:56Z</dcterms:created>
  <dcterms:modified xsi:type="dcterms:W3CDTF">2017-11-25T02:08:25Z</dcterms:modified>
</cp:coreProperties>
</file>